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7" r:id="rId126"/>
    <p:sldId id="400" r:id="rId127"/>
    <p:sldId id="401" r:id="rId128"/>
    <p:sldId id="402" r:id="rId129"/>
    <p:sldId id="403" r:id="rId130"/>
    <p:sldId id="404" r:id="rId131"/>
    <p:sldId id="405" r:id="rId132"/>
    <p:sldId id="406" r:id="rId133"/>
    <p:sldId id="407" r:id="rId134"/>
    <p:sldId id="408" r:id="rId135"/>
    <p:sldId id="409" r:id="rId136"/>
    <p:sldId id="411" r:id="rId137"/>
    <p:sldId id="412" r:id="rId138"/>
    <p:sldId id="413" r:id="rId139"/>
    <p:sldId id="414" r:id="rId140"/>
    <p:sldId id="415" r:id="rId141"/>
    <p:sldId id="416" r:id="rId142"/>
    <p:sldId id="417" r:id="rId143"/>
    <p:sldId id="418" r:id="rId144"/>
    <p:sldId id="419" r:id="rId145"/>
    <p:sldId id="420" r:id="rId146"/>
    <p:sldId id="421" r:id="rId147"/>
    <p:sldId id="422" r:id="rId148"/>
    <p:sldId id="423" r:id="rId149"/>
    <p:sldId id="424" r:id="rId150"/>
    <p:sldId id="425" r:id="rId151"/>
    <p:sldId id="426" r:id="rId152"/>
    <p:sldId id="427" r:id="rId153"/>
    <p:sldId id="428" r:id="rId154"/>
    <p:sldId id="429" r:id="rId155"/>
    <p:sldId id="430" r:id="rId156"/>
    <p:sldId id="431" r:id="rId157"/>
    <p:sldId id="432" r:id="rId158"/>
    <p:sldId id="433" r:id="rId159"/>
    <p:sldId id="434" r:id="rId160"/>
    <p:sldId id="435" r:id="rId161"/>
    <p:sldId id="436" r:id="rId162"/>
    <p:sldId id="437" r:id="rId163"/>
    <p:sldId id="438" r:id="rId164"/>
    <p:sldId id="439" r:id="rId165"/>
    <p:sldId id="440" r:id="rId166"/>
    <p:sldId id="441" r:id="rId167"/>
    <p:sldId id="442" r:id="rId168"/>
    <p:sldId id="276" r:id="rId169"/>
    <p:sldId id="443" r:id="rId170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97" autoAdjust="0"/>
  </p:normalViewPr>
  <p:slideViewPr>
    <p:cSldViewPr>
      <p:cViewPr varScale="1">
        <p:scale>
          <a:sx n="48" d="100"/>
          <a:sy n="48" d="100"/>
        </p:scale>
        <p:origin x="821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6E9F-FB04-4474-88BE-6C28A4185508}" type="datetimeFigureOut">
              <a:rPr lang="en-GB" smtClean="0"/>
              <a:t>14/04/2024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9B30D-DF3C-44AF-BBD6-A9A8ADD285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971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B30D-DF3C-44AF-BBD6-A9A8ADD285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004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B30D-DF3C-44AF-BBD6-A9A8ADD2851D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47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B30D-DF3C-44AF-BBD6-A9A8ADD2851D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20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B30D-DF3C-44AF-BBD6-A9A8ADD2851D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24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B30D-DF3C-44AF-BBD6-A9A8ADD2851D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74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65205" y="510844"/>
            <a:ext cx="10573689" cy="1433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6160" y="3107624"/>
            <a:ext cx="17511778" cy="4291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jp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7" Type="http://schemas.openxmlformats.org/officeDocument/2006/relationships/image" Target="../media/image21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58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8.png"/><Relationship Id="rId7" Type="http://schemas.openxmlformats.org/officeDocument/2006/relationships/image" Target="../media/image283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78.png"/><Relationship Id="rId7" Type="http://schemas.openxmlformats.org/officeDocument/2006/relationships/image" Target="../media/image287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7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7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1.png"/><Relationship Id="rId4" Type="http://schemas.openxmlformats.org/officeDocument/2006/relationships/image" Target="../media/image298.png"/><Relationship Id="rId9" Type="http://schemas.openxmlformats.org/officeDocument/2006/relationships/image" Target="../media/image30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7" Type="http://schemas.openxmlformats.org/officeDocument/2006/relationships/image" Target="../media/image30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7" Type="http://schemas.openxmlformats.org/officeDocument/2006/relationships/image" Target="../media/image31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3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hibernate.org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4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daffy@luv2code.com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ohn@luv2code.co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03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1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97.png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john@luv2code.co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hyperlink" Target="http://www.luv2code.com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03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12" Type="http://schemas.openxmlformats.org/officeDocument/2006/relationships/image" Target="../media/image16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12.png"/><Relationship Id="rId5" Type="http://schemas.openxmlformats.org/officeDocument/2006/relationships/image" Target="../media/image113.png"/><Relationship Id="rId10" Type="http://schemas.openxmlformats.org/officeDocument/2006/relationships/image" Target="../media/image111.png"/><Relationship Id="rId4" Type="http://schemas.openxmlformats.org/officeDocument/2006/relationships/image" Target="../media/image109.png"/><Relationship Id="rId9" Type="http://schemas.openxmlformats.org/officeDocument/2006/relationships/image" Target="../media/image16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6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mailto:darby@luv2code.com" TargetMode="External"/><Relationship Id="rId7" Type="http://schemas.openxmlformats.org/officeDocument/2006/relationships/image" Target="../media/image106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hyperlink" Target="http://www.luv2code.com/youtub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13250" y="4286045"/>
            <a:ext cx="10573689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35"/>
              </a:spcBef>
            </a:pPr>
            <a:r>
              <a:rPr spc="-160" dirty="0"/>
              <a:t>Hibernate</a:t>
            </a:r>
            <a:r>
              <a:rPr spc="-440" dirty="0"/>
              <a:t> </a:t>
            </a:r>
            <a:r>
              <a:rPr spc="-130" dirty="0"/>
              <a:t>Overview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16176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5" dirty="0">
                <a:latin typeface="Book Antiqua"/>
                <a:cs typeface="Book Antiqua"/>
              </a:rPr>
              <a:t>Hibernate</a:t>
            </a:r>
            <a:r>
              <a:rPr sz="6500" spc="-240" dirty="0">
                <a:latin typeface="Book Antiqua"/>
                <a:cs typeface="Book Antiqua"/>
              </a:rPr>
              <a:t> </a:t>
            </a:r>
            <a:r>
              <a:rPr sz="6500" spc="-60" dirty="0">
                <a:latin typeface="Book Antiqua"/>
                <a:cs typeface="Book Antiqua"/>
              </a:rPr>
              <a:t>is</a:t>
            </a:r>
            <a:r>
              <a:rPr sz="6500" spc="-235" dirty="0">
                <a:latin typeface="Book Antiqua"/>
                <a:cs typeface="Book Antiqua"/>
              </a:rPr>
              <a:t> </a:t>
            </a:r>
            <a:r>
              <a:rPr sz="6500" spc="-95" dirty="0">
                <a:latin typeface="Book Antiqua"/>
                <a:cs typeface="Book Antiqua"/>
              </a:rPr>
              <a:t>actually</a:t>
            </a:r>
            <a:r>
              <a:rPr sz="6500" spc="-235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more</a:t>
            </a:r>
            <a:r>
              <a:rPr sz="6500" spc="-240" dirty="0">
                <a:latin typeface="Book Antiqua"/>
                <a:cs typeface="Book Antiqua"/>
              </a:rPr>
              <a:t> </a:t>
            </a:r>
            <a:r>
              <a:rPr sz="6500" spc="65" dirty="0">
                <a:latin typeface="Book Antiqua"/>
                <a:cs typeface="Book Antiqua"/>
              </a:rPr>
              <a:t>than</a:t>
            </a:r>
            <a:r>
              <a:rPr sz="6500" spc="-235" dirty="0">
                <a:latin typeface="Book Antiqua"/>
                <a:cs typeface="Book Antiqua"/>
              </a:rPr>
              <a:t> </a:t>
            </a:r>
            <a:r>
              <a:rPr sz="6500" spc="-40" dirty="0">
                <a:latin typeface="Book Antiqua"/>
                <a:cs typeface="Book Antiqua"/>
              </a:rPr>
              <a:t>ORM!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2293" y="2052293"/>
            <a:ext cx="16000094" cy="8073390"/>
            <a:chOff x="2052293" y="2052293"/>
            <a:chExt cx="16000094" cy="80733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8885" y="2146531"/>
              <a:ext cx="15706328" cy="7696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2293" y="2052293"/>
              <a:ext cx="15999512" cy="80730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975016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dirty="0"/>
              <a:t>Step</a:t>
            </a:r>
            <a:r>
              <a:rPr sz="6500" spc="-40" dirty="0"/>
              <a:t> </a:t>
            </a:r>
            <a:r>
              <a:rPr sz="6500" spc="200" dirty="0"/>
              <a:t>2:</a:t>
            </a:r>
            <a:r>
              <a:rPr sz="6500" spc="-405" dirty="0"/>
              <a:t> </a:t>
            </a:r>
            <a:r>
              <a:rPr sz="6500" dirty="0"/>
              <a:t>Create</a:t>
            </a:r>
            <a:r>
              <a:rPr sz="6500" spc="-40" dirty="0"/>
              <a:t> </a:t>
            </a:r>
            <a:r>
              <a:rPr sz="6500" spc="-190" dirty="0"/>
              <a:t>Main</a:t>
            </a:r>
            <a:r>
              <a:rPr sz="6500" spc="-405" dirty="0"/>
              <a:t> </a:t>
            </a:r>
            <a:r>
              <a:rPr sz="6500" spc="-290" dirty="0"/>
              <a:t>App</a:t>
            </a:r>
            <a:endParaRPr sz="6500" dirty="0"/>
          </a:p>
        </p:txBody>
      </p:sp>
      <p:grpSp>
        <p:nvGrpSpPr>
          <p:cNvPr id="3" name="object 3"/>
          <p:cNvGrpSpPr/>
          <p:nvPr/>
        </p:nvGrpSpPr>
        <p:grpSpPr>
          <a:xfrm>
            <a:off x="599812" y="2496500"/>
            <a:ext cx="18904585" cy="6882130"/>
            <a:chOff x="599812" y="2496500"/>
            <a:chExt cx="18904585" cy="6882130"/>
          </a:xfrm>
        </p:grpSpPr>
        <p:sp>
          <p:nvSpPr>
            <p:cNvPr id="4" name="object 4"/>
            <p:cNvSpPr/>
            <p:nvPr/>
          </p:nvSpPr>
          <p:spPr>
            <a:xfrm>
              <a:off x="777817" y="2611680"/>
              <a:ext cx="18548985" cy="6421755"/>
            </a:xfrm>
            <a:custGeom>
              <a:avLst/>
              <a:gdLst/>
              <a:ahLst/>
              <a:cxnLst/>
              <a:rect l="l" t="t" r="r" b="b"/>
              <a:pathLst>
                <a:path w="18548985" h="6421755">
                  <a:moveTo>
                    <a:pt x="0" y="0"/>
                  </a:moveTo>
                  <a:lnTo>
                    <a:pt x="18548462" y="0"/>
                  </a:lnTo>
                  <a:lnTo>
                    <a:pt x="18548462" y="6421271"/>
                  </a:lnTo>
                  <a:lnTo>
                    <a:pt x="0" y="6421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812" y="2496500"/>
              <a:ext cx="18904471" cy="68819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2393" y="2657375"/>
            <a:ext cx="13980160" cy="63042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70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static</a:t>
            </a:r>
            <a:r>
              <a:rPr sz="270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270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main(String[]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args</a:t>
            </a:r>
            <a:r>
              <a:rPr sz="2700" b="1" dirty="0">
                <a:latin typeface="Arial"/>
                <a:cs typeface="Arial"/>
              </a:rPr>
              <a:t>)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spc="-50" dirty="0">
                <a:latin typeface="Arial"/>
                <a:cs typeface="Arial"/>
              </a:rPr>
              <a:t>{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spc="20" dirty="0">
                <a:latin typeface="Arial"/>
                <a:cs typeface="Arial"/>
              </a:rPr>
              <a:t>…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 get the instructor detail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object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270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theId </a:t>
            </a:r>
            <a:r>
              <a:rPr sz="2700" b="1" dirty="0">
                <a:latin typeface="Arial"/>
                <a:cs typeface="Arial"/>
              </a:rPr>
              <a:t>= </a:t>
            </a:r>
            <a:r>
              <a:rPr sz="2700" b="1" spc="-25" dirty="0">
                <a:latin typeface="Arial"/>
                <a:cs typeface="Arial"/>
              </a:rPr>
              <a:t>1;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60"/>
              </a:spcBef>
            </a:pPr>
            <a:r>
              <a:rPr sz="2700" b="1" dirty="0">
                <a:latin typeface="Arial"/>
                <a:cs typeface="Arial"/>
              </a:rPr>
              <a:t>InstructorDetail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tempInstructorDetail</a:t>
            </a:r>
            <a:r>
              <a:rPr sz="2700" b="1" spc="-2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=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2700" b="1" dirty="0">
                <a:latin typeface="Arial"/>
                <a:cs typeface="Arial"/>
              </a:rPr>
              <a:t>.get(InstructorDetail.</a:t>
            </a: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700" b="1" dirty="0">
                <a:latin typeface="Arial"/>
                <a:cs typeface="Arial"/>
              </a:rPr>
              <a:t>,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theId</a:t>
            </a:r>
            <a:r>
              <a:rPr sz="2700" b="1" spc="-10" dirty="0">
                <a:latin typeface="Arial"/>
                <a:cs typeface="Arial"/>
              </a:rPr>
              <a:t>);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 print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detail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60"/>
              </a:spcBef>
            </a:pPr>
            <a:r>
              <a:rPr sz="2700" b="1" dirty="0">
                <a:latin typeface="Arial"/>
                <a:cs typeface="Arial"/>
              </a:rPr>
              <a:t>System.</a:t>
            </a:r>
            <a:r>
              <a:rPr sz="2700" b="1" i="1" dirty="0">
                <a:solidFill>
                  <a:srgbClr val="0326CC"/>
                </a:solidFill>
                <a:latin typeface="Arial"/>
                <a:cs typeface="Arial"/>
              </a:rPr>
              <a:t>out</a:t>
            </a:r>
            <a:r>
              <a:rPr sz="2700" b="1" dirty="0">
                <a:latin typeface="Arial"/>
                <a:cs typeface="Arial"/>
              </a:rPr>
              <a:t>.println(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"tempInstructorDetail:</a:t>
            </a:r>
            <a:r>
              <a:rPr sz="2700" b="1" spc="-3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700" b="1" spc="-3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+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tempInstructorDetail</a:t>
            </a:r>
            <a:r>
              <a:rPr sz="2700" b="1" spc="-10" dirty="0">
                <a:latin typeface="Arial"/>
                <a:cs typeface="Arial"/>
              </a:rPr>
              <a:t>);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print the associated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instructor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dirty="0">
                <a:latin typeface="Arial"/>
                <a:cs typeface="Arial"/>
              </a:rPr>
              <a:t>System.</a:t>
            </a:r>
            <a:r>
              <a:rPr sz="2700" b="1" i="1" dirty="0">
                <a:solidFill>
                  <a:srgbClr val="0326CC"/>
                </a:solidFill>
                <a:latin typeface="Arial"/>
                <a:cs typeface="Arial"/>
              </a:rPr>
              <a:t>out</a:t>
            </a:r>
            <a:r>
              <a:rPr sz="2700" b="1" dirty="0">
                <a:latin typeface="Arial"/>
                <a:cs typeface="Arial"/>
              </a:rPr>
              <a:t>.println(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"the</a:t>
            </a:r>
            <a:r>
              <a:rPr sz="2700" b="1" spc="-2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associated</a:t>
            </a:r>
            <a:r>
              <a:rPr sz="2700" b="1" spc="-2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instructor:</a:t>
            </a:r>
            <a:r>
              <a:rPr sz="2700" b="1" spc="-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spc="-50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endParaRPr sz="2700">
              <a:latin typeface="Arial"/>
              <a:cs typeface="Arial"/>
            </a:endParaRPr>
          </a:p>
          <a:p>
            <a:pPr marL="4791075">
              <a:lnSpc>
                <a:spcPct val="100000"/>
              </a:lnSpc>
              <a:spcBef>
                <a:spcPts val="60"/>
              </a:spcBef>
            </a:pPr>
            <a:r>
              <a:rPr sz="2700" b="1" dirty="0">
                <a:latin typeface="Arial"/>
                <a:cs typeface="Arial"/>
              </a:rPr>
              <a:t>+</a:t>
            </a:r>
            <a:r>
              <a:rPr sz="2700" b="1" spc="5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tempInstructorDetail</a:t>
            </a:r>
            <a:r>
              <a:rPr sz="2700" b="1" spc="-10" dirty="0">
                <a:latin typeface="Arial"/>
                <a:cs typeface="Arial"/>
              </a:rPr>
              <a:t>.getInstructor());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60"/>
              </a:spcBef>
            </a:pPr>
            <a:r>
              <a:rPr sz="2700" b="1" spc="20" dirty="0">
                <a:latin typeface="Arial"/>
                <a:cs typeface="Arial"/>
              </a:rPr>
              <a:t>…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700" b="1" spc="5" dirty="0">
                <a:latin typeface="Arial"/>
                <a:cs typeface="Arial"/>
              </a:rPr>
              <a:t>}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48890" y="1874288"/>
            <a:ext cx="8031480" cy="2084070"/>
            <a:chOff x="10648890" y="1874288"/>
            <a:chExt cx="8031480" cy="20840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5482" y="1968526"/>
              <a:ext cx="7737984" cy="17067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8890" y="1874288"/>
              <a:ext cx="8031169" cy="2083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18050" y="3902075"/>
            <a:ext cx="10229215" cy="23336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06295" marR="10795" indent="-2094230">
              <a:lnSpc>
                <a:spcPct val="100000"/>
              </a:lnSpc>
              <a:spcBef>
                <a:spcPts val="135"/>
              </a:spcBef>
            </a:pPr>
            <a:r>
              <a:rPr sz="7550" spc="-130" dirty="0">
                <a:latin typeface="Arial"/>
                <a:cs typeface="Arial"/>
              </a:rPr>
              <a:t>Hibernate</a:t>
            </a:r>
            <a:r>
              <a:rPr sz="7550" spc="-365" dirty="0">
                <a:latin typeface="Arial"/>
                <a:cs typeface="Arial"/>
              </a:rPr>
              <a:t> </a:t>
            </a:r>
            <a:r>
              <a:rPr sz="7550" spc="-150" dirty="0">
                <a:latin typeface="Arial"/>
                <a:cs typeface="Arial"/>
              </a:rPr>
              <a:t>One-to-</a:t>
            </a:r>
            <a:r>
              <a:rPr sz="7550" spc="-60" dirty="0">
                <a:latin typeface="Arial"/>
                <a:cs typeface="Arial"/>
              </a:rPr>
              <a:t>Many </a:t>
            </a:r>
            <a:r>
              <a:rPr sz="7550" spc="-155" dirty="0">
                <a:latin typeface="Arial"/>
                <a:cs typeface="Arial"/>
              </a:rPr>
              <a:t>Bi-</a:t>
            </a:r>
            <a:r>
              <a:rPr sz="7550" spc="-55" dirty="0">
                <a:latin typeface="Arial"/>
                <a:cs typeface="Arial"/>
              </a:rPr>
              <a:t>Directional</a:t>
            </a:r>
            <a:endParaRPr sz="755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09747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70" dirty="0"/>
              <a:t>One-</a:t>
            </a:r>
            <a:r>
              <a:rPr sz="7200" spc="-90" dirty="0"/>
              <a:t>to-</a:t>
            </a:r>
            <a:r>
              <a:rPr sz="7200" spc="-125" dirty="0"/>
              <a:t>Many</a:t>
            </a:r>
            <a:r>
              <a:rPr sz="7200" spc="-220" dirty="0"/>
              <a:t> </a:t>
            </a:r>
            <a:r>
              <a:rPr sz="7200" spc="-265" dirty="0"/>
              <a:t>Mapping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4072" y="5016151"/>
            <a:ext cx="3463127" cy="21796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88231" y="5725345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38209" y="3862082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7105" y="2050064"/>
            <a:ext cx="12711430" cy="27254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32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3250" algn="l"/>
                <a:tab pos="603885" algn="l"/>
              </a:tabLst>
            </a:pP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instructor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have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many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courses</a:t>
            </a:r>
            <a:endParaRPr sz="4250">
              <a:latin typeface="Book Antiqua"/>
              <a:cs typeface="Book Antiqua"/>
            </a:endParaRPr>
          </a:p>
          <a:p>
            <a:pPr marL="10223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21715" algn="l"/>
                <a:tab pos="1022985" algn="l"/>
              </a:tabLst>
            </a:pPr>
            <a:r>
              <a:rPr sz="4250" spc="-10" dirty="0">
                <a:latin typeface="Book Antiqua"/>
                <a:cs typeface="Book Antiqua"/>
              </a:rPr>
              <a:t>Bi-directional</a:t>
            </a:r>
            <a:endParaRPr sz="4250">
              <a:latin typeface="Book Antiqua"/>
              <a:cs typeface="Book Antiqua"/>
            </a:endParaRPr>
          </a:p>
          <a:p>
            <a:pPr marR="17780" algn="r">
              <a:lnSpc>
                <a:spcPct val="100000"/>
              </a:lnSpc>
              <a:spcBef>
                <a:spcPts val="171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29446" y="512641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9" y="47117"/>
                </a:lnTo>
                <a:lnTo>
                  <a:pt x="114631" y="77486"/>
                </a:lnTo>
                <a:lnTo>
                  <a:pt x="77377" y="114739"/>
                </a:lnTo>
                <a:lnTo>
                  <a:pt x="47006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6" y="1019265"/>
                </a:lnTo>
                <a:lnTo>
                  <a:pt x="77377" y="1062543"/>
                </a:lnTo>
                <a:lnTo>
                  <a:pt x="114631" y="1099796"/>
                </a:lnTo>
                <a:lnTo>
                  <a:pt x="157909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6"/>
                </a:lnTo>
                <a:lnTo>
                  <a:pt x="328264" y="1174222"/>
                </a:lnTo>
                <a:lnTo>
                  <a:pt x="377122" y="1176376"/>
                </a:lnTo>
                <a:lnTo>
                  <a:pt x="433566" y="1177170"/>
                </a:lnTo>
                <a:lnTo>
                  <a:pt x="499682" y="1177283"/>
                </a:lnTo>
                <a:lnTo>
                  <a:pt x="2961231" y="1177283"/>
                </a:lnTo>
                <a:lnTo>
                  <a:pt x="3028282" y="1177170"/>
                </a:lnTo>
                <a:lnTo>
                  <a:pt x="3085353" y="1176376"/>
                </a:lnTo>
                <a:lnTo>
                  <a:pt x="3134592" y="1174222"/>
                </a:lnTo>
                <a:lnTo>
                  <a:pt x="3178145" y="1170026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8" y="1130165"/>
                </a:lnTo>
                <a:lnTo>
                  <a:pt x="3348506" y="1099796"/>
                </a:lnTo>
                <a:lnTo>
                  <a:pt x="3385759" y="1062543"/>
                </a:lnTo>
                <a:lnTo>
                  <a:pt x="3416128" y="1019265"/>
                </a:lnTo>
                <a:lnTo>
                  <a:pt x="3438755" y="970819"/>
                </a:lnTo>
                <a:lnTo>
                  <a:pt x="3449075" y="932198"/>
                </a:lnTo>
                <a:lnTo>
                  <a:pt x="3455998" y="892184"/>
                </a:lnTo>
                <a:lnTo>
                  <a:pt x="3460185" y="848909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39"/>
                </a:lnTo>
                <a:lnTo>
                  <a:pt x="3348506" y="77486"/>
                </a:lnTo>
                <a:lnTo>
                  <a:pt x="3305228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657071" y="5337922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616220" y="640999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2" y="1174223"/>
                </a:lnTo>
                <a:lnTo>
                  <a:pt x="377119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4" y="1130165"/>
                </a:lnTo>
                <a:lnTo>
                  <a:pt x="3348501" y="1099797"/>
                </a:lnTo>
                <a:lnTo>
                  <a:pt x="3385754" y="1062544"/>
                </a:lnTo>
                <a:lnTo>
                  <a:pt x="3416121" y="1019266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4" y="114740"/>
                </a:lnTo>
                <a:lnTo>
                  <a:pt x="3348501" y="77487"/>
                </a:lnTo>
                <a:lnTo>
                  <a:pt x="3305224" y="47118"/>
                </a:lnTo>
                <a:lnTo>
                  <a:pt x="3256782" y="24492"/>
                </a:lnTo>
                <a:lnTo>
                  <a:pt x="3218169" y="14173"/>
                </a:lnTo>
                <a:lnTo>
                  <a:pt x="3178227" y="7257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607467" y="7674330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4" y="47117"/>
                </a:lnTo>
                <a:lnTo>
                  <a:pt x="114624" y="77486"/>
                </a:lnTo>
                <a:lnTo>
                  <a:pt x="77369" y="114739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5"/>
                </a:lnTo>
                <a:lnTo>
                  <a:pt x="77369" y="1062543"/>
                </a:lnTo>
                <a:lnTo>
                  <a:pt x="114624" y="1099796"/>
                </a:lnTo>
                <a:lnTo>
                  <a:pt x="157904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59" y="14173"/>
                </a:lnTo>
                <a:lnTo>
                  <a:pt x="3178217" y="7256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342945" y="6615370"/>
            <a:ext cx="2997835" cy="197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>
              <a:latin typeface="Arial Rounded MT Bold"/>
              <a:cs typeface="Arial Rounded MT Bold"/>
            </a:endParaRPr>
          </a:p>
          <a:p>
            <a:pPr marL="1007110">
              <a:lnSpc>
                <a:spcPct val="100000"/>
              </a:lnSpc>
              <a:spcBef>
                <a:spcPts val="5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34771" y="4568246"/>
            <a:ext cx="4404360" cy="1440815"/>
            <a:chOff x="7134771" y="4568246"/>
            <a:chExt cx="4404360" cy="14408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4771" y="4568246"/>
              <a:ext cx="3464926" cy="999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4488" y="5543939"/>
              <a:ext cx="4284103" cy="46502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59234" y="6061726"/>
            <a:ext cx="4427808" cy="1894418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700148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200" dirty="0"/>
              <a:t>Many-</a:t>
            </a:r>
            <a:r>
              <a:rPr sz="7200" spc="-114" dirty="0"/>
              <a:t>to-</a:t>
            </a:r>
            <a:r>
              <a:rPr sz="7200" dirty="0"/>
              <a:t>One</a:t>
            </a:r>
            <a:r>
              <a:rPr sz="7200" spc="-160" dirty="0"/>
              <a:t> </a:t>
            </a:r>
            <a:r>
              <a:rPr sz="7200" spc="-265" dirty="0"/>
              <a:t>Mapping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9805" y="2050064"/>
            <a:ext cx="972566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Many courses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have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one </a:t>
            </a:r>
            <a:r>
              <a:rPr sz="4250" spc="-10" dirty="0">
                <a:latin typeface="Book Antiqua"/>
                <a:cs typeface="Book Antiqua"/>
              </a:rPr>
              <a:t>instructor</a:t>
            </a:r>
            <a:endParaRPr sz="4250">
              <a:latin typeface="Book Antiqua"/>
              <a:cs typeface="Book Antiqua"/>
            </a:endParaRPr>
          </a:p>
          <a:p>
            <a:pPr marL="10096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09015" algn="l"/>
                <a:tab pos="1010285" algn="l"/>
              </a:tabLst>
            </a:pPr>
            <a:r>
              <a:rPr sz="4250" dirty="0">
                <a:latin typeface="Book Antiqua"/>
                <a:cs typeface="Book Antiqua"/>
              </a:rPr>
              <a:t>Inverse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/ opposite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 </a:t>
            </a:r>
            <a:r>
              <a:rPr sz="4250" spc="-10" dirty="0">
                <a:latin typeface="Book Antiqua"/>
                <a:cs typeface="Book Antiqua"/>
              </a:rPr>
              <a:t>One-</a:t>
            </a:r>
            <a:r>
              <a:rPr sz="4250" dirty="0">
                <a:latin typeface="Book Antiqua"/>
                <a:cs typeface="Book Antiqua"/>
              </a:rPr>
              <a:t>to-</a:t>
            </a:r>
            <a:r>
              <a:rPr sz="4250" spc="-20" dirty="0">
                <a:latin typeface="Book Antiqua"/>
                <a:cs typeface="Book Antiqua"/>
              </a:rPr>
              <a:t>Many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4758" y="5709856"/>
            <a:ext cx="3463127" cy="21796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65679" y="6426894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18892" y="455578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2" y="1174223"/>
                </a:lnTo>
                <a:lnTo>
                  <a:pt x="377119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8" y="1130165"/>
                </a:lnTo>
                <a:lnTo>
                  <a:pt x="3348499" y="1099797"/>
                </a:lnTo>
                <a:lnTo>
                  <a:pt x="3385753" y="1062544"/>
                </a:lnTo>
                <a:lnTo>
                  <a:pt x="3416121" y="1019266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3" y="114740"/>
                </a:lnTo>
                <a:lnTo>
                  <a:pt x="3348499" y="77487"/>
                </a:lnTo>
                <a:lnTo>
                  <a:pt x="3305218" y="47118"/>
                </a:lnTo>
                <a:lnTo>
                  <a:pt x="3256771" y="24492"/>
                </a:lnTo>
                <a:lnTo>
                  <a:pt x="3218162" y="14173"/>
                </a:lnTo>
                <a:lnTo>
                  <a:pt x="3178221" y="7257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950256" y="4762023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210140" y="582011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6"/>
                </a:lnTo>
                <a:lnTo>
                  <a:pt x="244963" y="14173"/>
                </a:lnTo>
                <a:lnTo>
                  <a:pt x="206341" y="24491"/>
                </a:lnTo>
                <a:lnTo>
                  <a:pt x="157899" y="47117"/>
                </a:lnTo>
                <a:lnTo>
                  <a:pt x="114621" y="77486"/>
                </a:lnTo>
                <a:lnTo>
                  <a:pt x="77369" y="114739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5"/>
                </a:lnTo>
                <a:lnTo>
                  <a:pt x="77369" y="1062543"/>
                </a:lnTo>
                <a:lnTo>
                  <a:pt x="114621" y="1099796"/>
                </a:lnTo>
                <a:lnTo>
                  <a:pt x="157899" y="1130165"/>
                </a:lnTo>
                <a:lnTo>
                  <a:pt x="206341" y="1152792"/>
                </a:lnTo>
                <a:lnTo>
                  <a:pt x="244953" y="1163110"/>
                </a:lnTo>
                <a:lnTo>
                  <a:pt x="284895" y="1170027"/>
                </a:lnTo>
                <a:lnTo>
                  <a:pt x="328253" y="1174223"/>
                </a:lnTo>
                <a:lnTo>
                  <a:pt x="377111" y="1176377"/>
                </a:lnTo>
                <a:lnTo>
                  <a:pt x="433556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59" y="14173"/>
                </a:lnTo>
                <a:lnTo>
                  <a:pt x="3178217" y="7256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34519" y="6029000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96904" y="7103702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6"/>
                </a:lnTo>
                <a:lnTo>
                  <a:pt x="206351" y="1152793"/>
                </a:lnTo>
                <a:lnTo>
                  <a:pt x="244964" y="1163111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1"/>
                </a:lnTo>
                <a:lnTo>
                  <a:pt x="3256782" y="1152793"/>
                </a:lnTo>
                <a:lnTo>
                  <a:pt x="3305224" y="1130166"/>
                </a:lnTo>
                <a:lnTo>
                  <a:pt x="3348502" y="1099797"/>
                </a:lnTo>
                <a:lnTo>
                  <a:pt x="3385756" y="1062544"/>
                </a:lnTo>
                <a:lnTo>
                  <a:pt x="3416127" y="1019266"/>
                </a:lnTo>
                <a:lnTo>
                  <a:pt x="3438755" y="970820"/>
                </a:lnTo>
                <a:lnTo>
                  <a:pt x="3449075" y="932199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2"/>
                </a:lnTo>
                <a:lnTo>
                  <a:pt x="3455976" y="285017"/>
                </a:lnTo>
                <a:lnTo>
                  <a:pt x="3449071" y="245075"/>
                </a:lnTo>
                <a:lnTo>
                  <a:pt x="3438755" y="206463"/>
                </a:lnTo>
                <a:lnTo>
                  <a:pt x="3416127" y="158018"/>
                </a:lnTo>
                <a:lnTo>
                  <a:pt x="3385756" y="114740"/>
                </a:lnTo>
                <a:lnTo>
                  <a:pt x="3348502" y="77487"/>
                </a:lnTo>
                <a:lnTo>
                  <a:pt x="3305224" y="47118"/>
                </a:lnTo>
                <a:lnTo>
                  <a:pt x="3256782" y="24492"/>
                </a:lnTo>
                <a:lnTo>
                  <a:pt x="3218169" y="14173"/>
                </a:lnTo>
                <a:lnTo>
                  <a:pt x="3178227" y="7257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88150" y="836803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630864" y="7316920"/>
            <a:ext cx="2987675" cy="196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  <a:p>
            <a:pPr marL="996950">
              <a:lnSpc>
                <a:spcPct val="100000"/>
              </a:lnSpc>
              <a:spcBef>
                <a:spcPts val="4555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415456" y="5261950"/>
            <a:ext cx="4404360" cy="1440815"/>
            <a:chOff x="8415456" y="5261950"/>
            <a:chExt cx="4404360" cy="14408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5456" y="5261950"/>
              <a:ext cx="3464924" cy="999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5173" y="6237644"/>
              <a:ext cx="4284100" cy="46502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39919" y="6755431"/>
            <a:ext cx="4427817" cy="1894418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70710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80" dirty="0"/>
              <a:t>Real-</a:t>
            </a:r>
            <a:r>
              <a:rPr sz="7200" spc="-645" dirty="0"/>
              <a:t>W</a:t>
            </a:r>
            <a:r>
              <a:rPr sz="7200" spc="-25" dirty="0"/>
              <a:t>orl</a:t>
            </a:r>
            <a:r>
              <a:rPr sz="7200" spc="110" dirty="0"/>
              <a:t>d</a:t>
            </a:r>
            <a:r>
              <a:rPr sz="7200" spc="-50" dirty="0"/>
              <a:t> </a:t>
            </a:r>
            <a:r>
              <a:rPr sz="7200" dirty="0"/>
              <a:t>Project</a:t>
            </a:r>
            <a:r>
              <a:rPr sz="7200" spc="-45" dirty="0"/>
              <a:t> Requirement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9805" y="2050064"/>
            <a:ext cx="1369949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If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delete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instructor, </a:t>
            </a:r>
            <a:r>
              <a:rPr sz="4250" dirty="0">
                <a:latin typeface="Book Antiqua"/>
                <a:cs typeface="Book Antiqua"/>
              </a:rPr>
              <a:t>DO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NOT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delete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courses</a:t>
            </a:r>
            <a:endParaRPr sz="4250">
              <a:latin typeface="Book Antiqua"/>
              <a:cs typeface="Book Antiqua"/>
            </a:endParaRPr>
          </a:p>
          <a:p>
            <a:pPr marL="5905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If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delete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course,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DO NOT delete the </a:t>
            </a:r>
            <a:r>
              <a:rPr sz="4250" spc="-10" dirty="0">
                <a:latin typeface="Book Antiqua"/>
                <a:cs typeface="Book Antiqua"/>
              </a:rPr>
              <a:t>instructor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819641" y="1211623"/>
            <a:ext cx="6284595" cy="4652645"/>
            <a:chOff x="13819641" y="1211623"/>
            <a:chExt cx="6284595" cy="4652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9641" y="1211623"/>
              <a:ext cx="6284457" cy="46521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251953" y="2364880"/>
              <a:ext cx="5517515" cy="2333625"/>
            </a:xfrm>
            <a:custGeom>
              <a:avLst/>
              <a:gdLst/>
              <a:ahLst/>
              <a:cxnLst/>
              <a:rect l="l" t="t" r="r" b="b"/>
              <a:pathLst>
                <a:path w="5517515" h="2333625">
                  <a:moveTo>
                    <a:pt x="5447153" y="0"/>
                  </a:moveTo>
                  <a:lnTo>
                    <a:pt x="1226402" y="0"/>
                  </a:lnTo>
                  <a:lnTo>
                    <a:pt x="1199044" y="5535"/>
                  </a:lnTo>
                  <a:lnTo>
                    <a:pt x="1176682" y="20625"/>
                  </a:lnTo>
                  <a:lnTo>
                    <a:pt x="1161594" y="42989"/>
                  </a:lnTo>
                  <a:lnTo>
                    <a:pt x="1156059" y="70351"/>
                  </a:lnTo>
                  <a:lnTo>
                    <a:pt x="1156059" y="1638693"/>
                  </a:lnTo>
                  <a:lnTo>
                    <a:pt x="0" y="2333044"/>
                  </a:lnTo>
                  <a:lnTo>
                    <a:pt x="1481305" y="1838949"/>
                  </a:lnTo>
                  <a:lnTo>
                    <a:pt x="5447153" y="1838949"/>
                  </a:lnTo>
                  <a:lnTo>
                    <a:pt x="5474517" y="1833413"/>
                  </a:lnTo>
                  <a:lnTo>
                    <a:pt x="5496882" y="1818324"/>
                  </a:lnTo>
                  <a:lnTo>
                    <a:pt x="5511971" y="1795960"/>
                  </a:lnTo>
                  <a:lnTo>
                    <a:pt x="5517507" y="1768598"/>
                  </a:lnTo>
                  <a:lnTo>
                    <a:pt x="5517507" y="70351"/>
                  </a:lnTo>
                  <a:lnTo>
                    <a:pt x="5511971" y="42989"/>
                  </a:lnTo>
                  <a:lnTo>
                    <a:pt x="5496882" y="20625"/>
                  </a:lnTo>
                  <a:lnTo>
                    <a:pt x="5474517" y="5535"/>
                  </a:lnTo>
                  <a:lnTo>
                    <a:pt x="5447153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51961" y="2364880"/>
              <a:ext cx="5517515" cy="2333625"/>
            </a:xfrm>
            <a:custGeom>
              <a:avLst/>
              <a:gdLst/>
              <a:ahLst/>
              <a:cxnLst/>
              <a:rect l="l" t="t" r="r" b="b"/>
              <a:pathLst>
                <a:path w="5517515" h="2333625">
                  <a:moveTo>
                    <a:pt x="1226401" y="0"/>
                  </a:moveTo>
                  <a:lnTo>
                    <a:pt x="1199039" y="5535"/>
                  </a:lnTo>
                  <a:lnTo>
                    <a:pt x="1176675" y="20624"/>
                  </a:lnTo>
                  <a:lnTo>
                    <a:pt x="1161586" y="42989"/>
                  </a:lnTo>
                  <a:lnTo>
                    <a:pt x="1156050" y="70351"/>
                  </a:lnTo>
                  <a:lnTo>
                    <a:pt x="1156050" y="1638693"/>
                  </a:lnTo>
                  <a:lnTo>
                    <a:pt x="0" y="2333044"/>
                  </a:lnTo>
                  <a:lnTo>
                    <a:pt x="1481302" y="1838949"/>
                  </a:lnTo>
                  <a:lnTo>
                    <a:pt x="5447150" y="1838949"/>
                  </a:lnTo>
                  <a:lnTo>
                    <a:pt x="5474512" y="1833413"/>
                  </a:lnTo>
                  <a:lnTo>
                    <a:pt x="5496876" y="1818324"/>
                  </a:lnTo>
                  <a:lnTo>
                    <a:pt x="5511965" y="1795959"/>
                  </a:lnTo>
                  <a:lnTo>
                    <a:pt x="5517501" y="1768597"/>
                  </a:lnTo>
                  <a:lnTo>
                    <a:pt x="5517501" y="70351"/>
                  </a:lnTo>
                  <a:lnTo>
                    <a:pt x="5511965" y="42989"/>
                  </a:lnTo>
                  <a:lnTo>
                    <a:pt x="5496876" y="20624"/>
                  </a:lnTo>
                  <a:lnTo>
                    <a:pt x="5474512" y="5535"/>
                  </a:lnTo>
                  <a:lnTo>
                    <a:pt x="5447150" y="0"/>
                  </a:lnTo>
                  <a:lnTo>
                    <a:pt x="1226401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609861" y="2720201"/>
            <a:ext cx="3961129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638175">
              <a:lnSpc>
                <a:spcPts val="3960"/>
              </a:lnSpc>
              <a:spcBef>
                <a:spcPts val="3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apply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cascading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deletes!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6855" y="5856601"/>
            <a:ext cx="3463127" cy="217963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62084" y="6573487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10989" y="4702532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6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6" y="7256"/>
                </a:lnTo>
                <a:lnTo>
                  <a:pt x="244972" y="14173"/>
                </a:lnTo>
                <a:lnTo>
                  <a:pt x="206350" y="24491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9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3" y="932209"/>
                </a:lnTo>
                <a:lnTo>
                  <a:pt x="24379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7"/>
                </a:lnTo>
                <a:lnTo>
                  <a:pt x="328261" y="1174223"/>
                </a:lnTo>
                <a:lnTo>
                  <a:pt x="377119" y="1176377"/>
                </a:lnTo>
                <a:lnTo>
                  <a:pt x="433562" y="1177171"/>
                </a:lnTo>
                <a:lnTo>
                  <a:pt x="499676" y="1177284"/>
                </a:lnTo>
                <a:lnTo>
                  <a:pt x="2961225" y="1177284"/>
                </a:lnTo>
                <a:lnTo>
                  <a:pt x="3028277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4" y="1163110"/>
                </a:lnTo>
                <a:lnTo>
                  <a:pt x="3256776" y="1152792"/>
                </a:lnTo>
                <a:lnTo>
                  <a:pt x="3305223" y="1130165"/>
                </a:lnTo>
                <a:lnTo>
                  <a:pt x="3348501" y="1099796"/>
                </a:lnTo>
                <a:lnTo>
                  <a:pt x="3385754" y="1062543"/>
                </a:lnTo>
                <a:lnTo>
                  <a:pt x="3416123" y="1019265"/>
                </a:lnTo>
                <a:lnTo>
                  <a:pt x="3438750" y="970820"/>
                </a:lnTo>
                <a:lnTo>
                  <a:pt x="3449070" y="932198"/>
                </a:lnTo>
                <a:lnTo>
                  <a:pt x="3455993" y="892185"/>
                </a:lnTo>
                <a:lnTo>
                  <a:pt x="3460180" y="848910"/>
                </a:lnTo>
                <a:lnTo>
                  <a:pt x="3462334" y="800052"/>
                </a:lnTo>
                <a:lnTo>
                  <a:pt x="3463128" y="743608"/>
                </a:lnTo>
                <a:lnTo>
                  <a:pt x="3463110" y="433675"/>
                </a:lnTo>
                <a:lnTo>
                  <a:pt x="3462334" y="377890"/>
                </a:lnTo>
                <a:lnTo>
                  <a:pt x="3460180" y="328651"/>
                </a:lnTo>
                <a:lnTo>
                  <a:pt x="3455970" y="285016"/>
                </a:lnTo>
                <a:lnTo>
                  <a:pt x="3449065" y="245074"/>
                </a:lnTo>
                <a:lnTo>
                  <a:pt x="3438750" y="206463"/>
                </a:lnTo>
                <a:lnTo>
                  <a:pt x="3416123" y="158018"/>
                </a:lnTo>
                <a:lnTo>
                  <a:pt x="3385754" y="114740"/>
                </a:lnTo>
                <a:lnTo>
                  <a:pt x="3348501" y="77487"/>
                </a:lnTo>
                <a:lnTo>
                  <a:pt x="3305223" y="47118"/>
                </a:lnTo>
                <a:lnTo>
                  <a:pt x="3256776" y="24491"/>
                </a:lnTo>
                <a:lnTo>
                  <a:pt x="3218164" y="14173"/>
                </a:lnTo>
                <a:lnTo>
                  <a:pt x="3178222" y="7256"/>
                </a:lnTo>
                <a:lnTo>
                  <a:pt x="3134865" y="3061"/>
                </a:lnTo>
                <a:lnTo>
                  <a:pt x="3086009" y="907"/>
                </a:lnTo>
                <a:lnTo>
                  <a:pt x="3029567" y="113"/>
                </a:lnTo>
                <a:lnTo>
                  <a:pt x="2963456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36190" y="4908615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902231" y="596686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4" y="1130165"/>
                </a:lnTo>
                <a:lnTo>
                  <a:pt x="3348502" y="1099796"/>
                </a:lnTo>
                <a:lnTo>
                  <a:pt x="3385756" y="1062543"/>
                </a:lnTo>
                <a:lnTo>
                  <a:pt x="3416127" y="1019265"/>
                </a:lnTo>
                <a:lnTo>
                  <a:pt x="3438755" y="970820"/>
                </a:lnTo>
                <a:lnTo>
                  <a:pt x="3449075" y="932198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7" y="158018"/>
                </a:lnTo>
                <a:lnTo>
                  <a:pt x="3385756" y="114739"/>
                </a:lnTo>
                <a:lnTo>
                  <a:pt x="3348502" y="77486"/>
                </a:lnTo>
                <a:lnTo>
                  <a:pt x="3305224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630924" y="6175593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89005" y="725044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7"/>
                </a:lnTo>
                <a:lnTo>
                  <a:pt x="244970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62" y="14173"/>
                </a:lnTo>
                <a:lnTo>
                  <a:pt x="3178221" y="7257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80242" y="851477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9" y="47117"/>
                </a:lnTo>
                <a:lnTo>
                  <a:pt x="114631" y="77486"/>
                </a:lnTo>
                <a:lnTo>
                  <a:pt x="77377" y="114739"/>
                </a:lnTo>
                <a:lnTo>
                  <a:pt x="47006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6" y="1019265"/>
                </a:lnTo>
                <a:lnTo>
                  <a:pt x="77377" y="1062543"/>
                </a:lnTo>
                <a:lnTo>
                  <a:pt x="114631" y="1099796"/>
                </a:lnTo>
                <a:lnTo>
                  <a:pt x="157909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8" y="1130165"/>
                </a:lnTo>
                <a:lnTo>
                  <a:pt x="3348506" y="1099796"/>
                </a:lnTo>
                <a:lnTo>
                  <a:pt x="3385759" y="1062543"/>
                </a:lnTo>
                <a:lnTo>
                  <a:pt x="3416128" y="1019265"/>
                </a:lnTo>
                <a:lnTo>
                  <a:pt x="3438755" y="970820"/>
                </a:lnTo>
                <a:lnTo>
                  <a:pt x="3449075" y="932198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39"/>
                </a:lnTo>
                <a:lnTo>
                  <a:pt x="3348506" y="77486"/>
                </a:lnTo>
                <a:lnTo>
                  <a:pt x="3305228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316798" y="7463512"/>
            <a:ext cx="2997835" cy="196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  <a:p>
            <a:pPr marL="1007110">
              <a:lnSpc>
                <a:spcPct val="100000"/>
              </a:lnSpc>
              <a:spcBef>
                <a:spcPts val="4555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07554" y="5408696"/>
            <a:ext cx="4404360" cy="1440815"/>
            <a:chOff x="6107554" y="5408696"/>
            <a:chExt cx="4404360" cy="144081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7554" y="5408696"/>
              <a:ext cx="3464924" cy="9997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7271" y="6384389"/>
              <a:ext cx="4284094" cy="465020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32017" y="6902176"/>
            <a:ext cx="4427813" cy="1894418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232765" cy="22326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90" dirty="0"/>
              <a:t>Development</a:t>
            </a:r>
            <a:r>
              <a:rPr sz="7200" spc="-70" dirty="0"/>
              <a:t> </a:t>
            </a:r>
            <a:r>
              <a:rPr sz="7200" spc="-35" dirty="0"/>
              <a:t>Process:</a:t>
            </a:r>
            <a:r>
              <a:rPr sz="7200" spc="-425" dirty="0"/>
              <a:t> </a:t>
            </a:r>
            <a:r>
              <a:rPr sz="7200" spc="-70" dirty="0"/>
              <a:t>One-</a:t>
            </a:r>
            <a:r>
              <a:rPr sz="7200" spc="-90" dirty="0"/>
              <a:t>to-</a:t>
            </a:r>
            <a:r>
              <a:rPr sz="7200" spc="-20" dirty="0"/>
              <a:t>Many</a:t>
            </a:r>
          </a:p>
        </p:txBody>
      </p:sp>
      <p:sp>
        <p:nvSpPr>
          <p:cNvPr id="3" name="object 3"/>
          <p:cNvSpPr/>
          <p:nvPr/>
        </p:nvSpPr>
        <p:spPr>
          <a:xfrm>
            <a:off x="15961050" y="207067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4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2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3" y="1525555"/>
                </a:lnTo>
                <a:lnTo>
                  <a:pt x="3148926" y="1534133"/>
                </a:lnTo>
                <a:lnTo>
                  <a:pt x="3187045" y="1538348"/>
                </a:lnTo>
                <a:lnTo>
                  <a:pt x="3222847" y="1537821"/>
                </a:lnTo>
                <a:lnTo>
                  <a:pt x="3261528" y="1528549"/>
                </a:lnTo>
                <a:lnTo>
                  <a:pt x="3296875" y="1511321"/>
                </a:lnTo>
                <a:lnTo>
                  <a:pt x="3327688" y="1486892"/>
                </a:lnTo>
                <a:lnTo>
                  <a:pt x="3352769" y="1456016"/>
                </a:lnTo>
                <a:lnTo>
                  <a:pt x="3381360" y="1387926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86" y="1019384"/>
                </a:lnTo>
                <a:lnTo>
                  <a:pt x="3479553" y="963077"/>
                </a:lnTo>
                <a:lnTo>
                  <a:pt x="3488133" y="918124"/>
                </a:lnTo>
                <a:lnTo>
                  <a:pt x="3492349" y="880006"/>
                </a:lnTo>
                <a:lnTo>
                  <a:pt x="3491823" y="844205"/>
                </a:lnTo>
                <a:lnTo>
                  <a:pt x="3482546" y="805521"/>
                </a:lnTo>
                <a:lnTo>
                  <a:pt x="3465317" y="770174"/>
                </a:lnTo>
                <a:lnTo>
                  <a:pt x="3440889" y="739361"/>
                </a:lnTo>
                <a:lnTo>
                  <a:pt x="3410014" y="714279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2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4">
                <a:moveTo>
                  <a:pt x="443392" y="25061"/>
                </a:moveTo>
                <a:lnTo>
                  <a:pt x="444680" y="25354"/>
                </a:lnTo>
                <a:lnTo>
                  <a:pt x="443392" y="25061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720000">
            <a:off x="16302756" y="263592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44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44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44" baseline="24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175" b="1" spc="-67" baseline="24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67" baseline="1610" dirty="0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3358925"/>
            <a:ext cx="9152890" cy="4134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Book Antiqua"/>
                <a:cs typeface="Book Antiqua"/>
              </a:rPr>
              <a:t>Prep</a:t>
            </a:r>
            <a:r>
              <a:rPr sz="4250" spc="-75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Work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-</a:t>
            </a:r>
            <a:r>
              <a:rPr sz="4250" spc="-7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Define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database</a:t>
            </a:r>
            <a:r>
              <a:rPr sz="4250" spc="-7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tables</a:t>
            </a:r>
            <a:endParaRPr sz="4250">
              <a:latin typeface="Book Antiqua"/>
              <a:cs typeface="Book Antiqua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Book Antiqua"/>
                <a:cs typeface="Book Antiqua"/>
              </a:rPr>
              <a:t>Create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Course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class</a:t>
            </a:r>
            <a:endParaRPr sz="4250">
              <a:latin typeface="Book Antiqua"/>
              <a:cs typeface="Book Antiqua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Book Antiqua"/>
                <a:cs typeface="Book Antiqua"/>
              </a:rPr>
              <a:t>Update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Instructor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class</a:t>
            </a:r>
            <a:endParaRPr sz="4250">
              <a:latin typeface="Book Antiqua"/>
              <a:cs typeface="Book Antiqua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Book Antiqua"/>
                <a:cs typeface="Book Antiqua"/>
              </a:rPr>
              <a:t>Create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Main</a:t>
            </a:r>
            <a:r>
              <a:rPr sz="4250" spc="-185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App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0700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65" dirty="0"/>
              <a:t>table:</a:t>
            </a:r>
            <a:r>
              <a:rPr sz="7200" spc="-390" dirty="0"/>
              <a:t> </a:t>
            </a:r>
            <a:r>
              <a:rPr sz="7200" spc="-10" dirty="0"/>
              <a:t>course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8026" y="2695448"/>
            <a:ext cx="12837795" cy="6651625"/>
            <a:chOff x="508026" y="2695448"/>
            <a:chExt cx="12837795" cy="6651625"/>
          </a:xfrm>
        </p:grpSpPr>
        <p:sp>
          <p:nvSpPr>
            <p:cNvPr id="4" name="object 4"/>
            <p:cNvSpPr/>
            <p:nvPr/>
          </p:nvSpPr>
          <p:spPr>
            <a:xfrm>
              <a:off x="686031" y="2810628"/>
              <a:ext cx="12481560" cy="6191250"/>
            </a:xfrm>
            <a:custGeom>
              <a:avLst/>
              <a:gdLst/>
              <a:ahLst/>
              <a:cxnLst/>
              <a:rect l="l" t="t" r="r" b="b"/>
              <a:pathLst>
                <a:path w="12481560" h="6191250">
                  <a:moveTo>
                    <a:pt x="0" y="0"/>
                  </a:moveTo>
                  <a:lnTo>
                    <a:pt x="12481305" y="0"/>
                  </a:lnTo>
                  <a:lnTo>
                    <a:pt x="12481305" y="6190910"/>
                  </a:lnTo>
                  <a:lnTo>
                    <a:pt x="0" y="6190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26" y="2695448"/>
              <a:ext cx="12837315" cy="665162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41203" y="7065618"/>
            <a:ext cx="7228840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>
              <a:lnSpc>
                <a:spcPts val="3645"/>
              </a:lnSpc>
              <a:spcBef>
                <a:spcPts val="100"/>
              </a:spcBef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UNIQUE</a:t>
            </a:r>
            <a:r>
              <a:rPr sz="3050" b="1" spc="-3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KEY</a:t>
            </a:r>
            <a:r>
              <a:rPr sz="3050" b="1" spc="-6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`TITLE_UNIQUE`</a:t>
            </a:r>
            <a:r>
              <a:rPr sz="3050" b="1" spc="-10" dirty="0">
                <a:latin typeface="Arial"/>
                <a:cs typeface="Arial"/>
              </a:rPr>
              <a:t> (`title`),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b="1" spc="-25" dirty="0">
                <a:latin typeface="Arial"/>
                <a:cs typeface="Arial"/>
              </a:rPr>
              <a:t>...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ts val="3645"/>
              </a:lnSpc>
            </a:pPr>
            <a:r>
              <a:rPr sz="3050" b="1" spc="-25" dirty="0">
                <a:latin typeface="Arial"/>
                <a:cs typeface="Arial"/>
              </a:rPr>
              <a:t>);</a:t>
            </a:r>
            <a:endParaRPr sz="3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1203" y="2259482"/>
            <a:ext cx="7918450" cy="4375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latin typeface="Arial"/>
                <a:cs typeface="Arial"/>
              </a:rPr>
              <a:t>File:</a:t>
            </a:r>
            <a:r>
              <a:rPr sz="2550" b="1" spc="-15" dirty="0">
                <a:latin typeface="Arial"/>
                <a:cs typeface="Arial"/>
              </a:rPr>
              <a:t> </a:t>
            </a:r>
            <a:r>
              <a:rPr sz="2550" b="1" dirty="0">
                <a:latin typeface="Arial"/>
                <a:cs typeface="Arial"/>
              </a:rPr>
              <a:t>create-</a:t>
            </a:r>
            <a:r>
              <a:rPr sz="2550" b="1" spc="-10" dirty="0">
                <a:latin typeface="Arial"/>
                <a:cs typeface="Arial"/>
              </a:rPr>
              <a:t>db.sql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CREATE</a:t>
            </a:r>
            <a:r>
              <a:rPr sz="3050" b="1" spc="-1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TABLE</a:t>
            </a:r>
            <a:r>
              <a:rPr sz="3050" b="1" spc="-1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`course`</a:t>
            </a:r>
            <a:r>
              <a:rPr sz="3050" b="1" spc="-120" dirty="0">
                <a:latin typeface="Arial"/>
                <a:cs typeface="Arial"/>
              </a:rPr>
              <a:t> </a:t>
            </a:r>
            <a:r>
              <a:rPr sz="3050" b="1" spc="-50" dirty="0">
                <a:latin typeface="Arial"/>
                <a:cs typeface="Arial"/>
              </a:rPr>
              <a:t>(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227329">
              <a:lnSpc>
                <a:spcPts val="3645"/>
              </a:lnSpc>
            </a:pPr>
            <a:r>
              <a:rPr sz="3050" b="1" dirty="0">
                <a:latin typeface="Arial"/>
                <a:cs typeface="Arial"/>
              </a:rPr>
              <a:t>`id`</a:t>
            </a:r>
            <a:r>
              <a:rPr sz="3050" b="1" spc="-55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5329D2"/>
                </a:solidFill>
                <a:latin typeface="Arial"/>
                <a:cs typeface="Arial"/>
              </a:rPr>
              <a:t>int</a:t>
            </a:r>
            <a:r>
              <a:rPr sz="3050" b="1" dirty="0">
                <a:latin typeface="Arial"/>
                <a:cs typeface="Arial"/>
              </a:rPr>
              <a:t>(11)</a:t>
            </a:r>
            <a:r>
              <a:rPr sz="3050" b="1" spc="-50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NOT</a:t>
            </a:r>
            <a:r>
              <a:rPr sz="3050" b="1" spc="-5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210" dirty="0">
                <a:solidFill>
                  <a:srgbClr val="5329D2"/>
                </a:solidFill>
                <a:latin typeface="Arial"/>
                <a:cs typeface="Arial"/>
              </a:rPr>
              <a:t> </a:t>
            </a:r>
            <a:r>
              <a:rPr sz="3050" b="1" spc="-25" dirty="0">
                <a:latin typeface="Arial"/>
                <a:cs typeface="Arial"/>
              </a:rPr>
              <a:t>AUTO_INCREMENT,</a:t>
            </a:r>
            <a:endParaRPr sz="3050">
              <a:latin typeface="Arial"/>
              <a:cs typeface="Arial"/>
            </a:endParaRPr>
          </a:p>
          <a:p>
            <a:pPr marL="227329">
              <a:lnSpc>
                <a:spcPts val="3629"/>
              </a:lnSpc>
            </a:pPr>
            <a:r>
              <a:rPr sz="3050" b="1" dirty="0">
                <a:latin typeface="Arial"/>
                <a:cs typeface="Arial"/>
              </a:rPr>
              <a:t>`title`</a:t>
            </a:r>
            <a:r>
              <a:rPr sz="3050" b="1" spc="-60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varchar</a:t>
            </a:r>
            <a:r>
              <a:rPr sz="3050" b="1" dirty="0">
                <a:latin typeface="Arial"/>
                <a:cs typeface="Arial"/>
              </a:rPr>
              <a:t>(128)</a:t>
            </a:r>
            <a:r>
              <a:rPr sz="3050" b="1" spc="-55" dirty="0">
                <a:latin typeface="Arial"/>
                <a:cs typeface="Arial"/>
              </a:rPr>
              <a:t> </a:t>
            </a:r>
            <a:r>
              <a:rPr sz="3050" b="1" spc="-35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3050" b="1" spc="-5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0" dirty="0">
                <a:latin typeface="Arial"/>
                <a:cs typeface="Arial"/>
              </a:rPr>
              <a:t>,</a:t>
            </a:r>
            <a:endParaRPr sz="3050">
              <a:latin typeface="Arial"/>
              <a:cs typeface="Arial"/>
            </a:endParaRPr>
          </a:p>
          <a:p>
            <a:pPr marL="227329">
              <a:lnSpc>
                <a:spcPts val="3645"/>
              </a:lnSpc>
            </a:pPr>
            <a:r>
              <a:rPr sz="3050" b="1" dirty="0">
                <a:latin typeface="Arial"/>
                <a:cs typeface="Arial"/>
              </a:rPr>
              <a:t>`instructor_id`</a:t>
            </a:r>
            <a:r>
              <a:rPr sz="3050" b="1" spc="-125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5329D2"/>
                </a:solidFill>
                <a:latin typeface="Arial"/>
                <a:cs typeface="Arial"/>
              </a:rPr>
              <a:t>int</a:t>
            </a:r>
            <a:r>
              <a:rPr sz="3050" b="1" dirty="0">
                <a:latin typeface="Arial"/>
                <a:cs typeface="Arial"/>
              </a:rPr>
              <a:t>(11)</a:t>
            </a:r>
            <a:r>
              <a:rPr sz="3050" b="1" spc="-120" dirty="0">
                <a:latin typeface="Arial"/>
                <a:cs typeface="Arial"/>
              </a:rPr>
              <a:t> </a:t>
            </a:r>
            <a:r>
              <a:rPr sz="3050" b="1" spc="-35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3050" b="1" spc="-1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0" dirty="0">
                <a:latin typeface="Arial"/>
                <a:cs typeface="Arial"/>
              </a:rPr>
              <a:t>,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227965">
              <a:lnSpc>
                <a:spcPct val="100000"/>
              </a:lnSpc>
              <a:spcBef>
                <a:spcPts val="5"/>
              </a:spcBef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PRIMARY</a:t>
            </a:r>
            <a:r>
              <a:rPr sz="3050" b="1" spc="-114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KEY</a:t>
            </a:r>
            <a:r>
              <a:rPr sz="3050" b="1" spc="-114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latin typeface="Arial"/>
                <a:cs typeface="Arial"/>
              </a:rPr>
              <a:t>(`id`),</a:t>
            </a:r>
            <a:endParaRPr sz="30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504238" y="1673580"/>
            <a:ext cx="4576445" cy="4379595"/>
            <a:chOff x="14504238" y="1673580"/>
            <a:chExt cx="4576445" cy="43795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8768" y="1769579"/>
              <a:ext cx="4282592" cy="39998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4238" y="1673580"/>
              <a:ext cx="4576213" cy="437941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7773" y="6889842"/>
            <a:ext cx="9356390" cy="148326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327269" y="7327390"/>
            <a:ext cx="64046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Prevent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duplicate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titles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6326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65" dirty="0"/>
              <a:t>table:</a:t>
            </a:r>
            <a:r>
              <a:rPr sz="7200" spc="-430" dirty="0"/>
              <a:t> </a:t>
            </a:r>
            <a:r>
              <a:rPr sz="7200" dirty="0"/>
              <a:t>course</a:t>
            </a:r>
            <a:r>
              <a:rPr sz="7200" spc="-285" dirty="0"/>
              <a:t> </a:t>
            </a:r>
            <a:r>
              <a:rPr sz="7200" spc="235" dirty="0"/>
              <a:t>-</a:t>
            </a:r>
            <a:r>
              <a:rPr sz="7200" spc="-195" dirty="0"/>
              <a:t> </a:t>
            </a:r>
            <a:r>
              <a:rPr sz="7200" spc="-105" dirty="0"/>
              <a:t>foreign</a:t>
            </a:r>
            <a:r>
              <a:rPr sz="7200" spc="-195" dirty="0"/>
              <a:t> </a:t>
            </a:r>
            <a:r>
              <a:rPr sz="7200" spc="-380" dirty="0"/>
              <a:t>key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0703" y="2945817"/>
            <a:ext cx="12837795" cy="5269865"/>
            <a:chOff x="440703" y="2945817"/>
            <a:chExt cx="12837795" cy="5269865"/>
          </a:xfrm>
        </p:grpSpPr>
        <p:sp>
          <p:nvSpPr>
            <p:cNvPr id="4" name="object 4"/>
            <p:cNvSpPr/>
            <p:nvPr/>
          </p:nvSpPr>
          <p:spPr>
            <a:xfrm>
              <a:off x="618708" y="3060996"/>
              <a:ext cx="12481560" cy="4808855"/>
            </a:xfrm>
            <a:custGeom>
              <a:avLst/>
              <a:gdLst/>
              <a:ahLst/>
              <a:cxnLst/>
              <a:rect l="l" t="t" r="r" b="b"/>
              <a:pathLst>
                <a:path w="12481560" h="4808855">
                  <a:moveTo>
                    <a:pt x="0" y="0"/>
                  </a:moveTo>
                  <a:lnTo>
                    <a:pt x="12481311" y="0"/>
                  </a:lnTo>
                  <a:lnTo>
                    <a:pt x="12481311" y="4808754"/>
                  </a:lnTo>
                  <a:lnTo>
                    <a:pt x="0" y="4808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703" y="2945817"/>
              <a:ext cx="12837315" cy="526947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78378" y="3620696"/>
            <a:ext cx="8360409" cy="3715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45"/>
              </a:lnSpc>
              <a:spcBef>
                <a:spcPts val="100"/>
              </a:spcBef>
            </a:pP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CREATE</a:t>
            </a:r>
            <a:r>
              <a:rPr sz="3050" b="1" spc="-14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TABLE</a:t>
            </a:r>
            <a:r>
              <a:rPr sz="3050" b="1" spc="-1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`course`</a:t>
            </a:r>
            <a:r>
              <a:rPr sz="3050" b="1" spc="-120" dirty="0">
                <a:latin typeface="Arial"/>
                <a:cs typeface="Arial"/>
              </a:rPr>
              <a:t> </a:t>
            </a:r>
            <a:r>
              <a:rPr sz="3050" b="1" spc="-50" dirty="0">
                <a:latin typeface="Arial"/>
                <a:cs typeface="Arial"/>
              </a:rPr>
              <a:t>(</a:t>
            </a:r>
            <a:endParaRPr sz="3050">
              <a:latin typeface="Arial"/>
              <a:cs typeface="Arial"/>
            </a:endParaRPr>
          </a:p>
          <a:p>
            <a:pPr marL="227329">
              <a:lnSpc>
                <a:spcPts val="3629"/>
              </a:lnSpc>
            </a:pPr>
            <a:r>
              <a:rPr sz="3050" dirty="0">
                <a:latin typeface="Arial"/>
                <a:cs typeface="Arial"/>
              </a:rPr>
              <a:t>…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KEY</a:t>
            </a:r>
            <a:r>
              <a:rPr sz="3050" b="1" spc="-4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dirty="0">
                <a:latin typeface="Arial"/>
                <a:cs typeface="Arial"/>
              </a:rPr>
              <a:t>`FK_INSTRUCTOR_idx`</a:t>
            </a:r>
            <a:r>
              <a:rPr sz="3050" spc="-35" dirty="0"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(`instructor_id`),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CONSTRAINT</a:t>
            </a:r>
            <a:r>
              <a:rPr sz="30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`FK_INSTRUCTOR`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FOREIGN</a:t>
            </a:r>
            <a:r>
              <a:rPr sz="30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KEY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(`instructor_id`)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REFERENCES</a:t>
            </a:r>
            <a:r>
              <a:rPr sz="30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dirty="0">
                <a:latin typeface="Arial"/>
                <a:cs typeface="Arial"/>
              </a:rPr>
              <a:t>`instructor`</a:t>
            </a:r>
            <a:r>
              <a:rPr sz="3050" spc="-5" dirty="0"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(`id`)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dirty="0">
                <a:latin typeface="Arial"/>
                <a:cs typeface="Arial"/>
              </a:rPr>
              <a:t>…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ts val="3645"/>
              </a:lnSpc>
            </a:pPr>
            <a:r>
              <a:rPr sz="3050" b="1" spc="-25" dirty="0">
                <a:latin typeface="Arial"/>
                <a:cs typeface="Arial"/>
              </a:rPr>
              <a:t>);</a:t>
            </a:r>
            <a:endParaRPr sz="3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1674" y="2039593"/>
            <a:ext cx="280352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latin typeface="Arial"/>
                <a:cs typeface="Arial"/>
              </a:rPr>
              <a:t>File:</a:t>
            </a:r>
            <a:r>
              <a:rPr sz="2550" b="1" spc="-15" dirty="0">
                <a:latin typeface="Arial"/>
                <a:cs typeface="Arial"/>
              </a:rPr>
              <a:t> </a:t>
            </a:r>
            <a:r>
              <a:rPr sz="2550" b="1" dirty="0">
                <a:latin typeface="Arial"/>
                <a:cs typeface="Arial"/>
              </a:rPr>
              <a:t>create-</a:t>
            </a:r>
            <a:r>
              <a:rPr sz="2550" b="1" spc="-10" dirty="0">
                <a:latin typeface="Arial"/>
                <a:cs typeface="Arial"/>
              </a:rPr>
              <a:t>db.sql</a:t>
            </a:r>
            <a:endParaRPr sz="25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11776" y="5486743"/>
            <a:ext cx="10617835" cy="4418965"/>
            <a:chOff x="8711776" y="5486743"/>
            <a:chExt cx="10617835" cy="44189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8369" y="5580981"/>
              <a:ext cx="10324293" cy="40417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1776" y="5486743"/>
              <a:ext cx="10617477" cy="44187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057422" y="6658295"/>
              <a:ext cx="5033010" cy="1270000"/>
            </a:xfrm>
            <a:custGeom>
              <a:avLst/>
              <a:gdLst/>
              <a:ahLst/>
              <a:cxnLst/>
              <a:rect l="l" t="t" r="r" b="b"/>
              <a:pathLst>
                <a:path w="5033009" h="1270000">
                  <a:moveTo>
                    <a:pt x="5032946" y="1269826"/>
                  </a:moveTo>
                  <a:lnTo>
                    <a:pt x="30458" y="7684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44214" y="6544147"/>
              <a:ext cx="274955" cy="243840"/>
            </a:xfrm>
            <a:custGeom>
              <a:avLst/>
              <a:gdLst/>
              <a:ahLst/>
              <a:cxnLst/>
              <a:rect l="l" t="t" r="r" b="b"/>
              <a:pathLst>
                <a:path w="274954" h="243840">
                  <a:moveTo>
                    <a:pt x="274400" y="0"/>
                  </a:moveTo>
                  <a:lnTo>
                    <a:pt x="0" y="60355"/>
                  </a:lnTo>
                  <a:lnTo>
                    <a:pt x="212925" y="243664"/>
                  </a:lnTo>
                  <a:lnTo>
                    <a:pt x="27440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1242" y="883339"/>
            <a:ext cx="180616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65" dirty="0"/>
              <a:t>table:</a:t>
            </a:r>
            <a:r>
              <a:rPr sz="7200" spc="-375" dirty="0"/>
              <a:t> </a:t>
            </a:r>
            <a:r>
              <a:rPr sz="7200" dirty="0"/>
              <a:t>instructor</a:t>
            </a:r>
            <a:r>
              <a:rPr sz="7200" spc="5" dirty="0"/>
              <a:t> </a:t>
            </a:r>
            <a:r>
              <a:rPr sz="7200" spc="235" dirty="0"/>
              <a:t>-</a:t>
            </a:r>
            <a:r>
              <a:rPr sz="7200" dirty="0"/>
              <a:t> no</a:t>
            </a:r>
            <a:r>
              <a:rPr sz="7200" spc="5" dirty="0"/>
              <a:t> </a:t>
            </a:r>
            <a:r>
              <a:rPr sz="7200" spc="-40" dirty="0"/>
              <a:t>changes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85255" y="2869022"/>
            <a:ext cx="14774544" cy="6052185"/>
            <a:chOff x="2785255" y="2869022"/>
            <a:chExt cx="14774544" cy="6052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1847" y="2963260"/>
              <a:ext cx="14481234" cy="56752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5255" y="2869022"/>
              <a:ext cx="14774419" cy="6052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1660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Step</a:t>
            </a:r>
            <a:r>
              <a:rPr sz="7200" spc="-170" dirty="0"/>
              <a:t> </a:t>
            </a:r>
            <a:r>
              <a:rPr sz="7200" spc="200" dirty="0"/>
              <a:t>2:</a:t>
            </a:r>
            <a:r>
              <a:rPr sz="7200" spc="-430" dirty="0"/>
              <a:t> </a:t>
            </a:r>
            <a:r>
              <a:rPr sz="7200" dirty="0"/>
              <a:t>Create</a:t>
            </a:r>
            <a:r>
              <a:rPr sz="7200" spc="-130" dirty="0"/>
              <a:t> </a:t>
            </a:r>
            <a:r>
              <a:rPr sz="7200" spc="-30" dirty="0"/>
              <a:t>Course</a:t>
            </a:r>
            <a:r>
              <a:rPr sz="7200" spc="-125" dirty="0"/>
              <a:t> </a:t>
            </a:r>
            <a:r>
              <a:rPr sz="7200" spc="-45" dirty="0"/>
              <a:t>class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04878" y="2319013"/>
            <a:ext cx="10443210" cy="6254115"/>
            <a:chOff x="1004878" y="2319013"/>
            <a:chExt cx="10443210" cy="6254115"/>
          </a:xfrm>
        </p:grpSpPr>
        <p:sp>
          <p:nvSpPr>
            <p:cNvPr id="4" name="object 4"/>
            <p:cNvSpPr/>
            <p:nvPr/>
          </p:nvSpPr>
          <p:spPr>
            <a:xfrm>
              <a:off x="1182883" y="2434192"/>
              <a:ext cx="10086975" cy="5793105"/>
            </a:xfrm>
            <a:custGeom>
              <a:avLst/>
              <a:gdLst/>
              <a:ahLst/>
              <a:cxnLst/>
              <a:rect l="l" t="t" r="r" b="b"/>
              <a:pathLst>
                <a:path w="10086975" h="5793105">
                  <a:moveTo>
                    <a:pt x="0" y="0"/>
                  </a:moveTo>
                  <a:lnTo>
                    <a:pt x="10086899" y="0"/>
                  </a:lnTo>
                  <a:lnTo>
                    <a:pt x="10086899" y="5793016"/>
                  </a:lnTo>
                  <a:lnTo>
                    <a:pt x="0" y="5793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878" y="2319013"/>
              <a:ext cx="10442912" cy="62537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43806" y="2479370"/>
            <a:ext cx="8585200" cy="5680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919345">
              <a:lnSpc>
                <a:spcPct val="101000"/>
              </a:lnSpc>
              <a:spcBef>
                <a:spcPts val="95"/>
              </a:spcBef>
            </a:pPr>
            <a:r>
              <a:rPr sz="2450" b="1" spc="-10" dirty="0">
                <a:latin typeface="Arial"/>
                <a:cs typeface="Arial"/>
              </a:rPr>
              <a:t>@Entity @Table(name=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"course"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Course</a:t>
            </a:r>
            <a:r>
              <a:rPr sz="2450" b="1" spc="-5" dirty="0">
                <a:latin typeface="Arial"/>
                <a:cs typeface="Arial"/>
              </a:rPr>
              <a:t> </a:t>
            </a:r>
            <a:r>
              <a:rPr sz="2450" b="1" spc="-50" dirty="0">
                <a:latin typeface="Arial"/>
                <a:cs typeface="Arial"/>
              </a:rPr>
              <a:t>{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389255" marR="5080">
              <a:lnSpc>
                <a:spcPct val="101000"/>
              </a:lnSpc>
            </a:pPr>
            <a:r>
              <a:rPr sz="2450" b="1" spc="-25" dirty="0">
                <a:latin typeface="Arial"/>
                <a:cs typeface="Arial"/>
              </a:rPr>
              <a:t>@Id </a:t>
            </a:r>
            <a:r>
              <a:rPr sz="2450" b="1" spc="-10" dirty="0">
                <a:latin typeface="Arial"/>
                <a:cs typeface="Arial"/>
              </a:rPr>
              <a:t>@GeneratedValue(strategy=GenerationType.</a:t>
            </a:r>
            <a:r>
              <a:rPr sz="2450" b="1" i="1" spc="-10" dirty="0">
                <a:solidFill>
                  <a:srgbClr val="0326CC"/>
                </a:solidFill>
                <a:latin typeface="Arial"/>
                <a:cs typeface="Arial"/>
              </a:rPr>
              <a:t>IDENTITY</a:t>
            </a:r>
            <a:r>
              <a:rPr sz="2450" b="1" spc="-10" dirty="0">
                <a:latin typeface="Arial"/>
                <a:cs typeface="Arial"/>
              </a:rPr>
              <a:t>) @Column(name=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"id"</a:t>
            </a:r>
            <a:r>
              <a:rPr sz="2450" b="1" spc="-10" dirty="0">
                <a:latin typeface="Arial"/>
                <a:cs typeface="Arial"/>
              </a:rPr>
              <a:t>)</a:t>
            </a:r>
            <a:endParaRPr sz="2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2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0326CC"/>
                </a:solidFill>
                <a:latin typeface="Arial"/>
                <a:cs typeface="Arial"/>
              </a:rPr>
              <a:t>id</a:t>
            </a:r>
            <a:r>
              <a:rPr sz="2450" b="1" spc="-25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Arial"/>
              <a:cs typeface="Arial"/>
            </a:endParaRPr>
          </a:p>
          <a:p>
            <a:pPr marL="389255" marR="4641850">
              <a:lnSpc>
                <a:spcPct val="101000"/>
              </a:lnSpc>
            </a:pPr>
            <a:r>
              <a:rPr sz="2450" b="1" spc="-10" dirty="0">
                <a:latin typeface="Arial"/>
                <a:cs typeface="Arial"/>
              </a:rPr>
              <a:t>@Column(name=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"title"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String</a:t>
            </a:r>
            <a:r>
              <a:rPr sz="2450" b="1" spc="-5" dirty="0"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0326CC"/>
                </a:solidFill>
                <a:latin typeface="Arial"/>
                <a:cs typeface="Arial"/>
              </a:rPr>
              <a:t>title</a:t>
            </a:r>
            <a:r>
              <a:rPr sz="2450" b="1" spc="-10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450" i="1" spc="20" dirty="0">
                <a:latin typeface="Arial"/>
                <a:cs typeface="Arial"/>
              </a:rPr>
              <a:t>…</a:t>
            </a:r>
            <a:endParaRPr sz="2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sz="2450" i="1" dirty="0">
                <a:latin typeface="Arial"/>
                <a:cs typeface="Arial"/>
              </a:rPr>
              <a:t>//</a:t>
            </a:r>
            <a:r>
              <a:rPr sz="2450" i="1" spc="-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constructors,</a:t>
            </a:r>
            <a:r>
              <a:rPr sz="2450" i="1" spc="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getters</a:t>
            </a:r>
            <a:r>
              <a:rPr sz="2450" i="1" spc="-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/ </a:t>
            </a:r>
            <a:r>
              <a:rPr sz="2450" i="1" spc="-10" dirty="0">
                <a:latin typeface="Arial"/>
                <a:cs typeface="Arial"/>
              </a:rPr>
              <a:t>setters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b="1" spc="5" dirty="0">
                <a:latin typeface="Arial"/>
                <a:cs typeface="Arial"/>
              </a:rPr>
              <a:t>}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05787" y="2970167"/>
            <a:ext cx="8071484" cy="3134360"/>
            <a:chOff x="5005787" y="2970167"/>
            <a:chExt cx="8071484" cy="31343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5787" y="2970167"/>
              <a:ext cx="8071457" cy="8214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4522" y="4892603"/>
              <a:ext cx="8034933" cy="292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2631" y="5710173"/>
              <a:ext cx="7436912" cy="39425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3122082" y="3306018"/>
            <a:ext cx="5752465" cy="5478780"/>
            <a:chOff x="13122082" y="3306018"/>
            <a:chExt cx="5752465" cy="547878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66612" y="3403037"/>
              <a:ext cx="5465802" cy="50993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2082" y="3306018"/>
              <a:ext cx="5752180" cy="5478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67688" y="2464584"/>
            <a:ext cx="9768840" cy="5207000"/>
            <a:chOff x="5167688" y="2464584"/>
            <a:chExt cx="9768840" cy="5207000"/>
          </a:xfrm>
        </p:grpSpPr>
        <p:sp>
          <p:nvSpPr>
            <p:cNvPr id="4" name="object 4"/>
            <p:cNvSpPr/>
            <p:nvPr/>
          </p:nvSpPr>
          <p:spPr>
            <a:xfrm>
              <a:off x="5345693" y="2579764"/>
              <a:ext cx="9413240" cy="4745990"/>
            </a:xfrm>
            <a:custGeom>
              <a:avLst/>
              <a:gdLst/>
              <a:ahLst/>
              <a:cxnLst/>
              <a:rect l="l" t="t" r="r" b="b"/>
              <a:pathLst>
                <a:path w="9413240" h="4745990">
                  <a:moveTo>
                    <a:pt x="0" y="0"/>
                  </a:moveTo>
                  <a:lnTo>
                    <a:pt x="9412715" y="0"/>
                  </a:lnTo>
                  <a:lnTo>
                    <a:pt x="9412715" y="4745928"/>
                  </a:lnTo>
                  <a:lnTo>
                    <a:pt x="0" y="4745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C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7688" y="2464584"/>
              <a:ext cx="9768722" cy="520664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85244" y="2820444"/>
            <a:ext cx="10573689" cy="426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75994" marR="5080" indent="-963930" algn="ctr">
              <a:lnSpc>
                <a:spcPct val="100000"/>
              </a:lnSpc>
              <a:spcBef>
                <a:spcPts val="135"/>
              </a:spcBef>
            </a:pPr>
            <a:r>
              <a:rPr dirty="0"/>
              <a:t>How</a:t>
            </a:r>
            <a:r>
              <a:rPr spc="-5" dirty="0"/>
              <a:t> </a:t>
            </a:r>
            <a:r>
              <a:rPr dirty="0"/>
              <a:t>does</a:t>
            </a:r>
            <a:r>
              <a:rPr spc="5" dirty="0"/>
              <a:t> </a:t>
            </a:r>
            <a:r>
              <a:rPr spc="-10" dirty="0"/>
              <a:t>Hibernate </a:t>
            </a:r>
            <a:r>
              <a:rPr dirty="0"/>
              <a:t>relate</a:t>
            </a:r>
            <a:r>
              <a:rPr spc="-5" dirty="0"/>
              <a:t> </a:t>
            </a:r>
            <a:r>
              <a:rPr dirty="0"/>
              <a:t>to </a:t>
            </a:r>
            <a:r>
              <a:rPr spc="-10" dirty="0"/>
              <a:t>JDBC?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5637" y="2889115"/>
            <a:ext cx="10443210" cy="4976495"/>
            <a:chOff x="575637" y="2889115"/>
            <a:chExt cx="10443210" cy="4976495"/>
          </a:xfrm>
        </p:grpSpPr>
        <p:sp>
          <p:nvSpPr>
            <p:cNvPr id="3" name="object 3"/>
            <p:cNvSpPr/>
            <p:nvPr/>
          </p:nvSpPr>
          <p:spPr>
            <a:xfrm>
              <a:off x="753642" y="3004294"/>
              <a:ext cx="10086975" cy="4516120"/>
            </a:xfrm>
            <a:custGeom>
              <a:avLst/>
              <a:gdLst/>
              <a:ahLst/>
              <a:cxnLst/>
              <a:rect l="l" t="t" r="r" b="b"/>
              <a:pathLst>
                <a:path w="10086975" h="4516120">
                  <a:moveTo>
                    <a:pt x="0" y="0"/>
                  </a:moveTo>
                  <a:lnTo>
                    <a:pt x="10086907" y="0"/>
                  </a:lnTo>
                  <a:lnTo>
                    <a:pt x="10086907" y="4515569"/>
                  </a:lnTo>
                  <a:lnTo>
                    <a:pt x="0" y="4515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637" y="2889115"/>
              <a:ext cx="10442912" cy="49762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14499" y="3055269"/>
            <a:ext cx="3670300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b="1" spc="-10" dirty="0">
                <a:latin typeface="Arial"/>
                <a:cs typeface="Arial"/>
              </a:rPr>
              <a:t>@Entity @Table(name=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"course"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Course</a:t>
            </a:r>
            <a:r>
              <a:rPr sz="2450" b="1" spc="-5" dirty="0">
                <a:latin typeface="Arial"/>
                <a:cs typeface="Arial"/>
              </a:rPr>
              <a:t> </a:t>
            </a:r>
            <a:r>
              <a:rPr sz="2450" b="1" spc="-50" dirty="0">
                <a:latin typeface="Arial"/>
                <a:cs typeface="Arial"/>
              </a:rPr>
              <a:t>{</a:t>
            </a:r>
            <a:endParaRPr sz="2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25"/>
              </a:spcBef>
            </a:pPr>
            <a:r>
              <a:rPr sz="2450" i="1" spc="20" dirty="0">
                <a:latin typeface="Arial"/>
                <a:cs typeface="Arial"/>
              </a:rPr>
              <a:t>…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0959" y="4753719"/>
            <a:ext cx="8037830" cy="1495425"/>
          </a:xfrm>
          <a:prstGeom prst="rect">
            <a:avLst/>
          </a:prstGeom>
          <a:ln w="52354">
            <a:solidFill>
              <a:srgbClr val="0433FF"/>
            </a:solidFill>
          </a:ln>
        </p:spPr>
        <p:txBody>
          <a:bodyPr vert="horz" wrap="square" lIns="0" tIns="198120" rIns="0" bIns="0" rtlCol="0">
            <a:spAutoFit/>
          </a:bodyPr>
          <a:lstStyle/>
          <a:p>
            <a:pPr marL="262890" marR="2214245">
              <a:lnSpc>
                <a:spcPct val="101000"/>
              </a:lnSpc>
              <a:spcBef>
                <a:spcPts val="1560"/>
              </a:spcBef>
            </a:pPr>
            <a:r>
              <a:rPr sz="2450" b="1" spc="-10" dirty="0">
                <a:latin typeface="Arial"/>
                <a:cs typeface="Arial"/>
              </a:rPr>
              <a:t>@ManyToOne @JoinColumn(name=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"instructor_id"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Instructor</a:t>
            </a:r>
            <a:r>
              <a:rPr sz="2450" b="1" spc="-10" dirty="0"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0326CC"/>
                </a:solidFill>
                <a:latin typeface="Arial"/>
                <a:cs typeface="Arial"/>
              </a:rPr>
              <a:t>instructor</a:t>
            </a:r>
            <a:r>
              <a:rPr sz="2450" b="1" spc="-10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499" y="6301244"/>
            <a:ext cx="471487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20"/>
              </a:spcBef>
            </a:pPr>
            <a:r>
              <a:rPr sz="2450" i="1" spc="20" dirty="0">
                <a:latin typeface="Arial"/>
                <a:cs typeface="Arial"/>
              </a:rPr>
              <a:t>…</a:t>
            </a:r>
            <a:endParaRPr sz="2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sz="2450" i="1" dirty="0">
                <a:latin typeface="Arial"/>
                <a:cs typeface="Arial"/>
              </a:rPr>
              <a:t>//</a:t>
            </a:r>
            <a:r>
              <a:rPr sz="2450" i="1" spc="-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constructors,</a:t>
            </a:r>
            <a:r>
              <a:rPr sz="2450" i="1" spc="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getters</a:t>
            </a:r>
            <a:r>
              <a:rPr sz="2450" i="1" spc="-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/ </a:t>
            </a:r>
            <a:r>
              <a:rPr sz="2450" i="1" spc="-10" dirty="0">
                <a:latin typeface="Arial"/>
                <a:cs typeface="Arial"/>
              </a:rPr>
              <a:t>setters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b="1" spc="5" dirty="0">
                <a:latin typeface="Arial"/>
                <a:cs typeface="Arial"/>
              </a:rPr>
              <a:t>}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1447" y="409536"/>
            <a:ext cx="18535695" cy="22326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Step</a:t>
            </a:r>
            <a:r>
              <a:rPr sz="7200" spc="-220" dirty="0"/>
              <a:t> </a:t>
            </a:r>
            <a:r>
              <a:rPr sz="7200" spc="200" dirty="0"/>
              <a:t>2:</a:t>
            </a:r>
            <a:r>
              <a:rPr sz="7200" spc="-430" dirty="0"/>
              <a:t> </a:t>
            </a:r>
            <a:r>
              <a:rPr sz="7200" dirty="0"/>
              <a:t>Create</a:t>
            </a:r>
            <a:r>
              <a:rPr sz="7200" spc="-150" dirty="0"/>
              <a:t> </a:t>
            </a:r>
            <a:r>
              <a:rPr sz="7200" spc="-30" dirty="0"/>
              <a:t>Course</a:t>
            </a:r>
            <a:r>
              <a:rPr sz="7200" spc="-150" dirty="0"/>
              <a:t> </a:t>
            </a:r>
            <a:r>
              <a:rPr sz="7200" spc="-60" dirty="0"/>
              <a:t>class</a:t>
            </a:r>
            <a:r>
              <a:rPr sz="7200" spc="-150" dirty="0"/>
              <a:t> </a:t>
            </a:r>
            <a:r>
              <a:rPr sz="7200" spc="235" dirty="0"/>
              <a:t>-</a:t>
            </a:r>
            <a:r>
              <a:rPr sz="7200" spc="-150" dirty="0"/>
              <a:t> </a:t>
            </a:r>
            <a:r>
              <a:rPr sz="7200" spc="-50" dirty="0"/>
              <a:t>@Ma</a:t>
            </a:r>
            <a:r>
              <a:rPr sz="7200" spc="-114" dirty="0"/>
              <a:t>n</a:t>
            </a:r>
            <a:r>
              <a:rPr sz="7200" spc="-75" dirty="0"/>
              <a:t>y</a:t>
            </a:r>
            <a:r>
              <a:rPr sz="7200" spc="-815" dirty="0"/>
              <a:t>T</a:t>
            </a:r>
            <a:r>
              <a:rPr sz="7200" spc="-50" dirty="0"/>
              <a:t>oOne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961146" y="2335007"/>
            <a:ext cx="12557125" cy="8094345"/>
            <a:chOff x="6961146" y="2335007"/>
            <a:chExt cx="12557125" cy="80943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3822" y="2429245"/>
              <a:ext cx="9057315" cy="35496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7229" y="2335007"/>
              <a:ext cx="9350500" cy="39265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1146" y="4572633"/>
              <a:ext cx="9740648" cy="9874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319478" y="3354271"/>
              <a:ext cx="4237990" cy="1118870"/>
            </a:xfrm>
            <a:custGeom>
              <a:avLst/>
              <a:gdLst/>
              <a:ahLst/>
              <a:cxnLst/>
              <a:rect l="l" t="t" r="r" b="b"/>
              <a:pathLst>
                <a:path w="4237990" h="1118870">
                  <a:moveTo>
                    <a:pt x="4237808" y="1118667"/>
                  </a:moveTo>
                  <a:lnTo>
                    <a:pt x="30372" y="8017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06867" y="3240799"/>
              <a:ext cx="275590" cy="243204"/>
            </a:xfrm>
            <a:custGeom>
              <a:avLst/>
              <a:gdLst/>
              <a:ahLst/>
              <a:cxnLst/>
              <a:rect l="l" t="t" r="r" b="b"/>
              <a:pathLst>
                <a:path w="275590" h="243204">
                  <a:moveTo>
                    <a:pt x="275049" y="0"/>
                  </a:moveTo>
                  <a:lnTo>
                    <a:pt x="0" y="57349"/>
                  </a:lnTo>
                  <a:lnTo>
                    <a:pt x="210915" y="242977"/>
                  </a:lnTo>
                  <a:lnTo>
                    <a:pt x="27504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4764" y="6921255"/>
              <a:ext cx="7790338" cy="32250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8171" y="6827017"/>
              <a:ext cx="8083523" cy="3601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190" y="313263"/>
            <a:ext cx="16544925" cy="22326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Step</a:t>
            </a:r>
            <a:r>
              <a:rPr sz="7200" spc="-165" dirty="0"/>
              <a:t> </a:t>
            </a:r>
            <a:r>
              <a:rPr sz="7200" spc="200" dirty="0"/>
              <a:t>3:</a:t>
            </a:r>
            <a:r>
              <a:rPr sz="7200" spc="-430" dirty="0"/>
              <a:t> </a:t>
            </a:r>
            <a:r>
              <a:rPr sz="7200" spc="-30" dirty="0"/>
              <a:t>Update</a:t>
            </a:r>
            <a:r>
              <a:rPr sz="7200" spc="-125" dirty="0"/>
              <a:t> </a:t>
            </a:r>
            <a:r>
              <a:rPr sz="7200" dirty="0"/>
              <a:t>Instructor</a:t>
            </a:r>
            <a:r>
              <a:rPr sz="7200" spc="-125" dirty="0"/>
              <a:t> </a:t>
            </a:r>
            <a:r>
              <a:rPr sz="7200" spc="235" dirty="0"/>
              <a:t>-</a:t>
            </a:r>
            <a:r>
              <a:rPr sz="7200" spc="-125" dirty="0"/>
              <a:t> </a:t>
            </a:r>
            <a:r>
              <a:rPr sz="7200" dirty="0"/>
              <a:t>reference</a:t>
            </a:r>
            <a:r>
              <a:rPr sz="7200" spc="-125" dirty="0"/>
              <a:t> </a:t>
            </a:r>
            <a:r>
              <a:rPr sz="7200" spc="-10" dirty="0"/>
              <a:t>courses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2745" y="1444178"/>
            <a:ext cx="18519140" cy="9154795"/>
            <a:chOff x="792745" y="1444178"/>
            <a:chExt cx="18519140" cy="9154795"/>
          </a:xfrm>
        </p:grpSpPr>
        <p:sp>
          <p:nvSpPr>
            <p:cNvPr id="4" name="object 4"/>
            <p:cNvSpPr/>
            <p:nvPr/>
          </p:nvSpPr>
          <p:spPr>
            <a:xfrm>
              <a:off x="970750" y="1559357"/>
              <a:ext cx="18162905" cy="8693785"/>
            </a:xfrm>
            <a:custGeom>
              <a:avLst/>
              <a:gdLst/>
              <a:ahLst/>
              <a:cxnLst/>
              <a:rect l="l" t="t" r="r" b="b"/>
              <a:pathLst>
                <a:path w="18162905" h="8693785">
                  <a:moveTo>
                    <a:pt x="0" y="0"/>
                  </a:moveTo>
                  <a:lnTo>
                    <a:pt x="18162604" y="0"/>
                  </a:lnTo>
                  <a:lnTo>
                    <a:pt x="18162604" y="8693451"/>
                  </a:lnTo>
                  <a:lnTo>
                    <a:pt x="0" y="8693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5" y="1444178"/>
              <a:ext cx="18518609" cy="915417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3917" y="1599816"/>
            <a:ext cx="9011920" cy="85826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4094479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"instructor"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 marL="389255" marR="2309495">
              <a:lnSpc>
                <a:spcPct val="3004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List&lt;Course&gt;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2950" b="1" spc="-10" dirty="0">
                <a:latin typeface="Arial"/>
                <a:cs typeface="Arial"/>
              </a:rPr>
              <a:t>;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3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List&lt;Course&gt;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getCourses()</a:t>
            </a:r>
            <a:r>
              <a:rPr sz="2950" b="1" spc="-20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return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766445" marR="5080" indent="-37719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setCourses(List&lt;Course&gt;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E504F"/>
                </a:solidFill>
                <a:latin typeface="Arial"/>
                <a:cs typeface="Arial"/>
              </a:rPr>
              <a:t>courses</a:t>
            </a:r>
            <a:r>
              <a:rPr sz="2950" b="1" dirty="0">
                <a:latin typeface="Arial"/>
                <a:cs typeface="Arial"/>
              </a:rPr>
              <a:t>)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this</a:t>
            </a:r>
            <a:r>
              <a:rPr sz="2950" b="1" dirty="0">
                <a:latin typeface="Arial"/>
                <a:cs typeface="Arial"/>
              </a:rPr>
              <a:t>.</a:t>
            </a:r>
            <a:r>
              <a:rPr sz="2950" b="1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2950" b="1" spc="-5" dirty="0">
                <a:solidFill>
                  <a:srgbClr val="0326CC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= </a:t>
            </a:r>
            <a:r>
              <a:rPr sz="2950" b="1" spc="-10" dirty="0">
                <a:solidFill>
                  <a:srgbClr val="7E504F"/>
                </a:solidFill>
                <a:latin typeface="Arial"/>
                <a:cs typeface="Arial"/>
              </a:rPr>
              <a:t>courses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02552" y="4006619"/>
            <a:ext cx="11580495" cy="5100320"/>
            <a:chOff x="902552" y="4006619"/>
            <a:chExt cx="11580495" cy="5100320"/>
          </a:xfrm>
        </p:grpSpPr>
        <p:sp>
          <p:nvSpPr>
            <p:cNvPr id="8" name="object 8"/>
            <p:cNvSpPr/>
            <p:nvPr/>
          </p:nvSpPr>
          <p:spPr>
            <a:xfrm>
              <a:off x="949671" y="5381607"/>
              <a:ext cx="11485880" cy="3678554"/>
            </a:xfrm>
            <a:custGeom>
              <a:avLst/>
              <a:gdLst/>
              <a:ahLst/>
              <a:cxnLst/>
              <a:rect l="l" t="t" r="r" b="b"/>
              <a:pathLst>
                <a:path w="11485880" h="3678554">
                  <a:moveTo>
                    <a:pt x="240097" y="0"/>
                  </a:moveTo>
                  <a:lnTo>
                    <a:pt x="11245594" y="0"/>
                  </a:lnTo>
                  <a:lnTo>
                    <a:pt x="11291431" y="183"/>
                  </a:lnTo>
                  <a:lnTo>
                    <a:pt x="11358509" y="4963"/>
                  </a:lnTo>
                  <a:lnTo>
                    <a:pt x="11415230" y="25950"/>
                  </a:lnTo>
                  <a:lnTo>
                    <a:pt x="11459745" y="70465"/>
                  </a:lnTo>
                  <a:lnTo>
                    <a:pt x="11480731" y="127201"/>
                  </a:lnTo>
                  <a:lnTo>
                    <a:pt x="11485508" y="194710"/>
                  </a:lnTo>
                  <a:lnTo>
                    <a:pt x="11485692" y="241164"/>
                  </a:lnTo>
                  <a:lnTo>
                    <a:pt x="11485692" y="3438052"/>
                  </a:lnTo>
                  <a:lnTo>
                    <a:pt x="11485508" y="3483889"/>
                  </a:lnTo>
                  <a:lnTo>
                    <a:pt x="11480731" y="3550964"/>
                  </a:lnTo>
                  <a:lnTo>
                    <a:pt x="11459745" y="3607684"/>
                  </a:lnTo>
                  <a:lnTo>
                    <a:pt x="11415230" y="3652199"/>
                  </a:lnTo>
                  <a:lnTo>
                    <a:pt x="11358492" y="3673185"/>
                  </a:lnTo>
                  <a:lnTo>
                    <a:pt x="11290981" y="3677965"/>
                  </a:lnTo>
                  <a:lnTo>
                    <a:pt x="11244526" y="3678149"/>
                  </a:lnTo>
                  <a:lnTo>
                    <a:pt x="240097" y="3678149"/>
                  </a:lnTo>
                  <a:lnTo>
                    <a:pt x="194260" y="3677965"/>
                  </a:lnTo>
                  <a:lnTo>
                    <a:pt x="127184" y="3673185"/>
                  </a:lnTo>
                  <a:lnTo>
                    <a:pt x="70465" y="3652199"/>
                  </a:lnTo>
                  <a:lnTo>
                    <a:pt x="25950" y="3607684"/>
                  </a:lnTo>
                  <a:lnTo>
                    <a:pt x="4963" y="3550947"/>
                  </a:lnTo>
                  <a:lnTo>
                    <a:pt x="183" y="3483438"/>
                  </a:lnTo>
                  <a:lnTo>
                    <a:pt x="0" y="3436984"/>
                  </a:lnTo>
                  <a:lnTo>
                    <a:pt x="0" y="240097"/>
                  </a:lnTo>
                  <a:lnTo>
                    <a:pt x="183" y="194260"/>
                  </a:lnTo>
                  <a:lnTo>
                    <a:pt x="4963" y="127184"/>
                  </a:lnTo>
                  <a:lnTo>
                    <a:pt x="25950" y="70465"/>
                  </a:lnTo>
                  <a:lnTo>
                    <a:pt x="70465" y="25950"/>
                  </a:lnTo>
                  <a:lnTo>
                    <a:pt x="127201" y="4963"/>
                  </a:lnTo>
                  <a:lnTo>
                    <a:pt x="194710" y="183"/>
                  </a:lnTo>
                  <a:lnTo>
                    <a:pt x="241164" y="0"/>
                  </a:lnTo>
                  <a:lnTo>
                    <a:pt x="240097" y="0"/>
                  </a:lnTo>
                  <a:close/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9671" y="4053738"/>
              <a:ext cx="7625715" cy="1047115"/>
            </a:xfrm>
            <a:custGeom>
              <a:avLst/>
              <a:gdLst/>
              <a:ahLst/>
              <a:cxnLst/>
              <a:rect l="l" t="t" r="r" b="b"/>
              <a:pathLst>
                <a:path w="7625715" h="1047114">
                  <a:moveTo>
                    <a:pt x="240097" y="0"/>
                  </a:moveTo>
                  <a:lnTo>
                    <a:pt x="7385602" y="0"/>
                  </a:lnTo>
                  <a:lnTo>
                    <a:pt x="7431439" y="183"/>
                  </a:lnTo>
                  <a:lnTo>
                    <a:pt x="7498514" y="4963"/>
                  </a:lnTo>
                  <a:lnTo>
                    <a:pt x="7555234" y="25950"/>
                  </a:lnTo>
                  <a:lnTo>
                    <a:pt x="7599749" y="70465"/>
                  </a:lnTo>
                  <a:lnTo>
                    <a:pt x="7620735" y="127201"/>
                  </a:lnTo>
                  <a:lnTo>
                    <a:pt x="7625515" y="194710"/>
                  </a:lnTo>
                  <a:lnTo>
                    <a:pt x="7625699" y="241164"/>
                  </a:lnTo>
                  <a:lnTo>
                    <a:pt x="7625699" y="806991"/>
                  </a:lnTo>
                  <a:lnTo>
                    <a:pt x="7625515" y="852828"/>
                  </a:lnTo>
                  <a:lnTo>
                    <a:pt x="7620735" y="919903"/>
                  </a:lnTo>
                  <a:lnTo>
                    <a:pt x="7599749" y="976623"/>
                  </a:lnTo>
                  <a:lnTo>
                    <a:pt x="7555234" y="1021138"/>
                  </a:lnTo>
                  <a:lnTo>
                    <a:pt x="7498498" y="1042124"/>
                  </a:lnTo>
                  <a:lnTo>
                    <a:pt x="7430988" y="1046904"/>
                  </a:lnTo>
                  <a:lnTo>
                    <a:pt x="7384535" y="1047088"/>
                  </a:lnTo>
                  <a:lnTo>
                    <a:pt x="240097" y="1047088"/>
                  </a:lnTo>
                  <a:lnTo>
                    <a:pt x="194260" y="1046904"/>
                  </a:lnTo>
                  <a:lnTo>
                    <a:pt x="127184" y="1042124"/>
                  </a:lnTo>
                  <a:lnTo>
                    <a:pt x="70465" y="1021138"/>
                  </a:lnTo>
                  <a:lnTo>
                    <a:pt x="25950" y="976623"/>
                  </a:lnTo>
                  <a:lnTo>
                    <a:pt x="4963" y="919887"/>
                  </a:lnTo>
                  <a:lnTo>
                    <a:pt x="183" y="852377"/>
                  </a:lnTo>
                  <a:lnTo>
                    <a:pt x="0" y="805923"/>
                  </a:lnTo>
                  <a:lnTo>
                    <a:pt x="0" y="240097"/>
                  </a:lnTo>
                  <a:lnTo>
                    <a:pt x="183" y="194260"/>
                  </a:lnTo>
                  <a:lnTo>
                    <a:pt x="4963" y="127184"/>
                  </a:lnTo>
                  <a:lnTo>
                    <a:pt x="25950" y="70465"/>
                  </a:lnTo>
                  <a:lnTo>
                    <a:pt x="70465" y="25950"/>
                  </a:lnTo>
                  <a:lnTo>
                    <a:pt x="127201" y="4963"/>
                  </a:lnTo>
                  <a:lnTo>
                    <a:pt x="194710" y="183"/>
                  </a:lnTo>
                  <a:lnTo>
                    <a:pt x="241164" y="0"/>
                  </a:lnTo>
                  <a:lnTo>
                    <a:pt x="240097" y="0"/>
                  </a:lnTo>
                  <a:close/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0750" y="214505"/>
            <a:ext cx="158518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65" dirty="0"/>
              <a:t>Add</a:t>
            </a:r>
            <a:r>
              <a:rPr sz="7200" spc="-220" dirty="0"/>
              <a:t> </a:t>
            </a:r>
            <a:r>
              <a:rPr sz="7200" spc="-95" dirty="0"/>
              <a:t>@One</a:t>
            </a:r>
            <a:r>
              <a:rPr sz="7200" spc="-865" dirty="0"/>
              <a:t>T</a:t>
            </a:r>
            <a:r>
              <a:rPr sz="7200" spc="-105" dirty="0"/>
              <a:t>oMa</a:t>
            </a:r>
            <a:r>
              <a:rPr sz="7200" spc="-170" dirty="0"/>
              <a:t>n</a:t>
            </a:r>
            <a:r>
              <a:rPr sz="7200" spc="35" dirty="0"/>
              <a:t>y</a:t>
            </a:r>
            <a:r>
              <a:rPr sz="7200" spc="-215" dirty="0"/>
              <a:t> </a:t>
            </a:r>
            <a:r>
              <a:rPr sz="7200" spc="-10" dirty="0"/>
              <a:t>annotation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2745" y="1444178"/>
            <a:ext cx="18519140" cy="9154795"/>
            <a:chOff x="792745" y="1444178"/>
            <a:chExt cx="18519140" cy="9154795"/>
          </a:xfrm>
        </p:grpSpPr>
        <p:sp>
          <p:nvSpPr>
            <p:cNvPr id="4" name="object 4"/>
            <p:cNvSpPr/>
            <p:nvPr/>
          </p:nvSpPr>
          <p:spPr>
            <a:xfrm>
              <a:off x="970750" y="1559357"/>
              <a:ext cx="18162905" cy="8693785"/>
            </a:xfrm>
            <a:custGeom>
              <a:avLst/>
              <a:gdLst/>
              <a:ahLst/>
              <a:cxnLst/>
              <a:rect l="l" t="t" r="r" b="b"/>
              <a:pathLst>
                <a:path w="18162905" h="8693785">
                  <a:moveTo>
                    <a:pt x="0" y="0"/>
                  </a:moveTo>
                  <a:lnTo>
                    <a:pt x="18162604" y="0"/>
                  </a:lnTo>
                  <a:lnTo>
                    <a:pt x="18162604" y="8693451"/>
                  </a:lnTo>
                  <a:lnTo>
                    <a:pt x="0" y="8693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5" y="1444178"/>
              <a:ext cx="18518609" cy="915417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3917" y="1599816"/>
            <a:ext cx="9011920" cy="85826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4094479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"instructor"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 marR="1602105">
              <a:lnSpc>
                <a:spcPct val="100000"/>
              </a:lnSpc>
            </a:pPr>
            <a:r>
              <a:rPr sz="2950" b="1" spc="-10" dirty="0">
                <a:latin typeface="Arial"/>
                <a:cs typeface="Arial"/>
              </a:rPr>
              <a:t>@OneToMany(mappedBy=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"instructor"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List&lt;Course&gt;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Arial"/>
              <a:cs typeface="Arial"/>
            </a:endParaRPr>
          </a:p>
          <a:p>
            <a:pPr marL="766445" marR="2309495" indent="-377190">
              <a:lnSpc>
                <a:spcPct val="100000"/>
              </a:lnSpc>
            </a:pP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public</a:t>
            </a:r>
            <a:r>
              <a:rPr sz="2950" b="1" spc="-3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List&lt;Course&gt;</a:t>
            </a:r>
            <a:r>
              <a:rPr sz="2950" b="1" spc="-1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getCourses()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spc="-50" dirty="0">
                <a:solidFill>
                  <a:srgbClr val="797979"/>
                </a:solidFill>
                <a:latin typeface="Arial"/>
                <a:cs typeface="Arial"/>
              </a:rPr>
              <a:t>{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return</a:t>
            </a:r>
            <a:r>
              <a:rPr sz="2950" b="1" spc="-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797979"/>
                </a:solidFill>
                <a:latin typeface="Arial"/>
                <a:cs typeface="Arial"/>
              </a:rPr>
              <a:t>courses;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solidFill>
                  <a:srgbClr val="797979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766445" marR="5080" indent="-37719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public</a:t>
            </a:r>
            <a:r>
              <a:rPr sz="2950" b="1" spc="-3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void</a:t>
            </a:r>
            <a:r>
              <a:rPr sz="2950" b="1" spc="-1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setCourses(List&lt;Course&gt;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courses)</a:t>
            </a:r>
            <a:r>
              <a:rPr sz="2950" b="1" spc="-1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spc="-50" dirty="0">
                <a:solidFill>
                  <a:srgbClr val="797979"/>
                </a:solidFill>
                <a:latin typeface="Arial"/>
                <a:cs typeface="Arial"/>
              </a:rPr>
              <a:t>{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this.courses</a:t>
            </a:r>
            <a:r>
              <a:rPr sz="2950" b="1" spc="-1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=</a:t>
            </a:r>
            <a:r>
              <a:rPr sz="2950" b="1" spc="-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797979"/>
                </a:solidFill>
                <a:latin typeface="Arial"/>
                <a:cs typeface="Arial"/>
              </a:rPr>
              <a:t>courses;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solidFill>
                  <a:srgbClr val="797979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900669" y="2170154"/>
            <a:ext cx="9732645" cy="2054860"/>
            <a:chOff x="8900669" y="2170154"/>
            <a:chExt cx="9732645" cy="2054860"/>
          </a:xfrm>
        </p:grpSpPr>
        <p:sp>
          <p:nvSpPr>
            <p:cNvPr id="8" name="object 8"/>
            <p:cNvSpPr/>
            <p:nvPr/>
          </p:nvSpPr>
          <p:spPr>
            <a:xfrm>
              <a:off x="9206600" y="3005623"/>
              <a:ext cx="1703705" cy="467995"/>
            </a:xfrm>
            <a:custGeom>
              <a:avLst/>
              <a:gdLst/>
              <a:ahLst/>
              <a:cxnLst/>
              <a:rect l="l" t="t" r="r" b="b"/>
              <a:pathLst>
                <a:path w="1703704" h="467995">
                  <a:moveTo>
                    <a:pt x="1703266" y="0"/>
                  </a:moveTo>
                  <a:lnTo>
                    <a:pt x="45435" y="455401"/>
                  </a:lnTo>
                  <a:lnTo>
                    <a:pt x="0" y="467882"/>
                  </a:lnTo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00669" y="3285339"/>
              <a:ext cx="400050" cy="351790"/>
            </a:xfrm>
            <a:custGeom>
              <a:avLst/>
              <a:gdLst/>
              <a:ahLst/>
              <a:cxnLst/>
              <a:rect l="l" t="t" r="r" b="b"/>
              <a:pathLst>
                <a:path w="400050" h="351789">
                  <a:moveTo>
                    <a:pt x="303110" y="0"/>
                  </a:moveTo>
                  <a:lnTo>
                    <a:pt x="0" y="272206"/>
                  </a:lnTo>
                  <a:lnTo>
                    <a:pt x="399630" y="351370"/>
                  </a:lnTo>
                  <a:lnTo>
                    <a:pt x="30311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24158" y="2170154"/>
              <a:ext cx="8009255" cy="2054860"/>
            </a:xfrm>
            <a:custGeom>
              <a:avLst/>
              <a:gdLst/>
              <a:ahLst/>
              <a:cxnLst/>
              <a:rect l="l" t="t" r="r" b="b"/>
              <a:pathLst>
                <a:path w="8009255" h="2054860">
                  <a:moveTo>
                    <a:pt x="7346707" y="0"/>
                  </a:moveTo>
                  <a:lnTo>
                    <a:pt x="664879" y="0"/>
                  </a:lnTo>
                  <a:lnTo>
                    <a:pt x="596920" y="63"/>
                  </a:lnTo>
                  <a:lnTo>
                    <a:pt x="536797" y="506"/>
                  </a:lnTo>
                  <a:lnTo>
                    <a:pt x="483309" y="1710"/>
                  </a:lnTo>
                  <a:lnTo>
                    <a:pt x="435257" y="4055"/>
                  </a:lnTo>
                  <a:lnTo>
                    <a:pt x="391441" y="7920"/>
                  </a:lnTo>
                  <a:lnTo>
                    <a:pt x="350662" y="13686"/>
                  </a:lnTo>
                  <a:lnTo>
                    <a:pt x="311720" y="21733"/>
                  </a:lnTo>
                  <a:lnTo>
                    <a:pt x="273415" y="32441"/>
                  </a:lnTo>
                  <a:lnTo>
                    <a:pt x="226928" y="52752"/>
                  </a:lnTo>
                  <a:lnTo>
                    <a:pt x="183769" y="78462"/>
                  </a:lnTo>
                  <a:lnTo>
                    <a:pt x="144351" y="109155"/>
                  </a:lnTo>
                  <a:lnTo>
                    <a:pt x="109088" y="144417"/>
                  </a:lnTo>
                  <a:lnTo>
                    <a:pt x="78396" y="183835"/>
                  </a:lnTo>
                  <a:lnTo>
                    <a:pt x="52686" y="226992"/>
                  </a:lnTo>
                  <a:lnTo>
                    <a:pt x="32375" y="273476"/>
                  </a:lnTo>
                  <a:lnTo>
                    <a:pt x="21666" y="311782"/>
                  </a:lnTo>
                  <a:lnTo>
                    <a:pt x="13615" y="350725"/>
                  </a:lnTo>
                  <a:lnTo>
                    <a:pt x="7842" y="391506"/>
                  </a:lnTo>
                  <a:lnTo>
                    <a:pt x="3991" y="434955"/>
                  </a:lnTo>
                  <a:lnTo>
                    <a:pt x="1647" y="482658"/>
                  </a:lnTo>
                  <a:lnTo>
                    <a:pt x="443" y="535624"/>
                  </a:lnTo>
                  <a:lnTo>
                    <a:pt x="0" y="595019"/>
                  </a:lnTo>
                  <a:lnTo>
                    <a:pt x="14" y="1459275"/>
                  </a:lnTo>
                  <a:lnTo>
                    <a:pt x="443" y="1517428"/>
                  </a:lnTo>
                  <a:lnTo>
                    <a:pt x="1647" y="1570918"/>
                  </a:lnTo>
                  <a:lnTo>
                    <a:pt x="3991" y="1618971"/>
                  </a:lnTo>
                  <a:lnTo>
                    <a:pt x="7878" y="1662943"/>
                  </a:lnTo>
                  <a:lnTo>
                    <a:pt x="13631" y="1703614"/>
                  </a:lnTo>
                  <a:lnTo>
                    <a:pt x="21669" y="1742517"/>
                  </a:lnTo>
                  <a:lnTo>
                    <a:pt x="32375" y="1780818"/>
                  </a:lnTo>
                  <a:lnTo>
                    <a:pt x="52686" y="1827302"/>
                  </a:lnTo>
                  <a:lnTo>
                    <a:pt x="78396" y="1870459"/>
                  </a:lnTo>
                  <a:lnTo>
                    <a:pt x="109088" y="1909877"/>
                  </a:lnTo>
                  <a:lnTo>
                    <a:pt x="144351" y="1945139"/>
                  </a:lnTo>
                  <a:lnTo>
                    <a:pt x="183769" y="1975833"/>
                  </a:lnTo>
                  <a:lnTo>
                    <a:pt x="226928" y="2001542"/>
                  </a:lnTo>
                  <a:lnTo>
                    <a:pt x="273415" y="2021853"/>
                  </a:lnTo>
                  <a:lnTo>
                    <a:pt x="311714" y="2032561"/>
                  </a:lnTo>
                  <a:lnTo>
                    <a:pt x="350616" y="2040608"/>
                  </a:lnTo>
                  <a:lnTo>
                    <a:pt x="391286" y="2046374"/>
                  </a:lnTo>
                  <a:lnTo>
                    <a:pt x="434889" y="2050239"/>
                  </a:lnTo>
                  <a:lnTo>
                    <a:pt x="482590" y="2052583"/>
                  </a:lnTo>
                  <a:lnTo>
                    <a:pt x="535555" y="2053787"/>
                  </a:lnTo>
                  <a:lnTo>
                    <a:pt x="594949" y="2054231"/>
                  </a:lnTo>
                  <a:lnTo>
                    <a:pt x="661937" y="2054294"/>
                  </a:lnTo>
                  <a:lnTo>
                    <a:pt x="7343765" y="2054294"/>
                  </a:lnTo>
                  <a:lnTo>
                    <a:pt x="7471849" y="2053787"/>
                  </a:lnTo>
                  <a:lnTo>
                    <a:pt x="7525339" y="2052583"/>
                  </a:lnTo>
                  <a:lnTo>
                    <a:pt x="7573393" y="2050239"/>
                  </a:lnTo>
                  <a:lnTo>
                    <a:pt x="7617210" y="2046374"/>
                  </a:lnTo>
                  <a:lnTo>
                    <a:pt x="7657991" y="2040608"/>
                  </a:lnTo>
                  <a:lnTo>
                    <a:pt x="7696934" y="2032561"/>
                  </a:lnTo>
                  <a:lnTo>
                    <a:pt x="7735240" y="2021853"/>
                  </a:lnTo>
                  <a:lnTo>
                    <a:pt x="7781726" y="2001542"/>
                  </a:lnTo>
                  <a:lnTo>
                    <a:pt x="7824886" y="1975833"/>
                  </a:lnTo>
                  <a:lnTo>
                    <a:pt x="7864304" y="1945139"/>
                  </a:lnTo>
                  <a:lnTo>
                    <a:pt x="7899566" y="1909877"/>
                  </a:lnTo>
                  <a:lnTo>
                    <a:pt x="7930259" y="1870459"/>
                  </a:lnTo>
                  <a:lnTo>
                    <a:pt x="7955968" y="1827302"/>
                  </a:lnTo>
                  <a:lnTo>
                    <a:pt x="7976280" y="1780818"/>
                  </a:lnTo>
                  <a:lnTo>
                    <a:pt x="7986988" y="1742512"/>
                  </a:lnTo>
                  <a:lnTo>
                    <a:pt x="7995040" y="1703568"/>
                  </a:lnTo>
                  <a:lnTo>
                    <a:pt x="8000813" y="1662788"/>
                  </a:lnTo>
                  <a:lnTo>
                    <a:pt x="8004664" y="1619339"/>
                  </a:lnTo>
                  <a:lnTo>
                    <a:pt x="8007008" y="1571636"/>
                  </a:lnTo>
                  <a:lnTo>
                    <a:pt x="8008212" y="1518670"/>
                  </a:lnTo>
                  <a:lnTo>
                    <a:pt x="8008655" y="1459275"/>
                  </a:lnTo>
                  <a:lnTo>
                    <a:pt x="8008641" y="595019"/>
                  </a:lnTo>
                  <a:lnTo>
                    <a:pt x="8008212" y="536866"/>
                  </a:lnTo>
                  <a:lnTo>
                    <a:pt x="8007008" y="483377"/>
                  </a:lnTo>
                  <a:lnTo>
                    <a:pt x="8004664" y="435323"/>
                  </a:lnTo>
                  <a:lnTo>
                    <a:pt x="8000777" y="391351"/>
                  </a:lnTo>
                  <a:lnTo>
                    <a:pt x="7995024" y="350679"/>
                  </a:lnTo>
                  <a:lnTo>
                    <a:pt x="7986985" y="311776"/>
                  </a:lnTo>
                  <a:lnTo>
                    <a:pt x="7976280" y="273476"/>
                  </a:lnTo>
                  <a:lnTo>
                    <a:pt x="7955968" y="226992"/>
                  </a:lnTo>
                  <a:lnTo>
                    <a:pt x="7930259" y="183835"/>
                  </a:lnTo>
                  <a:lnTo>
                    <a:pt x="7899566" y="144417"/>
                  </a:lnTo>
                  <a:lnTo>
                    <a:pt x="7864304" y="109155"/>
                  </a:lnTo>
                  <a:lnTo>
                    <a:pt x="7824886" y="78462"/>
                  </a:lnTo>
                  <a:lnTo>
                    <a:pt x="7781726" y="52752"/>
                  </a:lnTo>
                  <a:lnTo>
                    <a:pt x="7735240" y="32441"/>
                  </a:lnTo>
                  <a:lnTo>
                    <a:pt x="7696940" y="21733"/>
                  </a:lnTo>
                  <a:lnTo>
                    <a:pt x="7658037" y="13686"/>
                  </a:lnTo>
                  <a:lnTo>
                    <a:pt x="7617365" y="7920"/>
                  </a:lnTo>
                  <a:lnTo>
                    <a:pt x="7573761" y="4055"/>
                  </a:lnTo>
                  <a:lnTo>
                    <a:pt x="7526057" y="1710"/>
                  </a:lnTo>
                  <a:lnTo>
                    <a:pt x="7473090" y="506"/>
                  </a:lnTo>
                  <a:lnTo>
                    <a:pt x="7346707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400565" y="2452146"/>
            <a:ext cx="6452235" cy="1240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84300" marR="5080" indent="-1372235">
              <a:lnSpc>
                <a:spcPct val="115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Refers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“instructor”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property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“Course”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7382" y="3693803"/>
            <a:ext cx="9219565" cy="1353820"/>
          </a:xfrm>
          <a:custGeom>
            <a:avLst/>
            <a:gdLst/>
            <a:ahLst/>
            <a:cxnLst/>
            <a:rect l="l" t="t" r="r" b="b"/>
            <a:pathLst>
              <a:path w="9219565" h="1353820">
                <a:moveTo>
                  <a:pt x="240097" y="0"/>
                </a:moveTo>
                <a:lnTo>
                  <a:pt x="8979397" y="0"/>
                </a:lnTo>
                <a:lnTo>
                  <a:pt x="9025234" y="183"/>
                </a:lnTo>
                <a:lnTo>
                  <a:pt x="9092310" y="4963"/>
                </a:lnTo>
                <a:lnTo>
                  <a:pt x="9149029" y="25950"/>
                </a:lnTo>
                <a:lnTo>
                  <a:pt x="9193544" y="70465"/>
                </a:lnTo>
                <a:lnTo>
                  <a:pt x="9214531" y="127201"/>
                </a:lnTo>
                <a:lnTo>
                  <a:pt x="9219311" y="194710"/>
                </a:lnTo>
                <a:lnTo>
                  <a:pt x="9219495" y="241164"/>
                </a:lnTo>
                <a:lnTo>
                  <a:pt x="9219495" y="1113625"/>
                </a:lnTo>
                <a:lnTo>
                  <a:pt x="9219311" y="1159462"/>
                </a:lnTo>
                <a:lnTo>
                  <a:pt x="9214531" y="1226537"/>
                </a:lnTo>
                <a:lnTo>
                  <a:pt x="9193544" y="1283257"/>
                </a:lnTo>
                <a:lnTo>
                  <a:pt x="9149029" y="1327772"/>
                </a:lnTo>
                <a:lnTo>
                  <a:pt x="9092293" y="1348759"/>
                </a:lnTo>
                <a:lnTo>
                  <a:pt x="9024784" y="1353539"/>
                </a:lnTo>
                <a:lnTo>
                  <a:pt x="8978330" y="1353723"/>
                </a:lnTo>
                <a:lnTo>
                  <a:pt x="240097" y="1353723"/>
                </a:lnTo>
                <a:lnTo>
                  <a:pt x="194260" y="1353539"/>
                </a:lnTo>
                <a:lnTo>
                  <a:pt x="127184" y="1348759"/>
                </a:lnTo>
                <a:lnTo>
                  <a:pt x="70465" y="1327772"/>
                </a:lnTo>
                <a:lnTo>
                  <a:pt x="25950" y="1283257"/>
                </a:lnTo>
                <a:lnTo>
                  <a:pt x="4963" y="1226521"/>
                </a:lnTo>
                <a:lnTo>
                  <a:pt x="183" y="1159011"/>
                </a:lnTo>
                <a:lnTo>
                  <a:pt x="0" y="1112557"/>
                </a:lnTo>
                <a:lnTo>
                  <a:pt x="0" y="240097"/>
                </a:lnTo>
                <a:lnTo>
                  <a:pt x="183" y="194260"/>
                </a:lnTo>
                <a:lnTo>
                  <a:pt x="4963" y="127184"/>
                </a:lnTo>
                <a:lnTo>
                  <a:pt x="25950" y="70465"/>
                </a:lnTo>
                <a:lnTo>
                  <a:pt x="70465" y="25950"/>
                </a:lnTo>
                <a:lnTo>
                  <a:pt x="127201" y="4963"/>
                </a:lnTo>
                <a:lnTo>
                  <a:pt x="194710" y="183"/>
                </a:lnTo>
                <a:lnTo>
                  <a:pt x="241164" y="0"/>
                </a:lnTo>
                <a:lnTo>
                  <a:pt x="240097" y="0"/>
                </a:lnTo>
                <a:close/>
              </a:path>
            </a:pathLst>
          </a:custGeom>
          <a:ln w="9423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175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854" y="3300287"/>
            <a:ext cx="22288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19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75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2282" y="3180919"/>
            <a:ext cx="59867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mappedBy</a:t>
            </a:r>
            <a:r>
              <a:rPr sz="3950" b="1" spc="-110" dirty="0">
                <a:latin typeface="Arial"/>
                <a:cs typeface="Arial"/>
              </a:rPr>
              <a:t> </a:t>
            </a:r>
            <a:r>
              <a:rPr sz="3950" dirty="0">
                <a:latin typeface="Book Antiqua"/>
                <a:cs typeface="Book Antiqua"/>
              </a:rPr>
              <a:t>tells </a:t>
            </a:r>
            <a:r>
              <a:rPr sz="3950" spc="-10" dirty="0">
                <a:latin typeface="Book Antiqua"/>
                <a:cs typeface="Book Antiqua"/>
              </a:rPr>
              <a:t>Hibernate</a:t>
            </a:r>
            <a:endParaRPr sz="39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5689" y="4389259"/>
            <a:ext cx="22288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19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75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1117" y="4269892"/>
            <a:ext cx="110991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Book Antiqua"/>
                <a:cs typeface="Book Antiqua"/>
              </a:rPr>
              <a:t>Look</a:t>
            </a:r>
            <a:r>
              <a:rPr sz="3950" spc="-15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at</a:t>
            </a:r>
            <a:r>
              <a:rPr sz="3950" spc="-10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the</a:t>
            </a:r>
            <a:r>
              <a:rPr sz="3950" spc="-15" dirty="0">
                <a:latin typeface="Book Antiqua"/>
                <a:cs typeface="Book Antiqua"/>
              </a:rPr>
              <a:t> </a:t>
            </a:r>
            <a:r>
              <a:rPr sz="3950" dirty="0">
                <a:latin typeface="Arial"/>
                <a:cs typeface="Arial"/>
              </a:rPr>
              <a:t>instructor</a:t>
            </a:r>
            <a:r>
              <a:rPr sz="3950" spc="-120" dirty="0">
                <a:latin typeface="Arial"/>
                <a:cs typeface="Arial"/>
              </a:rPr>
              <a:t> </a:t>
            </a:r>
            <a:r>
              <a:rPr sz="3950" dirty="0">
                <a:latin typeface="Book Antiqua"/>
                <a:cs typeface="Book Antiqua"/>
              </a:rPr>
              <a:t>property</a:t>
            </a:r>
            <a:r>
              <a:rPr sz="3950" spc="-15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in</a:t>
            </a:r>
            <a:r>
              <a:rPr sz="3950" spc="-10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the</a:t>
            </a:r>
            <a:r>
              <a:rPr sz="3950" spc="-15" dirty="0">
                <a:latin typeface="Book Antiqua"/>
                <a:cs typeface="Book Antiqua"/>
              </a:rPr>
              <a:t> </a:t>
            </a:r>
            <a:r>
              <a:rPr sz="3950" dirty="0">
                <a:latin typeface="Arial"/>
                <a:cs typeface="Arial"/>
              </a:rPr>
              <a:t>Course</a:t>
            </a:r>
            <a:r>
              <a:rPr sz="3950" spc="-120" dirty="0">
                <a:latin typeface="Arial"/>
                <a:cs typeface="Arial"/>
              </a:rPr>
              <a:t> </a:t>
            </a:r>
            <a:r>
              <a:rPr sz="3950" spc="-10" dirty="0">
                <a:latin typeface="Book Antiqua"/>
                <a:cs typeface="Book Antiqua"/>
              </a:rPr>
              <a:t>class</a:t>
            </a:r>
            <a:endParaRPr sz="395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5689" y="5478232"/>
            <a:ext cx="22288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19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75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1117" y="5358863"/>
            <a:ext cx="1187894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Book Antiqua"/>
                <a:cs typeface="Book Antiqua"/>
              </a:rPr>
              <a:t>Use</a:t>
            </a:r>
            <a:r>
              <a:rPr sz="3950" spc="-25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information</a:t>
            </a:r>
            <a:r>
              <a:rPr sz="3950" spc="-25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from</a:t>
            </a:r>
            <a:r>
              <a:rPr sz="3950" spc="-25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the</a:t>
            </a:r>
            <a:r>
              <a:rPr sz="3950" spc="-25" dirty="0">
                <a:latin typeface="Book Antiqua"/>
                <a:cs typeface="Book Antiqua"/>
              </a:rPr>
              <a:t> </a:t>
            </a:r>
            <a:r>
              <a:rPr sz="3950" dirty="0">
                <a:latin typeface="Arial"/>
                <a:cs typeface="Arial"/>
              </a:rPr>
              <a:t>Course</a:t>
            </a:r>
            <a:r>
              <a:rPr sz="3950" spc="-135" dirty="0">
                <a:latin typeface="Arial"/>
                <a:cs typeface="Arial"/>
              </a:rPr>
              <a:t> </a:t>
            </a:r>
            <a:r>
              <a:rPr sz="3950" dirty="0">
                <a:latin typeface="Book Antiqua"/>
                <a:cs typeface="Book Antiqua"/>
              </a:rPr>
              <a:t>class</a:t>
            </a:r>
            <a:r>
              <a:rPr sz="3950" spc="-20" dirty="0">
                <a:latin typeface="Book Antiqua"/>
                <a:cs typeface="Book Antiqua"/>
              </a:rPr>
              <a:t> </a:t>
            </a:r>
            <a:r>
              <a:rPr sz="3950" spc="-10" dirty="0">
                <a:latin typeface="Arial"/>
                <a:cs typeface="Arial"/>
              </a:rPr>
              <a:t>@JoinColumn</a:t>
            </a:r>
            <a:endParaRPr sz="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5689" y="6567204"/>
            <a:ext cx="22288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19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75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51117" y="6401764"/>
            <a:ext cx="6899275" cy="1323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100"/>
              </a:spcBef>
            </a:pPr>
            <a:r>
              <a:rPr sz="3950" spc="-120" dirty="0">
                <a:latin typeface="Book Antiqua"/>
                <a:cs typeface="Book Antiqua"/>
              </a:rPr>
              <a:t>To</a:t>
            </a:r>
            <a:r>
              <a:rPr sz="3950" spc="-60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help</a:t>
            </a:r>
            <a:r>
              <a:rPr sz="3950" spc="-60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find</a:t>
            </a:r>
            <a:r>
              <a:rPr sz="3950" spc="-60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associated</a:t>
            </a:r>
            <a:r>
              <a:rPr sz="3950" spc="-60" dirty="0">
                <a:latin typeface="Book Antiqua"/>
                <a:cs typeface="Book Antiqua"/>
              </a:rPr>
              <a:t> </a:t>
            </a:r>
            <a:r>
              <a:rPr sz="3950" spc="-10" dirty="0">
                <a:latin typeface="Book Antiqua"/>
                <a:cs typeface="Book Antiqua"/>
              </a:rPr>
              <a:t>courses </a:t>
            </a:r>
            <a:r>
              <a:rPr sz="3950" dirty="0">
                <a:latin typeface="Book Antiqua"/>
                <a:cs typeface="Book Antiqua"/>
              </a:rPr>
              <a:t>for</a:t>
            </a:r>
            <a:r>
              <a:rPr sz="3950" spc="-5" dirty="0">
                <a:latin typeface="Book Antiqua"/>
                <a:cs typeface="Book Antiqua"/>
              </a:rPr>
              <a:t> </a:t>
            </a:r>
            <a:r>
              <a:rPr sz="3950" spc="-10" dirty="0">
                <a:latin typeface="Book Antiqua"/>
                <a:cs typeface="Book Antiqua"/>
              </a:rPr>
              <a:t>instructor</a:t>
            </a:r>
            <a:endParaRPr sz="3950">
              <a:latin typeface="Book Antiqua"/>
              <a:cs typeface="Book Antiqu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730802" y="433484"/>
            <a:ext cx="8305800" cy="3385185"/>
            <a:chOff x="9730802" y="433484"/>
            <a:chExt cx="8305800" cy="3385185"/>
          </a:xfrm>
        </p:grpSpPr>
        <p:sp>
          <p:nvSpPr>
            <p:cNvPr id="12" name="object 12"/>
            <p:cNvSpPr/>
            <p:nvPr/>
          </p:nvSpPr>
          <p:spPr>
            <a:xfrm>
              <a:off x="9908807" y="548663"/>
              <a:ext cx="7950200" cy="2924175"/>
            </a:xfrm>
            <a:custGeom>
              <a:avLst/>
              <a:gdLst/>
              <a:ahLst/>
              <a:cxnLst/>
              <a:rect l="l" t="t" r="r" b="b"/>
              <a:pathLst>
                <a:path w="7950200" h="2924175">
                  <a:moveTo>
                    <a:pt x="0" y="0"/>
                  </a:moveTo>
                  <a:lnTo>
                    <a:pt x="7949789" y="0"/>
                  </a:lnTo>
                  <a:lnTo>
                    <a:pt x="7949789" y="2923997"/>
                  </a:lnTo>
                  <a:lnTo>
                    <a:pt x="0" y="2923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30802" y="433484"/>
              <a:ext cx="8305797" cy="33847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966053" y="992504"/>
            <a:ext cx="3823970" cy="825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600" b="1" spc="8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600" b="1" spc="8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Instructor</a:t>
            </a:r>
            <a:r>
              <a:rPr sz="2600" b="1" spc="80" dirty="0">
                <a:latin typeface="Arial"/>
                <a:cs typeface="Arial"/>
              </a:rPr>
              <a:t> </a:t>
            </a:r>
            <a:r>
              <a:rPr sz="2600" b="1" spc="-50" dirty="0"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600" b="1" spc="35" dirty="0">
                <a:latin typeface="Arial"/>
                <a:cs typeface="Arial"/>
              </a:rPr>
              <a:t>…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43005" y="2186186"/>
            <a:ext cx="6258560" cy="825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b="1" spc="-10" dirty="0">
                <a:latin typeface="Arial"/>
                <a:cs typeface="Arial"/>
              </a:rPr>
              <a:t>@OneToMany(mappedBy=</a:t>
            </a:r>
            <a:r>
              <a:rPr sz="2600" b="1" spc="-10" dirty="0">
                <a:solidFill>
                  <a:srgbClr val="3933FF"/>
                </a:solidFill>
                <a:latin typeface="Arial"/>
                <a:cs typeface="Arial"/>
              </a:rPr>
              <a:t>"instructor"</a:t>
            </a:r>
            <a:r>
              <a:rPr sz="2600" b="1" spc="-10" dirty="0">
                <a:latin typeface="Arial"/>
                <a:cs typeface="Arial"/>
              </a:rPr>
              <a:t>)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600" b="1" spc="1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List&lt;Course&gt;</a:t>
            </a:r>
            <a:r>
              <a:rPr sz="2600" b="1" spc="120" dirty="0"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2600" b="1" spc="-10" dirty="0">
                <a:latin typeface="Arial"/>
                <a:cs typeface="Arial"/>
              </a:rPr>
              <a:t>;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958734" y="6721843"/>
            <a:ext cx="8758555" cy="3782695"/>
            <a:chOff x="10958734" y="6721843"/>
            <a:chExt cx="8758555" cy="3782695"/>
          </a:xfrm>
        </p:grpSpPr>
        <p:sp>
          <p:nvSpPr>
            <p:cNvPr id="17" name="object 17"/>
            <p:cNvSpPr/>
            <p:nvPr/>
          </p:nvSpPr>
          <p:spPr>
            <a:xfrm>
              <a:off x="11136739" y="6837022"/>
              <a:ext cx="8402320" cy="3322320"/>
            </a:xfrm>
            <a:custGeom>
              <a:avLst/>
              <a:gdLst/>
              <a:ahLst/>
              <a:cxnLst/>
              <a:rect l="l" t="t" r="r" b="b"/>
              <a:pathLst>
                <a:path w="8402319" h="3322320">
                  <a:moveTo>
                    <a:pt x="0" y="0"/>
                  </a:moveTo>
                  <a:lnTo>
                    <a:pt x="8402142" y="0"/>
                  </a:lnTo>
                  <a:lnTo>
                    <a:pt x="8402142" y="3321888"/>
                  </a:lnTo>
                  <a:lnTo>
                    <a:pt x="0" y="3321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8734" y="6721843"/>
              <a:ext cx="8758155" cy="378260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191147" y="7275035"/>
            <a:ext cx="3415029" cy="825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600" b="1" spc="7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600" b="1" spc="7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Course</a:t>
            </a:r>
            <a:r>
              <a:rPr sz="2600" b="1" spc="75" dirty="0">
                <a:latin typeface="Arial"/>
                <a:cs typeface="Arial"/>
              </a:rPr>
              <a:t> </a:t>
            </a:r>
            <a:r>
              <a:rPr sz="2600" b="1" spc="-50" dirty="0"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600" i="1" spc="35" dirty="0">
                <a:latin typeface="Arial"/>
                <a:cs typeface="Arial"/>
              </a:rPr>
              <a:t>…</a:t>
            </a:r>
            <a:endParaRPr sz="2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68099" y="8468717"/>
            <a:ext cx="5948045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b="1" spc="-10" dirty="0">
                <a:latin typeface="Arial"/>
                <a:cs typeface="Arial"/>
              </a:rPr>
              <a:t>@ManyToOne @JoinColumn(name="</a:t>
            </a:r>
            <a:r>
              <a:rPr sz="2600" b="1" spc="-10" dirty="0">
                <a:solidFill>
                  <a:srgbClr val="0433FF"/>
                </a:solidFill>
                <a:latin typeface="Arial"/>
                <a:cs typeface="Arial"/>
              </a:rPr>
              <a:t>instructor_id</a:t>
            </a:r>
            <a:r>
              <a:rPr sz="2600" b="1" spc="-10" dirty="0">
                <a:latin typeface="Arial"/>
                <a:cs typeface="Arial"/>
              </a:rPr>
              <a:t>")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600" b="1" spc="9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Instructor</a:t>
            </a:r>
            <a:r>
              <a:rPr sz="2600" b="1" spc="100" dirty="0"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326CC"/>
                </a:solidFill>
                <a:latin typeface="Arial"/>
                <a:cs typeface="Arial"/>
              </a:rPr>
              <a:t>instructor</a:t>
            </a:r>
            <a:r>
              <a:rPr sz="2600" b="1" spc="-10" dirty="0">
                <a:latin typeface="Arial"/>
                <a:cs typeface="Arial"/>
              </a:rPr>
              <a:t>;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46757" y="6327744"/>
            <a:ext cx="838835" cy="838835"/>
            <a:chOff x="9746757" y="6327744"/>
            <a:chExt cx="838835" cy="838835"/>
          </a:xfrm>
        </p:grpSpPr>
        <p:sp>
          <p:nvSpPr>
            <p:cNvPr id="22" name="object 22"/>
            <p:cNvSpPr/>
            <p:nvPr/>
          </p:nvSpPr>
          <p:spPr>
            <a:xfrm>
              <a:off x="9793875" y="6374863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90" h="567690">
                  <a:moveTo>
                    <a:pt x="0" y="0"/>
                  </a:moveTo>
                  <a:lnTo>
                    <a:pt x="533923" y="533923"/>
                  </a:lnTo>
                  <a:lnTo>
                    <a:pt x="567241" y="567241"/>
                  </a:lnTo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198969" y="677995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5">
                  <a:moveTo>
                    <a:pt x="257660" y="0"/>
                  </a:moveTo>
                  <a:lnTo>
                    <a:pt x="0" y="257661"/>
                  </a:lnTo>
                  <a:lnTo>
                    <a:pt x="386488" y="386490"/>
                  </a:lnTo>
                  <a:lnTo>
                    <a:pt x="25766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447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65" dirty="0"/>
              <a:t>Add</a:t>
            </a:r>
            <a:r>
              <a:rPr spc="-245" dirty="0"/>
              <a:t> </a:t>
            </a:r>
            <a:r>
              <a:rPr spc="-45" dirty="0"/>
              <a:t>support</a:t>
            </a:r>
            <a:r>
              <a:rPr spc="-340" dirty="0"/>
              <a:t> </a:t>
            </a:r>
            <a:r>
              <a:rPr dirty="0"/>
              <a:t>for</a:t>
            </a:r>
            <a:r>
              <a:rPr spc="-290" dirty="0"/>
              <a:t> </a:t>
            </a:r>
            <a:r>
              <a:rPr spc="-65" dirty="0"/>
              <a:t>Cascading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2744" y="2049518"/>
            <a:ext cx="18519140" cy="6903084"/>
            <a:chOff x="792744" y="2049518"/>
            <a:chExt cx="18519140" cy="6903084"/>
          </a:xfrm>
        </p:grpSpPr>
        <p:sp>
          <p:nvSpPr>
            <p:cNvPr id="4" name="object 4"/>
            <p:cNvSpPr/>
            <p:nvPr/>
          </p:nvSpPr>
          <p:spPr>
            <a:xfrm>
              <a:off x="970749" y="2164698"/>
              <a:ext cx="18162905" cy="6442710"/>
            </a:xfrm>
            <a:custGeom>
              <a:avLst/>
              <a:gdLst/>
              <a:ahLst/>
              <a:cxnLst/>
              <a:rect l="l" t="t" r="r" b="b"/>
              <a:pathLst>
                <a:path w="18162905" h="6442709">
                  <a:moveTo>
                    <a:pt x="0" y="0"/>
                  </a:moveTo>
                  <a:lnTo>
                    <a:pt x="18162604" y="0"/>
                  </a:lnTo>
                  <a:lnTo>
                    <a:pt x="18162604" y="6442213"/>
                  </a:lnTo>
                  <a:lnTo>
                    <a:pt x="0" y="6442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4" y="2049518"/>
              <a:ext cx="18518609" cy="69029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3917" y="2207127"/>
            <a:ext cx="492252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"instructor"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3917" y="4458368"/>
            <a:ext cx="12466955" cy="4079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20620" marR="5080" indent="-20320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@OneToMany(mappedBy=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"instructor"</a:t>
            </a:r>
            <a:r>
              <a:rPr sz="2950" b="1" spc="-10" dirty="0">
                <a:latin typeface="Arial"/>
                <a:cs typeface="Arial"/>
              </a:rPr>
              <a:t>, </a:t>
            </a:r>
            <a:r>
              <a:rPr sz="2950" b="1" spc="-20" dirty="0">
                <a:latin typeface="Arial"/>
                <a:cs typeface="Arial"/>
              </a:rPr>
              <a:t>cascade=</a:t>
            </a:r>
            <a:r>
              <a:rPr sz="2950" b="1" spc="-20" dirty="0">
                <a:solidFill>
                  <a:srgbClr val="3933FF"/>
                </a:solidFill>
                <a:latin typeface="Arial"/>
                <a:cs typeface="Arial"/>
              </a:rPr>
              <a:t>{CascadeType.PERSIST,</a:t>
            </a:r>
            <a:r>
              <a:rPr sz="2950" b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CascadeType.MERGE</a:t>
            </a:r>
            <a:endParaRPr sz="2950">
              <a:latin typeface="Arial"/>
              <a:cs typeface="Arial"/>
            </a:endParaRPr>
          </a:p>
          <a:p>
            <a:pPr marL="389255" marR="422275" indent="2806065">
              <a:lnSpc>
                <a:spcPct val="100000"/>
              </a:lnSpc>
              <a:spcBef>
                <a:spcPts val="10"/>
              </a:spcBef>
            </a:pPr>
            <a:r>
              <a:rPr sz="2950" b="1" spc="-20" dirty="0">
                <a:solidFill>
                  <a:srgbClr val="3933FF"/>
                </a:solidFill>
                <a:latin typeface="Arial"/>
                <a:cs typeface="Arial"/>
              </a:rPr>
              <a:t>CascadeType.DETACH,</a:t>
            </a:r>
            <a:r>
              <a:rPr sz="2950" b="1" spc="-8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CascadeType.REFRESH}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List&lt;Course&gt;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417391" y="0"/>
            <a:ext cx="7687309" cy="5909310"/>
            <a:chOff x="12417391" y="0"/>
            <a:chExt cx="7687309" cy="59093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17391" y="0"/>
              <a:ext cx="7686708" cy="59087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851346" y="1044173"/>
              <a:ext cx="6824980" cy="3385820"/>
            </a:xfrm>
            <a:custGeom>
              <a:avLst/>
              <a:gdLst/>
              <a:ahLst/>
              <a:cxnLst/>
              <a:rect l="l" t="t" r="r" b="b"/>
              <a:pathLst>
                <a:path w="6824980" h="3385820">
                  <a:moveTo>
                    <a:pt x="6754380" y="0"/>
                  </a:moveTo>
                  <a:lnTo>
                    <a:pt x="2533629" y="0"/>
                  </a:lnTo>
                  <a:lnTo>
                    <a:pt x="2506265" y="5535"/>
                  </a:lnTo>
                  <a:lnTo>
                    <a:pt x="2483900" y="20625"/>
                  </a:lnTo>
                  <a:lnTo>
                    <a:pt x="2468811" y="42989"/>
                  </a:lnTo>
                  <a:lnTo>
                    <a:pt x="2463275" y="70351"/>
                  </a:lnTo>
                  <a:lnTo>
                    <a:pt x="2463275" y="1642293"/>
                  </a:lnTo>
                  <a:lnTo>
                    <a:pt x="0" y="3385695"/>
                  </a:lnTo>
                  <a:lnTo>
                    <a:pt x="2699854" y="1838949"/>
                  </a:lnTo>
                  <a:lnTo>
                    <a:pt x="6754380" y="1838949"/>
                  </a:lnTo>
                  <a:lnTo>
                    <a:pt x="6781744" y="1833413"/>
                  </a:lnTo>
                  <a:lnTo>
                    <a:pt x="6804109" y="1818324"/>
                  </a:lnTo>
                  <a:lnTo>
                    <a:pt x="6819198" y="1795960"/>
                  </a:lnTo>
                  <a:lnTo>
                    <a:pt x="6824734" y="1768598"/>
                  </a:lnTo>
                  <a:lnTo>
                    <a:pt x="6824734" y="70351"/>
                  </a:lnTo>
                  <a:lnTo>
                    <a:pt x="6819194" y="42989"/>
                  </a:lnTo>
                  <a:lnTo>
                    <a:pt x="6804105" y="20625"/>
                  </a:lnTo>
                  <a:lnTo>
                    <a:pt x="6781742" y="5535"/>
                  </a:lnTo>
                  <a:lnTo>
                    <a:pt x="675438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851347" y="1044173"/>
              <a:ext cx="6824980" cy="3385820"/>
            </a:xfrm>
            <a:custGeom>
              <a:avLst/>
              <a:gdLst/>
              <a:ahLst/>
              <a:cxnLst/>
              <a:rect l="l" t="t" r="r" b="b"/>
              <a:pathLst>
                <a:path w="6824980" h="3385820">
                  <a:moveTo>
                    <a:pt x="2533627" y="0"/>
                  </a:moveTo>
                  <a:lnTo>
                    <a:pt x="2506265" y="5535"/>
                  </a:lnTo>
                  <a:lnTo>
                    <a:pt x="2483900" y="20624"/>
                  </a:lnTo>
                  <a:lnTo>
                    <a:pt x="2468811" y="42989"/>
                  </a:lnTo>
                  <a:lnTo>
                    <a:pt x="2463275" y="70351"/>
                  </a:lnTo>
                  <a:lnTo>
                    <a:pt x="2463275" y="1642293"/>
                  </a:lnTo>
                  <a:lnTo>
                    <a:pt x="0" y="3385695"/>
                  </a:lnTo>
                  <a:lnTo>
                    <a:pt x="2699852" y="1838949"/>
                  </a:lnTo>
                  <a:lnTo>
                    <a:pt x="6754375" y="1838949"/>
                  </a:lnTo>
                  <a:lnTo>
                    <a:pt x="6781737" y="1833413"/>
                  </a:lnTo>
                  <a:lnTo>
                    <a:pt x="6804101" y="1818324"/>
                  </a:lnTo>
                  <a:lnTo>
                    <a:pt x="6819190" y="1795959"/>
                  </a:lnTo>
                  <a:lnTo>
                    <a:pt x="6824726" y="1768597"/>
                  </a:lnTo>
                  <a:lnTo>
                    <a:pt x="6824726" y="70351"/>
                  </a:lnTo>
                  <a:lnTo>
                    <a:pt x="6819190" y="42989"/>
                  </a:lnTo>
                  <a:lnTo>
                    <a:pt x="6804101" y="20624"/>
                  </a:lnTo>
                  <a:lnTo>
                    <a:pt x="6781737" y="5535"/>
                  </a:lnTo>
                  <a:lnTo>
                    <a:pt x="6754375" y="0"/>
                  </a:lnTo>
                  <a:lnTo>
                    <a:pt x="2533627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515623" y="1400869"/>
            <a:ext cx="3961129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638175">
              <a:lnSpc>
                <a:spcPts val="3960"/>
              </a:lnSpc>
              <a:spcBef>
                <a:spcPts val="3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apply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cascading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deletes!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0898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65" dirty="0"/>
              <a:t>Add</a:t>
            </a:r>
            <a:r>
              <a:rPr sz="7200" spc="-245" dirty="0"/>
              <a:t> </a:t>
            </a:r>
            <a:r>
              <a:rPr sz="7200" spc="-45" dirty="0"/>
              <a:t>support</a:t>
            </a:r>
            <a:r>
              <a:rPr sz="7200" spc="-340" dirty="0"/>
              <a:t> </a:t>
            </a:r>
            <a:r>
              <a:rPr sz="7200" dirty="0"/>
              <a:t>for</a:t>
            </a:r>
            <a:r>
              <a:rPr sz="7200" spc="-290" dirty="0"/>
              <a:t> </a:t>
            </a:r>
            <a:r>
              <a:rPr sz="7200" spc="-65" dirty="0"/>
              <a:t>Cascading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5701" y="2201760"/>
            <a:ext cx="18261330" cy="6452870"/>
            <a:chOff x="695701" y="2201760"/>
            <a:chExt cx="18261330" cy="6452870"/>
          </a:xfrm>
        </p:grpSpPr>
        <p:sp>
          <p:nvSpPr>
            <p:cNvPr id="4" name="object 4"/>
            <p:cNvSpPr/>
            <p:nvPr/>
          </p:nvSpPr>
          <p:spPr>
            <a:xfrm>
              <a:off x="873706" y="2316939"/>
              <a:ext cx="17905095" cy="5992495"/>
            </a:xfrm>
            <a:custGeom>
              <a:avLst/>
              <a:gdLst/>
              <a:ahLst/>
              <a:cxnLst/>
              <a:rect l="l" t="t" r="r" b="b"/>
              <a:pathLst>
                <a:path w="17905095" h="5992495">
                  <a:moveTo>
                    <a:pt x="0" y="0"/>
                  </a:moveTo>
                  <a:lnTo>
                    <a:pt x="17904894" y="0"/>
                  </a:lnTo>
                  <a:lnTo>
                    <a:pt x="17904894" y="5991964"/>
                  </a:lnTo>
                  <a:lnTo>
                    <a:pt x="0" y="5991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701" y="2201760"/>
              <a:ext cx="18260910" cy="645268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296160" y="3107624"/>
            <a:ext cx="17511778" cy="495199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8663305">
              <a:lnSpc>
                <a:spcPct val="100000"/>
              </a:lnSpc>
              <a:spcBef>
                <a:spcPts val="114"/>
              </a:spcBef>
            </a:pPr>
            <a:r>
              <a:rPr sz="3200" spc="-10" dirty="0"/>
              <a:t>@Entity @Table(name=</a:t>
            </a:r>
            <a:r>
              <a:rPr sz="3200" spc="-10" dirty="0">
                <a:solidFill>
                  <a:srgbClr val="3933FF"/>
                </a:solidFill>
              </a:rPr>
              <a:t>"course"</a:t>
            </a:r>
            <a:r>
              <a:rPr sz="3200" spc="-10" dirty="0"/>
              <a:t>) </a:t>
            </a:r>
            <a:r>
              <a:rPr sz="3200" dirty="0">
                <a:solidFill>
                  <a:srgbClr val="931A68"/>
                </a:solidFill>
              </a:rPr>
              <a:t>public</a:t>
            </a:r>
            <a:r>
              <a:rPr sz="3200" spc="-15" dirty="0">
                <a:solidFill>
                  <a:srgbClr val="931A68"/>
                </a:solidFill>
              </a:rPr>
              <a:t> </a:t>
            </a:r>
            <a:r>
              <a:rPr sz="3200" dirty="0">
                <a:solidFill>
                  <a:srgbClr val="931A68"/>
                </a:solidFill>
              </a:rPr>
              <a:t>class</a:t>
            </a:r>
            <a:r>
              <a:rPr sz="3200" spc="-15" dirty="0">
                <a:solidFill>
                  <a:srgbClr val="931A68"/>
                </a:solidFill>
              </a:rPr>
              <a:t> </a:t>
            </a:r>
            <a:r>
              <a:rPr sz="3200" dirty="0"/>
              <a:t>Course</a:t>
            </a:r>
            <a:r>
              <a:rPr sz="3200" spc="-5" dirty="0"/>
              <a:t> </a:t>
            </a:r>
            <a:r>
              <a:rPr sz="3200" spc="-50" dirty="0"/>
              <a:t>{</a:t>
            </a: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3200" b="0" i="1" spc="15" dirty="0">
                <a:latin typeface="Arial"/>
                <a:cs typeface="Arial"/>
              </a:rPr>
              <a:t>…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 dirty="0">
              <a:latin typeface="Arial"/>
              <a:cs typeface="Arial"/>
            </a:endParaRPr>
          </a:p>
          <a:p>
            <a:pPr marL="3195955" marR="5080" indent="-2806700">
              <a:lnSpc>
                <a:spcPct val="100000"/>
              </a:lnSpc>
            </a:pPr>
            <a:r>
              <a:rPr sz="3200" spc="-25" dirty="0"/>
              <a:t>@ManyToOne(cascade=</a:t>
            </a:r>
            <a:r>
              <a:rPr sz="3200" spc="-25" dirty="0">
                <a:solidFill>
                  <a:srgbClr val="3933FF"/>
                </a:solidFill>
              </a:rPr>
              <a:t>{CascadeType.PERSIST,</a:t>
            </a:r>
            <a:r>
              <a:rPr sz="3200" spc="180" dirty="0">
                <a:solidFill>
                  <a:srgbClr val="3933FF"/>
                </a:solidFill>
              </a:rPr>
              <a:t> </a:t>
            </a:r>
            <a:r>
              <a:rPr sz="3200" spc="-10" dirty="0">
                <a:solidFill>
                  <a:srgbClr val="3933FF"/>
                </a:solidFill>
              </a:rPr>
              <a:t>CascadeType.MERGE </a:t>
            </a:r>
            <a:r>
              <a:rPr sz="3200" spc="-20" dirty="0">
                <a:solidFill>
                  <a:srgbClr val="3933FF"/>
                </a:solidFill>
              </a:rPr>
              <a:t>CascadeType.DETACH,</a:t>
            </a:r>
            <a:r>
              <a:rPr sz="3200" spc="-85" dirty="0">
                <a:solidFill>
                  <a:srgbClr val="3933FF"/>
                </a:solidFill>
              </a:rPr>
              <a:t> </a:t>
            </a:r>
            <a:r>
              <a:rPr sz="3200" spc="-10" dirty="0">
                <a:solidFill>
                  <a:srgbClr val="3933FF"/>
                </a:solidFill>
              </a:rPr>
              <a:t>CascadeType.REFRESH}</a:t>
            </a:r>
            <a:r>
              <a:rPr sz="3200" spc="-10" dirty="0"/>
              <a:t>)</a:t>
            </a:r>
          </a:p>
          <a:p>
            <a:pPr marL="389255" marR="5997575">
              <a:lnSpc>
                <a:spcPct val="100000"/>
              </a:lnSpc>
              <a:spcBef>
                <a:spcPts val="10"/>
              </a:spcBef>
            </a:pPr>
            <a:r>
              <a:rPr sz="3200" spc="-10" dirty="0"/>
              <a:t>@JoinColumn(name=</a:t>
            </a:r>
            <a:r>
              <a:rPr sz="3200" spc="-10" dirty="0">
                <a:solidFill>
                  <a:srgbClr val="3933FF"/>
                </a:solidFill>
              </a:rPr>
              <a:t>"instructor_id"</a:t>
            </a:r>
            <a:r>
              <a:rPr sz="3200" spc="-10" dirty="0"/>
              <a:t>) </a:t>
            </a:r>
            <a:r>
              <a:rPr sz="3200" dirty="0">
                <a:solidFill>
                  <a:srgbClr val="931A68"/>
                </a:solidFill>
              </a:rPr>
              <a:t>private</a:t>
            </a:r>
            <a:r>
              <a:rPr sz="3200" spc="-25" dirty="0">
                <a:solidFill>
                  <a:srgbClr val="931A68"/>
                </a:solidFill>
              </a:rPr>
              <a:t> </a:t>
            </a:r>
            <a:r>
              <a:rPr sz="3200" dirty="0"/>
              <a:t>Instructor</a:t>
            </a:r>
            <a:r>
              <a:rPr sz="3200" spc="-10" dirty="0"/>
              <a:t> </a:t>
            </a:r>
            <a:r>
              <a:rPr sz="3200" spc="-10" dirty="0">
                <a:solidFill>
                  <a:srgbClr val="0326CC"/>
                </a:solidFill>
              </a:rPr>
              <a:t>instructor</a:t>
            </a:r>
            <a:r>
              <a:rPr sz="3200" spc="-10" dirty="0"/>
              <a:t>;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 dirty="0"/>
          </a:p>
          <a:p>
            <a:pPr marL="389255">
              <a:lnSpc>
                <a:spcPct val="100000"/>
              </a:lnSpc>
            </a:pPr>
            <a:r>
              <a:rPr sz="3200" b="0" i="1" spc="15" dirty="0">
                <a:latin typeface="Arial"/>
                <a:cs typeface="Arial"/>
              </a:rPr>
              <a:t>…</a:t>
            </a: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3200" b="0" i="1" dirty="0">
                <a:latin typeface="Arial"/>
                <a:cs typeface="Arial"/>
              </a:rPr>
              <a:t>//</a:t>
            </a:r>
            <a:r>
              <a:rPr sz="3200" b="0" i="1" spc="-10" dirty="0">
                <a:latin typeface="Arial"/>
                <a:cs typeface="Arial"/>
              </a:rPr>
              <a:t> </a:t>
            </a:r>
            <a:r>
              <a:rPr sz="3200" b="0" i="1" dirty="0">
                <a:latin typeface="Arial"/>
                <a:cs typeface="Arial"/>
              </a:rPr>
              <a:t>constructors,</a:t>
            </a:r>
            <a:r>
              <a:rPr sz="3200" b="0" i="1" spc="-5" dirty="0">
                <a:latin typeface="Arial"/>
                <a:cs typeface="Arial"/>
              </a:rPr>
              <a:t> </a:t>
            </a:r>
            <a:r>
              <a:rPr sz="3200" b="0" i="1" dirty="0">
                <a:latin typeface="Arial"/>
                <a:cs typeface="Arial"/>
              </a:rPr>
              <a:t>getters</a:t>
            </a:r>
            <a:r>
              <a:rPr sz="3200" b="0" i="1" spc="-5" dirty="0">
                <a:latin typeface="Arial"/>
                <a:cs typeface="Arial"/>
              </a:rPr>
              <a:t> </a:t>
            </a:r>
            <a:r>
              <a:rPr sz="3200" b="0" i="1" dirty="0">
                <a:latin typeface="Arial"/>
                <a:cs typeface="Arial"/>
              </a:rPr>
              <a:t>/</a:t>
            </a:r>
            <a:r>
              <a:rPr sz="3200" b="0" i="1" spc="-5" dirty="0">
                <a:latin typeface="Arial"/>
                <a:cs typeface="Arial"/>
              </a:rPr>
              <a:t> </a:t>
            </a:r>
            <a:r>
              <a:rPr sz="3200" b="0" i="1" spc="-10" dirty="0">
                <a:latin typeface="Arial"/>
                <a:cs typeface="Arial"/>
              </a:rPr>
              <a:t>setters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9679" y="7767167"/>
            <a:ext cx="1727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568109" y="3925964"/>
            <a:ext cx="7339965" cy="7092315"/>
            <a:chOff x="12568109" y="3925964"/>
            <a:chExt cx="7339965" cy="70923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8109" y="3925964"/>
              <a:ext cx="7339534" cy="70919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006022" y="5530174"/>
              <a:ext cx="6456680" cy="3863340"/>
            </a:xfrm>
            <a:custGeom>
              <a:avLst/>
              <a:gdLst/>
              <a:ahLst/>
              <a:cxnLst/>
              <a:rect l="l" t="t" r="r" b="b"/>
              <a:pathLst>
                <a:path w="6456680" h="3863340">
                  <a:moveTo>
                    <a:pt x="0" y="0"/>
                  </a:moveTo>
                  <a:lnTo>
                    <a:pt x="2095150" y="2229644"/>
                  </a:lnTo>
                  <a:lnTo>
                    <a:pt x="2095150" y="3792751"/>
                  </a:lnTo>
                  <a:lnTo>
                    <a:pt x="2100686" y="3820113"/>
                  </a:lnTo>
                  <a:lnTo>
                    <a:pt x="2115775" y="3842477"/>
                  </a:lnTo>
                  <a:lnTo>
                    <a:pt x="2138141" y="3857566"/>
                  </a:lnTo>
                  <a:lnTo>
                    <a:pt x="2165504" y="3863102"/>
                  </a:lnTo>
                  <a:lnTo>
                    <a:pt x="6386255" y="3863102"/>
                  </a:lnTo>
                  <a:lnTo>
                    <a:pt x="6413619" y="3857566"/>
                  </a:lnTo>
                  <a:lnTo>
                    <a:pt x="6435984" y="3842477"/>
                  </a:lnTo>
                  <a:lnTo>
                    <a:pt x="6451073" y="3820113"/>
                  </a:lnTo>
                  <a:lnTo>
                    <a:pt x="6456609" y="3792751"/>
                  </a:lnTo>
                  <a:lnTo>
                    <a:pt x="6456609" y="2094504"/>
                  </a:lnTo>
                  <a:lnTo>
                    <a:pt x="6451073" y="2067142"/>
                  </a:lnTo>
                  <a:lnTo>
                    <a:pt x="6435984" y="2044777"/>
                  </a:lnTo>
                  <a:lnTo>
                    <a:pt x="6413619" y="2029688"/>
                  </a:lnTo>
                  <a:lnTo>
                    <a:pt x="6386255" y="2024153"/>
                  </a:lnTo>
                  <a:lnTo>
                    <a:pt x="2303259" y="2024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06014" y="5530174"/>
              <a:ext cx="6456680" cy="3863340"/>
            </a:xfrm>
            <a:custGeom>
              <a:avLst/>
              <a:gdLst/>
              <a:ahLst/>
              <a:cxnLst/>
              <a:rect l="l" t="t" r="r" b="b"/>
              <a:pathLst>
                <a:path w="6456680" h="3863340">
                  <a:moveTo>
                    <a:pt x="0" y="0"/>
                  </a:moveTo>
                  <a:lnTo>
                    <a:pt x="2095159" y="2229644"/>
                  </a:lnTo>
                  <a:lnTo>
                    <a:pt x="2095159" y="3792750"/>
                  </a:lnTo>
                  <a:lnTo>
                    <a:pt x="2100695" y="3820112"/>
                  </a:lnTo>
                  <a:lnTo>
                    <a:pt x="2115784" y="3842477"/>
                  </a:lnTo>
                  <a:lnTo>
                    <a:pt x="2138148" y="3857566"/>
                  </a:lnTo>
                  <a:lnTo>
                    <a:pt x="2165510" y="3863102"/>
                  </a:lnTo>
                  <a:lnTo>
                    <a:pt x="6386258" y="3863102"/>
                  </a:lnTo>
                  <a:lnTo>
                    <a:pt x="6413620" y="3857566"/>
                  </a:lnTo>
                  <a:lnTo>
                    <a:pt x="6435985" y="3842477"/>
                  </a:lnTo>
                  <a:lnTo>
                    <a:pt x="6451073" y="3820112"/>
                  </a:lnTo>
                  <a:lnTo>
                    <a:pt x="6456609" y="3792750"/>
                  </a:lnTo>
                  <a:lnTo>
                    <a:pt x="6456609" y="2094504"/>
                  </a:lnTo>
                  <a:lnTo>
                    <a:pt x="6451073" y="2067142"/>
                  </a:lnTo>
                  <a:lnTo>
                    <a:pt x="6435985" y="2044777"/>
                  </a:lnTo>
                  <a:lnTo>
                    <a:pt x="6413620" y="2029688"/>
                  </a:lnTo>
                  <a:lnTo>
                    <a:pt x="6386258" y="2024153"/>
                  </a:lnTo>
                  <a:lnTo>
                    <a:pt x="2303268" y="2024153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934458" y="7913760"/>
            <a:ext cx="26885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apply</a:t>
            </a:r>
            <a:endParaRPr sz="3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06205" y="8416363"/>
            <a:ext cx="3961129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cascading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deletes!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1606476"/>
            <a:ext cx="18609945" cy="9618345"/>
            <a:chOff x="701549" y="1606476"/>
            <a:chExt cx="18609945" cy="9618345"/>
          </a:xfrm>
        </p:grpSpPr>
        <p:sp>
          <p:nvSpPr>
            <p:cNvPr id="3" name="object 3"/>
            <p:cNvSpPr/>
            <p:nvPr/>
          </p:nvSpPr>
          <p:spPr>
            <a:xfrm>
              <a:off x="970750" y="1721656"/>
              <a:ext cx="18162905" cy="8474075"/>
            </a:xfrm>
            <a:custGeom>
              <a:avLst/>
              <a:gdLst/>
              <a:ahLst/>
              <a:cxnLst/>
              <a:rect l="l" t="t" r="r" b="b"/>
              <a:pathLst>
                <a:path w="18162905" h="8474075">
                  <a:moveTo>
                    <a:pt x="0" y="0"/>
                  </a:moveTo>
                  <a:lnTo>
                    <a:pt x="18162604" y="0"/>
                  </a:lnTo>
                  <a:lnTo>
                    <a:pt x="18162604" y="8473562"/>
                  </a:lnTo>
                  <a:lnTo>
                    <a:pt x="0" y="8473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5" y="1606476"/>
              <a:ext cx="18518609" cy="893428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6861" y="309748"/>
            <a:ext cx="188998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65" dirty="0"/>
              <a:t>Add</a:t>
            </a:r>
            <a:r>
              <a:rPr sz="7200" spc="-245" dirty="0"/>
              <a:t> </a:t>
            </a:r>
            <a:r>
              <a:rPr sz="7200" spc="-100" dirty="0"/>
              <a:t>convenience</a:t>
            </a:r>
            <a:r>
              <a:rPr sz="7200" spc="-270" dirty="0"/>
              <a:t> </a:t>
            </a:r>
            <a:r>
              <a:rPr sz="7200" spc="-85" dirty="0"/>
              <a:t>methods</a:t>
            </a:r>
            <a:r>
              <a:rPr sz="7200" spc="-254" dirty="0"/>
              <a:t> </a:t>
            </a:r>
            <a:r>
              <a:rPr sz="7200" dirty="0"/>
              <a:t>for</a:t>
            </a:r>
            <a:r>
              <a:rPr sz="7200" spc="-260" dirty="0"/>
              <a:t> </a:t>
            </a:r>
            <a:r>
              <a:rPr sz="7200" spc="-85" dirty="0"/>
              <a:t>bi-</a:t>
            </a:r>
            <a:r>
              <a:rPr sz="7200" spc="-10" dirty="0"/>
              <a:t>directional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3917" y="1767350"/>
            <a:ext cx="10770235" cy="8362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85216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"instructor"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950" b="1" i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add</a:t>
            </a:r>
            <a:r>
              <a:rPr sz="2950" b="1" i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convenience</a:t>
            </a:r>
            <a:r>
              <a:rPr sz="2950" b="1" i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methods</a:t>
            </a:r>
            <a:r>
              <a:rPr sz="2950" b="1" i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for</a:t>
            </a:r>
            <a:r>
              <a:rPr sz="2950" b="1" i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i="1" spc="-10" dirty="0">
                <a:solidFill>
                  <a:srgbClr val="4E9072"/>
                </a:solidFill>
                <a:latin typeface="Arial"/>
                <a:cs typeface="Arial"/>
              </a:rPr>
              <a:t>bi-</a:t>
            </a: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directional</a:t>
            </a:r>
            <a:r>
              <a:rPr sz="2950" b="1" i="1" spc="-10" dirty="0">
                <a:solidFill>
                  <a:srgbClr val="4E9072"/>
                </a:solidFill>
                <a:latin typeface="Arial"/>
                <a:cs typeface="Arial"/>
              </a:rPr>
              <a:t> relationship</a:t>
            </a:r>
            <a:endParaRPr sz="2950">
              <a:latin typeface="Arial"/>
              <a:cs typeface="Arial"/>
            </a:endParaRPr>
          </a:p>
          <a:p>
            <a:pPr marL="766445" marR="3502660" indent="-377190">
              <a:lnSpc>
                <a:spcPct val="200300"/>
              </a:lnSpc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add(Course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E504F"/>
                </a:solidFill>
                <a:latin typeface="Arial"/>
                <a:cs typeface="Arial"/>
              </a:rPr>
              <a:t>tempCourse</a:t>
            </a:r>
            <a:r>
              <a:rPr sz="2950" b="1" dirty="0">
                <a:latin typeface="Arial"/>
                <a:cs typeface="Arial"/>
              </a:rPr>
              <a:t>)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if </a:t>
            </a:r>
            <a:r>
              <a:rPr sz="2950" b="1" dirty="0">
                <a:latin typeface="Arial"/>
                <a:cs typeface="Arial"/>
              </a:rPr>
              <a:t>(</a:t>
            </a:r>
            <a:r>
              <a:rPr sz="2950" b="1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2950" b="1" spc="-5" dirty="0">
                <a:solidFill>
                  <a:srgbClr val="0326CC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==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null</a:t>
            </a:r>
            <a:r>
              <a:rPr sz="2950" b="1" dirty="0">
                <a:latin typeface="Arial"/>
                <a:cs typeface="Arial"/>
              </a:rPr>
              <a:t>)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2950" b="1" spc="-5" dirty="0">
                <a:solidFill>
                  <a:srgbClr val="0326CC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=</a:t>
            </a:r>
            <a:r>
              <a:rPr sz="2950" b="1" spc="5" dirty="0"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2950" b="1" spc="-1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latin typeface="Arial"/>
                <a:cs typeface="Arial"/>
              </a:rPr>
              <a:t>ArrayList&lt;&gt;();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766445" marR="4340225">
              <a:lnSpc>
                <a:spcPct val="200300"/>
              </a:lnSpc>
            </a:pP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2950" b="1" spc="-10" dirty="0">
                <a:latin typeface="Arial"/>
                <a:cs typeface="Arial"/>
              </a:rPr>
              <a:t>.add(</a:t>
            </a:r>
            <a:r>
              <a:rPr sz="2950" b="1" spc="-10" dirty="0">
                <a:solidFill>
                  <a:srgbClr val="7E504F"/>
                </a:solidFill>
                <a:latin typeface="Arial"/>
                <a:cs typeface="Arial"/>
              </a:rPr>
              <a:t>tempCourse</a:t>
            </a:r>
            <a:r>
              <a:rPr sz="2950" b="1" spc="-10" dirty="0">
                <a:latin typeface="Arial"/>
                <a:cs typeface="Arial"/>
              </a:rPr>
              <a:t>); </a:t>
            </a:r>
            <a:r>
              <a:rPr sz="2950" b="1" spc="-10" dirty="0">
                <a:solidFill>
                  <a:srgbClr val="7E504F"/>
                </a:solidFill>
                <a:latin typeface="Arial"/>
                <a:cs typeface="Arial"/>
              </a:rPr>
              <a:t>tempCourse</a:t>
            </a:r>
            <a:r>
              <a:rPr sz="2950" b="1" spc="-10" dirty="0">
                <a:latin typeface="Arial"/>
                <a:cs typeface="Arial"/>
              </a:rPr>
              <a:t>.setInstructor(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this</a:t>
            </a:r>
            <a:r>
              <a:rPr sz="2950" b="1" spc="-10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02552" y="4921316"/>
            <a:ext cx="18814415" cy="3797300"/>
            <a:chOff x="902552" y="4921316"/>
            <a:chExt cx="18814415" cy="37973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9548" y="5015554"/>
              <a:ext cx="6460536" cy="26700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2956" y="4921316"/>
              <a:ext cx="6753721" cy="30470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49671" y="6929624"/>
              <a:ext cx="9862185" cy="1742439"/>
            </a:xfrm>
            <a:custGeom>
              <a:avLst/>
              <a:gdLst/>
              <a:ahLst/>
              <a:cxnLst/>
              <a:rect l="l" t="t" r="r" b="b"/>
              <a:pathLst>
                <a:path w="9862185" h="1742440">
                  <a:moveTo>
                    <a:pt x="240097" y="0"/>
                  </a:moveTo>
                  <a:lnTo>
                    <a:pt x="9621916" y="0"/>
                  </a:lnTo>
                  <a:lnTo>
                    <a:pt x="9667753" y="183"/>
                  </a:lnTo>
                  <a:lnTo>
                    <a:pt x="9734829" y="4963"/>
                  </a:lnTo>
                  <a:lnTo>
                    <a:pt x="9791549" y="25950"/>
                  </a:lnTo>
                  <a:lnTo>
                    <a:pt x="9836063" y="70465"/>
                  </a:lnTo>
                  <a:lnTo>
                    <a:pt x="9857050" y="127201"/>
                  </a:lnTo>
                  <a:lnTo>
                    <a:pt x="9861830" y="194710"/>
                  </a:lnTo>
                  <a:lnTo>
                    <a:pt x="9862013" y="241164"/>
                  </a:lnTo>
                  <a:lnTo>
                    <a:pt x="9862013" y="1501755"/>
                  </a:lnTo>
                  <a:lnTo>
                    <a:pt x="9861830" y="1547591"/>
                  </a:lnTo>
                  <a:lnTo>
                    <a:pt x="9857050" y="1614667"/>
                  </a:lnTo>
                  <a:lnTo>
                    <a:pt x="9836063" y="1671387"/>
                  </a:lnTo>
                  <a:lnTo>
                    <a:pt x="9791549" y="1715902"/>
                  </a:lnTo>
                  <a:lnTo>
                    <a:pt x="9734812" y="1736888"/>
                  </a:lnTo>
                  <a:lnTo>
                    <a:pt x="9667303" y="1741667"/>
                  </a:lnTo>
                  <a:lnTo>
                    <a:pt x="9620849" y="1741851"/>
                  </a:lnTo>
                  <a:lnTo>
                    <a:pt x="240097" y="1741851"/>
                  </a:lnTo>
                  <a:lnTo>
                    <a:pt x="194260" y="1741667"/>
                  </a:lnTo>
                  <a:lnTo>
                    <a:pt x="127184" y="1736888"/>
                  </a:lnTo>
                  <a:lnTo>
                    <a:pt x="70465" y="1715902"/>
                  </a:lnTo>
                  <a:lnTo>
                    <a:pt x="25950" y="1671387"/>
                  </a:lnTo>
                  <a:lnTo>
                    <a:pt x="4963" y="1614650"/>
                  </a:lnTo>
                  <a:lnTo>
                    <a:pt x="183" y="1547141"/>
                  </a:lnTo>
                  <a:lnTo>
                    <a:pt x="0" y="1500687"/>
                  </a:lnTo>
                  <a:lnTo>
                    <a:pt x="0" y="240097"/>
                  </a:lnTo>
                  <a:lnTo>
                    <a:pt x="183" y="194260"/>
                  </a:lnTo>
                  <a:lnTo>
                    <a:pt x="4963" y="127184"/>
                  </a:lnTo>
                  <a:lnTo>
                    <a:pt x="25950" y="70465"/>
                  </a:lnTo>
                  <a:lnTo>
                    <a:pt x="70465" y="25950"/>
                  </a:lnTo>
                  <a:lnTo>
                    <a:pt x="127201" y="4963"/>
                  </a:lnTo>
                  <a:lnTo>
                    <a:pt x="194710" y="183"/>
                  </a:lnTo>
                  <a:lnTo>
                    <a:pt x="241164" y="0"/>
                  </a:lnTo>
                  <a:lnTo>
                    <a:pt x="240097" y="0"/>
                  </a:lnTo>
                  <a:close/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0512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Step</a:t>
            </a:r>
            <a:r>
              <a:rPr sz="7200" spc="-40" dirty="0"/>
              <a:t> </a:t>
            </a:r>
            <a:r>
              <a:rPr sz="7200" spc="200" dirty="0"/>
              <a:t>2:</a:t>
            </a:r>
            <a:r>
              <a:rPr sz="7200" spc="-405" dirty="0"/>
              <a:t> </a:t>
            </a:r>
            <a:r>
              <a:rPr sz="7200" dirty="0"/>
              <a:t>Create</a:t>
            </a:r>
            <a:r>
              <a:rPr sz="7200" spc="-40" dirty="0"/>
              <a:t> </a:t>
            </a:r>
            <a:r>
              <a:rPr sz="7200" spc="-190" dirty="0"/>
              <a:t>Main</a:t>
            </a:r>
            <a:r>
              <a:rPr sz="7200" spc="-405" dirty="0"/>
              <a:t> </a:t>
            </a:r>
            <a:r>
              <a:rPr sz="7200" spc="-290" dirty="0"/>
              <a:t>App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9812" y="2705919"/>
            <a:ext cx="18904585" cy="6463665"/>
            <a:chOff x="599812" y="2705919"/>
            <a:chExt cx="18904585" cy="6463665"/>
          </a:xfrm>
        </p:grpSpPr>
        <p:sp>
          <p:nvSpPr>
            <p:cNvPr id="4" name="object 4"/>
            <p:cNvSpPr/>
            <p:nvPr/>
          </p:nvSpPr>
          <p:spPr>
            <a:xfrm>
              <a:off x="777817" y="2821099"/>
              <a:ext cx="18548985" cy="6002655"/>
            </a:xfrm>
            <a:custGeom>
              <a:avLst/>
              <a:gdLst/>
              <a:ahLst/>
              <a:cxnLst/>
              <a:rect l="l" t="t" r="r" b="b"/>
              <a:pathLst>
                <a:path w="18548985" h="6002655">
                  <a:moveTo>
                    <a:pt x="0" y="0"/>
                  </a:moveTo>
                  <a:lnTo>
                    <a:pt x="18548462" y="0"/>
                  </a:lnTo>
                  <a:lnTo>
                    <a:pt x="18548462" y="6002435"/>
                  </a:lnTo>
                  <a:lnTo>
                    <a:pt x="0" y="6002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812" y="2705919"/>
              <a:ext cx="18904471" cy="646315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2393" y="2866793"/>
            <a:ext cx="11138535" cy="58851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70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static</a:t>
            </a:r>
            <a:r>
              <a:rPr sz="270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270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main(String[]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args</a:t>
            </a:r>
            <a:r>
              <a:rPr sz="2700" b="1" dirty="0">
                <a:latin typeface="Arial"/>
                <a:cs typeface="Arial"/>
              </a:rPr>
              <a:t>)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spc="-50" dirty="0">
                <a:latin typeface="Arial"/>
                <a:cs typeface="Arial"/>
              </a:rPr>
              <a:t>{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spc="20" dirty="0">
                <a:latin typeface="Arial"/>
                <a:cs typeface="Arial"/>
              </a:rPr>
              <a:t>…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 get the instructor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object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270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theId </a:t>
            </a:r>
            <a:r>
              <a:rPr sz="2700" b="1" dirty="0">
                <a:latin typeface="Arial"/>
                <a:cs typeface="Arial"/>
              </a:rPr>
              <a:t>= </a:t>
            </a:r>
            <a:r>
              <a:rPr sz="2700" b="1" spc="-25" dirty="0">
                <a:latin typeface="Arial"/>
                <a:cs typeface="Arial"/>
              </a:rPr>
              <a:t>1;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60"/>
              </a:spcBef>
            </a:pPr>
            <a:r>
              <a:rPr sz="2700" b="1" dirty="0">
                <a:latin typeface="Arial"/>
                <a:cs typeface="Arial"/>
              </a:rPr>
              <a:t>Instructor</a:t>
            </a:r>
            <a:r>
              <a:rPr sz="2700" b="1" spc="-55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tempInstructor</a:t>
            </a:r>
            <a:r>
              <a:rPr sz="2700" b="1" spc="-5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=</a:t>
            </a:r>
            <a:r>
              <a:rPr sz="2700" b="1" spc="-55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2700" b="1" dirty="0">
                <a:latin typeface="Arial"/>
                <a:cs typeface="Arial"/>
              </a:rPr>
              <a:t>.get(Instructor.</a:t>
            </a: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700" b="1" dirty="0">
                <a:latin typeface="Arial"/>
                <a:cs typeface="Arial"/>
              </a:rPr>
              <a:t>,</a:t>
            </a:r>
            <a:r>
              <a:rPr sz="2700" b="1" spc="-50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theId</a:t>
            </a:r>
            <a:r>
              <a:rPr sz="2700" b="1" spc="-10" dirty="0">
                <a:latin typeface="Arial"/>
                <a:cs typeface="Arial"/>
              </a:rPr>
              <a:t>);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 print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instructor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60"/>
              </a:spcBef>
            </a:pPr>
            <a:r>
              <a:rPr sz="2700" b="1" dirty="0">
                <a:latin typeface="Arial"/>
                <a:cs typeface="Arial"/>
              </a:rPr>
              <a:t>System.</a:t>
            </a:r>
            <a:r>
              <a:rPr sz="2700" b="1" i="1" dirty="0">
                <a:solidFill>
                  <a:srgbClr val="0326CC"/>
                </a:solidFill>
                <a:latin typeface="Arial"/>
                <a:cs typeface="Arial"/>
              </a:rPr>
              <a:t>out</a:t>
            </a:r>
            <a:r>
              <a:rPr sz="2700" b="1" dirty="0">
                <a:latin typeface="Arial"/>
                <a:cs typeface="Arial"/>
              </a:rPr>
              <a:t>.println(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"tempInstructor:</a:t>
            </a:r>
            <a:r>
              <a:rPr sz="2700" b="1" spc="-3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700" b="1" spc="-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+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tempInstructor</a:t>
            </a:r>
            <a:r>
              <a:rPr sz="2700" b="1" spc="-10" dirty="0">
                <a:latin typeface="Arial"/>
                <a:cs typeface="Arial"/>
              </a:rPr>
              <a:t>);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 print the associated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courses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dirty="0">
                <a:latin typeface="Arial"/>
                <a:cs typeface="Arial"/>
              </a:rPr>
              <a:t>System.</a:t>
            </a:r>
            <a:r>
              <a:rPr sz="2700" b="1" i="1" dirty="0">
                <a:solidFill>
                  <a:srgbClr val="0326CC"/>
                </a:solidFill>
                <a:latin typeface="Arial"/>
                <a:cs typeface="Arial"/>
              </a:rPr>
              <a:t>out</a:t>
            </a:r>
            <a:r>
              <a:rPr sz="2700" b="1" dirty="0">
                <a:latin typeface="Arial"/>
                <a:cs typeface="Arial"/>
              </a:rPr>
              <a:t>.println(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"courses:</a:t>
            </a:r>
            <a:r>
              <a:rPr sz="2700" b="1" spc="-2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700" b="1" spc="-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+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tempInstructor</a:t>
            </a:r>
            <a:r>
              <a:rPr sz="2700" b="1" spc="-10" dirty="0">
                <a:latin typeface="Arial"/>
                <a:cs typeface="Arial"/>
              </a:rPr>
              <a:t>.getCourses());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60"/>
              </a:spcBef>
            </a:pPr>
            <a:r>
              <a:rPr sz="2700" b="1" spc="20" dirty="0">
                <a:latin typeface="Arial"/>
                <a:cs typeface="Arial"/>
              </a:rPr>
              <a:t>…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700" b="1" spc="5" dirty="0">
                <a:latin typeface="Arial"/>
                <a:cs typeface="Arial"/>
              </a:rPr>
              <a:t>}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067664" y="858612"/>
            <a:ext cx="6753859" cy="3047365"/>
            <a:chOff x="13067664" y="858612"/>
            <a:chExt cx="6753859" cy="30473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4256" y="952850"/>
              <a:ext cx="6460536" cy="26700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7664" y="858612"/>
              <a:ext cx="6753721" cy="3047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8250" y="4664075"/>
            <a:ext cx="1471676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b="1" spc="-120" dirty="0">
                <a:solidFill>
                  <a:srgbClr val="000000"/>
                </a:solidFill>
                <a:latin typeface="Arial"/>
                <a:cs typeface="Arial"/>
              </a:rPr>
              <a:t>Fetch</a:t>
            </a:r>
            <a:r>
              <a:rPr sz="9200" b="1" spc="-5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9200" b="1" spc="-869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9200" b="1" spc="-190" dirty="0">
                <a:solidFill>
                  <a:srgbClr val="000000"/>
                </a:solidFill>
                <a:latin typeface="Arial"/>
                <a:cs typeface="Arial"/>
              </a:rPr>
              <a:t>ypes</a:t>
            </a:r>
            <a:r>
              <a:rPr sz="9200" b="1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sz="9200" b="1" spc="-3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9200" b="1" spc="-125" dirty="0">
                <a:solidFill>
                  <a:srgbClr val="000000"/>
                </a:solidFill>
                <a:latin typeface="Arial"/>
                <a:cs typeface="Arial"/>
              </a:rPr>
              <a:t>Eager</a:t>
            </a:r>
            <a:r>
              <a:rPr sz="9200" b="1" spc="-5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9200" b="1" dirty="0">
                <a:solidFill>
                  <a:srgbClr val="000000"/>
                </a:solidFill>
                <a:latin typeface="Arial"/>
                <a:cs typeface="Arial"/>
              </a:rPr>
              <a:t>vs</a:t>
            </a:r>
            <a:r>
              <a:rPr sz="9200" b="1" spc="-5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9200" b="1" spc="-50" dirty="0">
                <a:solidFill>
                  <a:srgbClr val="000000"/>
                </a:solidFill>
                <a:latin typeface="Arial"/>
                <a:cs typeface="Arial"/>
              </a:rPr>
              <a:t>Lazy</a:t>
            </a:r>
            <a:endParaRPr sz="9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0016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480" dirty="0">
                <a:solidFill>
                  <a:srgbClr val="000000"/>
                </a:solidFill>
                <a:latin typeface="Book Antiqua"/>
                <a:cs typeface="Book Antiqua"/>
              </a:rPr>
              <a:t>F</a:t>
            </a:r>
            <a:r>
              <a:rPr sz="6500" b="1" spc="100" dirty="0">
                <a:solidFill>
                  <a:srgbClr val="000000"/>
                </a:solidFill>
                <a:latin typeface="Book Antiqua"/>
                <a:cs typeface="Book Antiqua"/>
              </a:rPr>
              <a:t>et</a:t>
            </a:r>
            <a:r>
              <a:rPr sz="6500" b="1" spc="35" dirty="0">
                <a:solidFill>
                  <a:srgbClr val="000000"/>
                </a:solidFill>
                <a:latin typeface="Book Antiqua"/>
                <a:cs typeface="Book Antiqua"/>
              </a:rPr>
              <a:t>c</a:t>
            </a:r>
            <a:r>
              <a:rPr sz="6500" b="1" spc="225" dirty="0">
                <a:solidFill>
                  <a:srgbClr val="000000"/>
                </a:solidFill>
                <a:latin typeface="Book Antiqua"/>
                <a:cs typeface="Book Antiqua"/>
              </a:rPr>
              <a:t>h</a:t>
            </a:r>
            <a:r>
              <a:rPr sz="6500" b="1" spc="-66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75" dirty="0">
                <a:solidFill>
                  <a:srgbClr val="000000"/>
                </a:solidFill>
                <a:latin typeface="Book Antiqua"/>
                <a:cs typeface="Book Antiqua"/>
              </a:rPr>
              <a:t>T</a:t>
            </a:r>
            <a:r>
              <a:rPr sz="6500" b="1" spc="-215" dirty="0">
                <a:solidFill>
                  <a:srgbClr val="000000"/>
                </a:solidFill>
                <a:latin typeface="Book Antiqua"/>
                <a:cs typeface="Book Antiqua"/>
              </a:rPr>
              <a:t>y</a:t>
            </a:r>
            <a:r>
              <a:rPr sz="6500" b="1" spc="-195" dirty="0">
                <a:solidFill>
                  <a:srgbClr val="000000"/>
                </a:solidFill>
                <a:latin typeface="Book Antiqua"/>
                <a:cs typeface="Book Antiqua"/>
              </a:rPr>
              <a:t>p</a:t>
            </a:r>
            <a:r>
              <a:rPr sz="6500" b="1" spc="-190" dirty="0">
                <a:solidFill>
                  <a:srgbClr val="000000"/>
                </a:solidFill>
                <a:latin typeface="Book Antiqua"/>
                <a:cs typeface="Book Antiqua"/>
              </a:rPr>
              <a:t>e</a:t>
            </a:r>
            <a:r>
              <a:rPr sz="6500" b="1" spc="-200" dirty="0">
                <a:solidFill>
                  <a:srgbClr val="000000"/>
                </a:solidFill>
                <a:latin typeface="Book Antiqua"/>
                <a:cs typeface="Book Antiqua"/>
              </a:rPr>
              <a:t>s</a:t>
            </a:r>
            <a:r>
              <a:rPr sz="6500" b="1" spc="-55" dirty="0">
                <a:solidFill>
                  <a:srgbClr val="000000"/>
                </a:solidFill>
                <a:latin typeface="Book Antiqua"/>
                <a:cs typeface="Book Antiqua"/>
              </a:rPr>
              <a:t>:</a:t>
            </a:r>
            <a:r>
              <a:rPr sz="6500" b="1" spc="-43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110" dirty="0">
                <a:solidFill>
                  <a:srgbClr val="000000"/>
                </a:solidFill>
                <a:latin typeface="Book Antiqua"/>
                <a:cs typeface="Book Antiqua"/>
              </a:rPr>
              <a:t>Eager</a:t>
            </a:r>
            <a:r>
              <a:rPr sz="6500" b="1" spc="-15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434" dirty="0">
                <a:solidFill>
                  <a:srgbClr val="000000"/>
                </a:solidFill>
                <a:latin typeface="Book Antiqua"/>
                <a:cs typeface="Book Antiqua"/>
              </a:rPr>
              <a:t>vs</a:t>
            </a:r>
            <a:r>
              <a:rPr sz="6500" b="1" spc="-7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dirty="0">
                <a:solidFill>
                  <a:srgbClr val="000000"/>
                </a:solidFill>
                <a:latin typeface="Book Antiqua"/>
                <a:cs typeface="Book Antiqua"/>
              </a:rPr>
              <a:t>Lazy</a:t>
            </a:r>
            <a:r>
              <a:rPr sz="6500" b="1" spc="-10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" dirty="0">
                <a:solidFill>
                  <a:srgbClr val="000000"/>
                </a:solidFill>
                <a:latin typeface="Book Antiqua"/>
                <a:cs typeface="Book Antiqua"/>
              </a:rPr>
              <a:t>Loading</a:t>
            </a:r>
            <a:endParaRPr sz="6500">
              <a:latin typeface="Book Antiqua"/>
              <a:cs typeface="Book Antiqu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5487" y="6350200"/>
            <a:ext cx="3463127" cy="21796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26894" y="7065618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79626" y="519612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7"/>
                </a:lnTo>
                <a:lnTo>
                  <a:pt x="244963" y="14173"/>
                </a:lnTo>
                <a:lnTo>
                  <a:pt x="206341" y="24492"/>
                </a:lnTo>
                <a:lnTo>
                  <a:pt x="157899" y="47118"/>
                </a:lnTo>
                <a:lnTo>
                  <a:pt x="114621" y="77487"/>
                </a:lnTo>
                <a:lnTo>
                  <a:pt x="77369" y="114740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6"/>
                </a:lnTo>
                <a:lnTo>
                  <a:pt x="77369" y="1062544"/>
                </a:lnTo>
                <a:lnTo>
                  <a:pt x="114621" y="1099797"/>
                </a:lnTo>
                <a:lnTo>
                  <a:pt x="157899" y="1130165"/>
                </a:lnTo>
                <a:lnTo>
                  <a:pt x="206341" y="1152792"/>
                </a:lnTo>
                <a:lnTo>
                  <a:pt x="244953" y="1163110"/>
                </a:lnTo>
                <a:lnTo>
                  <a:pt x="284895" y="1170027"/>
                </a:lnTo>
                <a:lnTo>
                  <a:pt x="328253" y="1174223"/>
                </a:lnTo>
                <a:lnTo>
                  <a:pt x="377111" y="1176377"/>
                </a:lnTo>
                <a:lnTo>
                  <a:pt x="433556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59" y="14173"/>
                </a:lnTo>
                <a:lnTo>
                  <a:pt x="3178217" y="7257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7105" y="2050064"/>
            <a:ext cx="16637635" cy="405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32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3250" algn="l"/>
                <a:tab pos="603885" algn="l"/>
              </a:tabLst>
            </a:pPr>
            <a:r>
              <a:rPr sz="4250" dirty="0">
                <a:latin typeface="Book Antiqua"/>
                <a:cs typeface="Book Antiqua"/>
              </a:rPr>
              <a:t>When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fetch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/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data,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should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EVERYTHING?</a:t>
            </a:r>
            <a:endParaRPr sz="4250">
              <a:latin typeface="Book Antiqua"/>
              <a:cs typeface="Book Antiqua"/>
            </a:endParaRPr>
          </a:p>
          <a:p>
            <a:pPr marL="10223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21715" algn="l"/>
                <a:tab pos="1022985" algn="l"/>
              </a:tabLst>
            </a:pPr>
            <a:r>
              <a:rPr sz="4250" b="1" dirty="0">
                <a:latin typeface="Palatino Linotype"/>
                <a:cs typeface="Palatino Linotype"/>
              </a:rPr>
              <a:t>Eager</a:t>
            </a:r>
            <a:r>
              <a:rPr sz="4250" b="1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Book Antiqua"/>
                <a:cs typeface="Book Antiqua"/>
              </a:rPr>
              <a:t>will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everything</a:t>
            </a:r>
            <a:endParaRPr sz="4250">
              <a:latin typeface="Book Antiqua"/>
              <a:cs typeface="Book Antiqua"/>
            </a:endParaRPr>
          </a:p>
          <a:p>
            <a:pPr marL="10223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21715" algn="l"/>
                <a:tab pos="1022985" algn="l"/>
              </a:tabLst>
            </a:pPr>
            <a:r>
              <a:rPr sz="4250" b="1" dirty="0">
                <a:latin typeface="Palatino Linotype"/>
                <a:cs typeface="Palatino Linotype"/>
              </a:rPr>
              <a:t>Lazy</a:t>
            </a:r>
            <a:r>
              <a:rPr sz="4250" b="1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Book Antiqua"/>
                <a:cs typeface="Book Antiqua"/>
              </a:rPr>
              <a:t>will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request</a:t>
            </a:r>
            <a:endParaRPr sz="4250">
              <a:latin typeface="Book Antiqua"/>
              <a:cs typeface="Book Antiqua"/>
            </a:endParaRPr>
          </a:p>
          <a:p>
            <a:pPr marR="1294765" algn="r">
              <a:lnSpc>
                <a:spcPct val="100000"/>
              </a:lnSpc>
              <a:spcBef>
                <a:spcPts val="311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70864" y="6460461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4" y="1130165"/>
                </a:lnTo>
                <a:lnTo>
                  <a:pt x="3348502" y="1099796"/>
                </a:lnTo>
                <a:lnTo>
                  <a:pt x="3385756" y="1062543"/>
                </a:lnTo>
                <a:lnTo>
                  <a:pt x="3416127" y="1019265"/>
                </a:lnTo>
                <a:lnTo>
                  <a:pt x="3438755" y="970820"/>
                </a:lnTo>
                <a:lnTo>
                  <a:pt x="3449075" y="932198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7" y="158018"/>
                </a:lnTo>
                <a:lnTo>
                  <a:pt x="3385756" y="114739"/>
                </a:lnTo>
                <a:lnTo>
                  <a:pt x="3348502" y="77486"/>
                </a:lnTo>
                <a:lnTo>
                  <a:pt x="3305224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295734" y="6667724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257636" y="7744045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7"/>
                </a:lnTo>
                <a:lnTo>
                  <a:pt x="244970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6"/>
                </a:lnTo>
                <a:lnTo>
                  <a:pt x="206351" y="1152793"/>
                </a:lnTo>
                <a:lnTo>
                  <a:pt x="244960" y="1163111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1"/>
                </a:lnTo>
                <a:lnTo>
                  <a:pt x="3256771" y="1152793"/>
                </a:lnTo>
                <a:lnTo>
                  <a:pt x="3305217" y="1130166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9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62" y="14173"/>
                </a:lnTo>
                <a:lnTo>
                  <a:pt x="3178221" y="7257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8873" y="900837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9" y="47118"/>
                </a:lnTo>
                <a:lnTo>
                  <a:pt x="114632" y="77487"/>
                </a:lnTo>
                <a:lnTo>
                  <a:pt x="77379" y="114740"/>
                </a:lnTo>
                <a:lnTo>
                  <a:pt x="47011" y="158018"/>
                </a:lnTo>
                <a:lnTo>
                  <a:pt x="24388" y="206463"/>
                </a:lnTo>
                <a:lnTo>
                  <a:pt x="14064" y="245085"/>
                </a:lnTo>
                <a:lnTo>
                  <a:pt x="7138" y="285099"/>
                </a:lnTo>
                <a:lnTo>
                  <a:pt x="2949" y="328374"/>
                </a:lnTo>
                <a:lnTo>
                  <a:pt x="794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4" y="799393"/>
                </a:lnTo>
                <a:lnTo>
                  <a:pt x="2949" y="848632"/>
                </a:lnTo>
                <a:lnTo>
                  <a:pt x="7160" y="892267"/>
                </a:lnTo>
                <a:lnTo>
                  <a:pt x="14068" y="932209"/>
                </a:lnTo>
                <a:lnTo>
                  <a:pt x="24388" y="970820"/>
                </a:lnTo>
                <a:lnTo>
                  <a:pt x="47011" y="1019266"/>
                </a:lnTo>
                <a:lnTo>
                  <a:pt x="77379" y="1062544"/>
                </a:lnTo>
                <a:lnTo>
                  <a:pt x="114632" y="1099797"/>
                </a:lnTo>
                <a:lnTo>
                  <a:pt x="157909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0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8" y="1130165"/>
                </a:lnTo>
                <a:lnTo>
                  <a:pt x="3348506" y="1099797"/>
                </a:lnTo>
                <a:lnTo>
                  <a:pt x="3385759" y="1062544"/>
                </a:lnTo>
                <a:lnTo>
                  <a:pt x="3416128" y="1019266"/>
                </a:lnTo>
                <a:lnTo>
                  <a:pt x="3438755" y="970820"/>
                </a:lnTo>
                <a:lnTo>
                  <a:pt x="3449075" y="932198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39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39" y="377890"/>
                </a:lnTo>
                <a:lnTo>
                  <a:pt x="3460185" y="328652"/>
                </a:lnTo>
                <a:lnTo>
                  <a:pt x="3455976" y="285017"/>
                </a:lnTo>
                <a:lnTo>
                  <a:pt x="3449071" y="245075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40"/>
                </a:lnTo>
                <a:lnTo>
                  <a:pt x="3348506" y="77487"/>
                </a:lnTo>
                <a:lnTo>
                  <a:pt x="3305228" y="47118"/>
                </a:lnTo>
                <a:lnTo>
                  <a:pt x="3256782" y="24492"/>
                </a:lnTo>
                <a:lnTo>
                  <a:pt x="3218169" y="14173"/>
                </a:lnTo>
                <a:lnTo>
                  <a:pt x="3178227" y="7257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981608" y="7955643"/>
            <a:ext cx="2997835" cy="196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  <a:p>
            <a:pPr marL="1007110">
              <a:lnSpc>
                <a:spcPct val="100000"/>
              </a:lnSpc>
              <a:spcBef>
                <a:spcPts val="4555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02242" y="5940418"/>
            <a:ext cx="4477385" cy="3326129"/>
            <a:chOff x="9702242" y="5940418"/>
            <a:chExt cx="4477385" cy="3326129"/>
          </a:xfrm>
        </p:grpSpPr>
        <p:sp>
          <p:nvSpPr>
            <p:cNvPr id="13" name="object 13"/>
            <p:cNvSpPr/>
            <p:nvPr/>
          </p:nvSpPr>
          <p:spPr>
            <a:xfrm>
              <a:off x="9815139" y="6050110"/>
              <a:ext cx="3250565" cy="1358900"/>
            </a:xfrm>
            <a:custGeom>
              <a:avLst/>
              <a:gdLst/>
              <a:ahLst/>
              <a:cxnLst/>
              <a:rect l="l" t="t" r="r" b="b"/>
              <a:pathLst>
                <a:path w="3250565" h="1358900">
                  <a:moveTo>
                    <a:pt x="39891" y="1346200"/>
                  </a:moveTo>
                  <a:lnTo>
                    <a:pt x="15053" y="1346200"/>
                  </a:lnTo>
                  <a:lnTo>
                    <a:pt x="8146" y="1358900"/>
                  </a:lnTo>
                  <a:lnTo>
                    <a:pt x="41308" y="1358900"/>
                  </a:lnTo>
                  <a:lnTo>
                    <a:pt x="39891" y="1346200"/>
                  </a:lnTo>
                  <a:close/>
                </a:path>
                <a:path w="3250565" h="1358900">
                  <a:moveTo>
                    <a:pt x="45204" y="1348493"/>
                  </a:moveTo>
                  <a:lnTo>
                    <a:pt x="41308" y="1358900"/>
                  </a:lnTo>
                  <a:lnTo>
                    <a:pt x="49111" y="1358900"/>
                  </a:lnTo>
                  <a:lnTo>
                    <a:pt x="45204" y="1348493"/>
                  </a:lnTo>
                  <a:close/>
                </a:path>
                <a:path w="3250565" h="1358900">
                  <a:moveTo>
                    <a:pt x="46063" y="1346200"/>
                  </a:moveTo>
                  <a:lnTo>
                    <a:pt x="44343" y="1346200"/>
                  </a:lnTo>
                  <a:lnTo>
                    <a:pt x="45204" y="1348493"/>
                  </a:lnTo>
                  <a:lnTo>
                    <a:pt x="46063" y="1346200"/>
                  </a:lnTo>
                  <a:close/>
                </a:path>
                <a:path w="3250565" h="1358900">
                  <a:moveTo>
                    <a:pt x="49445" y="1333500"/>
                  </a:moveTo>
                  <a:lnTo>
                    <a:pt x="4866" y="1333500"/>
                  </a:lnTo>
                  <a:lnTo>
                    <a:pt x="3136" y="1346200"/>
                  </a:lnTo>
                  <a:lnTo>
                    <a:pt x="43706" y="1346200"/>
                  </a:lnTo>
                  <a:lnTo>
                    <a:pt x="49445" y="1333500"/>
                  </a:lnTo>
                  <a:close/>
                </a:path>
                <a:path w="3250565" h="1358900">
                  <a:moveTo>
                    <a:pt x="58229" y="1333500"/>
                  </a:moveTo>
                  <a:lnTo>
                    <a:pt x="54081" y="1333500"/>
                  </a:lnTo>
                  <a:lnTo>
                    <a:pt x="48221" y="1346200"/>
                  </a:lnTo>
                  <a:lnTo>
                    <a:pt x="56097" y="1346200"/>
                  </a:lnTo>
                  <a:lnTo>
                    <a:pt x="58229" y="1333500"/>
                  </a:lnTo>
                  <a:close/>
                </a:path>
                <a:path w="3250565" h="1358900">
                  <a:moveTo>
                    <a:pt x="82569" y="1333500"/>
                  </a:moveTo>
                  <a:lnTo>
                    <a:pt x="64055" y="1333500"/>
                  </a:lnTo>
                  <a:lnTo>
                    <a:pt x="62097" y="1346200"/>
                  </a:lnTo>
                  <a:lnTo>
                    <a:pt x="71172" y="1346200"/>
                  </a:lnTo>
                  <a:lnTo>
                    <a:pt x="82569" y="1333500"/>
                  </a:lnTo>
                  <a:close/>
                </a:path>
                <a:path w="3250565" h="1358900">
                  <a:moveTo>
                    <a:pt x="61762" y="1320800"/>
                  </a:moveTo>
                  <a:lnTo>
                    <a:pt x="5838" y="1320800"/>
                  </a:lnTo>
                  <a:lnTo>
                    <a:pt x="0" y="1333500"/>
                  </a:lnTo>
                  <a:lnTo>
                    <a:pt x="54695" y="1333500"/>
                  </a:lnTo>
                  <a:lnTo>
                    <a:pt x="61762" y="1320800"/>
                  </a:lnTo>
                  <a:close/>
                </a:path>
                <a:path w="3250565" h="1358900">
                  <a:moveTo>
                    <a:pt x="98820" y="1320800"/>
                  </a:moveTo>
                  <a:lnTo>
                    <a:pt x="66176" y="1320800"/>
                  </a:lnTo>
                  <a:lnTo>
                    <a:pt x="63918" y="1333500"/>
                  </a:lnTo>
                  <a:lnTo>
                    <a:pt x="91972" y="1333500"/>
                  </a:lnTo>
                  <a:lnTo>
                    <a:pt x="98820" y="1320800"/>
                  </a:lnTo>
                  <a:close/>
                </a:path>
                <a:path w="3250565" h="1358900">
                  <a:moveTo>
                    <a:pt x="105490" y="1320800"/>
                  </a:moveTo>
                  <a:lnTo>
                    <a:pt x="100546" y="1333500"/>
                  </a:lnTo>
                  <a:lnTo>
                    <a:pt x="104640" y="1333500"/>
                  </a:lnTo>
                  <a:lnTo>
                    <a:pt x="105490" y="1320800"/>
                  </a:lnTo>
                  <a:close/>
                </a:path>
                <a:path w="3250565" h="1358900">
                  <a:moveTo>
                    <a:pt x="93169" y="1308100"/>
                  </a:moveTo>
                  <a:lnTo>
                    <a:pt x="6670" y="1308100"/>
                  </a:lnTo>
                  <a:lnTo>
                    <a:pt x="4901" y="1320800"/>
                  </a:lnTo>
                  <a:lnTo>
                    <a:pt x="86021" y="1320800"/>
                  </a:lnTo>
                  <a:lnTo>
                    <a:pt x="93384" y="1308582"/>
                  </a:lnTo>
                  <a:lnTo>
                    <a:pt x="93169" y="1308100"/>
                  </a:lnTo>
                  <a:close/>
                </a:path>
                <a:path w="3250565" h="1358900">
                  <a:moveTo>
                    <a:pt x="138690" y="1308100"/>
                  </a:moveTo>
                  <a:lnTo>
                    <a:pt x="93675" y="1308100"/>
                  </a:lnTo>
                  <a:lnTo>
                    <a:pt x="93384" y="1308582"/>
                  </a:lnTo>
                  <a:lnTo>
                    <a:pt x="98826" y="1320800"/>
                  </a:lnTo>
                  <a:lnTo>
                    <a:pt x="112298" y="1320800"/>
                  </a:lnTo>
                  <a:lnTo>
                    <a:pt x="138690" y="1308100"/>
                  </a:lnTo>
                  <a:close/>
                </a:path>
                <a:path w="3250565" h="1358900">
                  <a:moveTo>
                    <a:pt x="93675" y="1308100"/>
                  </a:moveTo>
                  <a:lnTo>
                    <a:pt x="93169" y="1308100"/>
                  </a:lnTo>
                  <a:lnTo>
                    <a:pt x="93384" y="1308582"/>
                  </a:lnTo>
                  <a:lnTo>
                    <a:pt x="93675" y="1308100"/>
                  </a:lnTo>
                  <a:close/>
                </a:path>
                <a:path w="3250565" h="1358900">
                  <a:moveTo>
                    <a:pt x="51199" y="1295400"/>
                  </a:moveTo>
                  <a:lnTo>
                    <a:pt x="37885" y="1295400"/>
                  </a:lnTo>
                  <a:lnTo>
                    <a:pt x="30227" y="1308100"/>
                  </a:lnTo>
                  <a:lnTo>
                    <a:pt x="50777" y="1308100"/>
                  </a:lnTo>
                  <a:lnTo>
                    <a:pt x="51199" y="1295400"/>
                  </a:lnTo>
                  <a:close/>
                </a:path>
                <a:path w="3250565" h="1358900">
                  <a:moveTo>
                    <a:pt x="85469" y="1295400"/>
                  </a:moveTo>
                  <a:lnTo>
                    <a:pt x="55899" y="1295400"/>
                  </a:lnTo>
                  <a:lnTo>
                    <a:pt x="50777" y="1308100"/>
                  </a:lnTo>
                  <a:lnTo>
                    <a:pt x="90222" y="1308100"/>
                  </a:lnTo>
                  <a:lnTo>
                    <a:pt x="85469" y="1295400"/>
                  </a:lnTo>
                  <a:close/>
                </a:path>
                <a:path w="3250565" h="1358900">
                  <a:moveTo>
                    <a:pt x="98599" y="1295400"/>
                  </a:moveTo>
                  <a:lnTo>
                    <a:pt x="85469" y="1295400"/>
                  </a:lnTo>
                  <a:lnTo>
                    <a:pt x="90222" y="1308100"/>
                  </a:lnTo>
                  <a:lnTo>
                    <a:pt x="96511" y="1308100"/>
                  </a:lnTo>
                  <a:lnTo>
                    <a:pt x="98599" y="1295400"/>
                  </a:lnTo>
                  <a:close/>
                </a:path>
                <a:path w="3250565" h="1358900">
                  <a:moveTo>
                    <a:pt x="145379" y="1295400"/>
                  </a:moveTo>
                  <a:lnTo>
                    <a:pt x="98599" y="1295400"/>
                  </a:lnTo>
                  <a:lnTo>
                    <a:pt x="96511" y="1308100"/>
                  </a:lnTo>
                  <a:lnTo>
                    <a:pt x="136680" y="1308100"/>
                  </a:lnTo>
                  <a:lnTo>
                    <a:pt x="145379" y="1295400"/>
                  </a:lnTo>
                  <a:close/>
                </a:path>
                <a:path w="3250565" h="1358900">
                  <a:moveTo>
                    <a:pt x="152830" y="1295400"/>
                  </a:moveTo>
                  <a:lnTo>
                    <a:pt x="152152" y="1295400"/>
                  </a:lnTo>
                  <a:lnTo>
                    <a:pt x="144925" y="1308100"/>
                  </a:lnTo>
                  <a:lnTo>
                    <a:pt x="152830" y="1295400"/>
                  </a:lnTo>
                  <a:close/>
                </a:path>
                <a:path w="3250565" h="1358900">
                  <a:moveTo>
                    <a:pt x="88305" y="1282700"/>
                  </a:moveTo>
                  <a:lnTo>
                    <a:pt x="66648" y="1282700"/>
                  </a:lnTo>
                  <a:lnTo>
                    <a:pt x="60801" y="1295400"/>
                  </a:lnTo>
                  <a:lnTo>
                    <a:pt x="85194" y="1295400"/>
                  </a:lnTo>
                  <a:lnTo>
                    <a:pt x="88305" y="1282700"/>
                  </a:lnTo>
                  <a:close/>
                </a:path>
                <a:path w="3250565" h="1358900">
                  <a:moveTo>
                    <a:pt x="92628" y="1282700"/>
                  </a:moveTo>
                  <a:lnTo>
                    <a:pt x="88305" y="1282700"/>
                  </a:lnTo>
                  <a:lnTo>
                    <a:pt x="85194" y="1295400"/>
                  </a:lnTo>
                  <a:lnTo>
                    <a:pt x="90776" y="1295400"/>
                  </a:lnTo>
                  <a:lnTo>
                    <a:pt x="92628" y="1282700"/>
                  </a:lnTo>
                  <a:close/>
                </a:path>
                <a:path w="3250565" h="1358900">
                  <a:moveTo>
                    <a:pt x="168723" y="1282700"/>
                  </a:moveTo>
                  <a:lnTo>
                    <a:pt x="92628" y="1282700"/>
                  </a:lnTo>
                  <a:lnTo>
                    <a:pt x="90776" y="1295400"/>
                  </a:lnTo>
                  <a:lnTo>
                    <a:pt x="168069" y="1295400"/>
                  </a:lnTo>
                  <a:lnTo>
                    <a:pt x="168723" y="1282700"/>
                  </a:lnTo>
                  <a:close/>
                </a:path>
                <a:path w="3250565" h="1358900">
                  <a:moveTo>
                    <a:pt x="181190" y="1282700"/>
                  </a:moveTo>
                  <a:lnTo>
                    <a:pt x="172191" y="1282700"/>
                  </a:lnTo>
                  <a:lnTo>
                    <a:pt x="168069" y="1295400"/>
                  </a:lnTo>
                  <a:lnTo>
                    <a:pt x="173141" y="1295400"/>
                  </a:lnTo>
                  <a:lnTo>
                    <a:pt x="181190" y="1282700"/>
                  </a:lnTo>
                  <a:close/>
                </a:path>
                <a:path w="3250565" h="1358900">
                  <a:moveTo>
                    <a:pt x="205280" y="1282700"/>
                  </a:moveTo>
                  <a:lnTo>
                    <a:pt x="187247" y="1282700"/>
                  </a:lnTo>
                  <a:lnTo>
                    <a:pt x="190681" y="1295400"/>
                  </a:lnTo>
                  <a:lnTo>
                    <a:pt x="199205" y="1295400"/>
                  </a:lnTo>
                  <a:lnTo>
                    <a:pt x="205280" y="1282700"/>
                  </a:lnTo>
                  <a:close/>
                </a:path>
                <a:path w="3250565" h="1358900">
                  <a:moveTo>
                    <a:pt x="99208" y="1270000"/>
                  </a:moveTo>
                  <a:lnTo>
                    <a:pt x="93709" y="1282700"/>
                  </a:lnTo>
                  <a:lnTo>
                    <a:pt x="107181" y="1282700"/>
                  </a:lnTo>
                  <a:lnTo>
                    <a:pt x="99208" y="1270000"/>
                  </a:lnTo>
                  <a:close/>
                </a:path>
                <a:path w="3250565" h="1358900">
                  <a:moveTo>
                    <a:pt x="124017" y="1257300"/>
                  </a:moveTo>
                  <a:lnTo>
                    <a:pt x="118239" y="1270000"/>
                  </a:lnTo>
                  <a:lnTo>
                    <a:pt x="114550" y="1282700"/>
                  </a:lnTo>
                  <a:lnTo>
                    <a:pt x="121718" y="1282700"/>
                  </a:lnTo>
                  <a:lnTo>
                    <a:pt x="122359" y="1270000"/>
                  </a:lnTo>
                  <a:lnTo>
                    <a:pt x="131534" y="1270000"/>
                  </a:lnTo>
                  <a:lnTo>
                    <a:pt x="124017" y="1257300"/>
                  </a:lnTo>
                  <a:close/>
                </a:path>
                <a:path w="3250565" h="1358900">
                  <a:moveTo>
                    <a:pt x="176183" y="1270000"/>
                  </a:moveTo>
                  <a:lnTo>
                    <a:pt x="122359" y="1270000"/>
                  </a:lnTo>
                  <a:lnTo>
                    <a:pt x="121718" y="1282700"/>
                  </a:lnTo>
                  <a:lnTo>
                    <a:pt x="163662" y="1282700"/>
                  </a:lnTo>
                  <a:lnTo>
                    <a:pt x="176183" y="1270000"/>
                  </a:lnTo>
                  <a:close/>
                </a:path>
                <a:path w="3250565" h="1358900">
                  <a:moveTo>
                    <a:pt x="177896" y="1270000"/>
                  </a:moveTo>
                  <a:lnTo>
                    <a:pt x="176183" y="1270000"/>
                  </a:lnTo>
                  <a:lnTo>
                    <a:pt x="163662" y="1282700"/>
                  </a:lnTo>
                  <a:lnTo>
                    <a:pt x="177896" y="1270000"/>
                  </a:lnTo>
                  <a:close/>
                </a:path>
                <a:path w="3250565" h="1358900">
                  <a:moveTo>
                    <a:pt x="207125" y="1270000"/>
                  </a:moveTo>
                  <a:lnTo>
                    <a:pt x="177896" y="1270000"/>
                  </a:lnTo>
                  <a:lnTo>
                    <a:pt x="163662" y="1282700"/>
                  </a:lnTo>
                  <a:lnTo>
                    <a:pt x="201496" y="1282700"/>
                  </a:lnTo>
                  <a:lnTo>
                    <a:pt x="207125" y="1270000"/>
                  </a:lnTo>
                  <a:close/>
                </a:path>
                <a:path w="3250565" h="1358900">
                  <a:moveTo>
                    <a:pt x="219876" y="1270000"/>
                  </a:moveTo>
                  <a:lnTo>
                    <a:pt x="214767" y="1270000"/>
                  </a:lnTo>
                  <a:lnTo>
                    <a:pt x="210254" y="1282700"/>
                  </a:lnTo>
                  <a:lnTo>
                    <a:pt x="215961" y="1282700"/>
                  </a:lnTo>
                  <a:lnTo>
                    <a:pt x="219876" y="1270000"/>
                  </a:lnTo>
                  <a:close/>
                </a:path>
                <a:path w="3250565" h="1358900">
                  <a:moveTo>
                    <a:pt x="227308" y="1270000"/>
                  </a:moveTo>
                  <a:lnTo>
                    <a:pt x="225443" y="1270000"/>
                  </a:lnTo>
                  <a:lnTo>
                    <a:pt x="222552" y="1282700"/>
                  </a:lnTo>
                  <a:lnTo>
                    <a:pt x="227308" y="1270000"/>
                  </a:lnTo>
                  <a:close/>
                </a:path>
                <a:path w="3250565" h="1358900">
                  <a:moveTo>
                    <a:pt x="143022" y="1257300"/>
                  </a:moveTo>
                  <a:lnTo>
                    <a:pt x="138462" y="1257300"/>
                  </a:lnTo>
                  <a:lnTo>
                    <a:pt x="137459" y="1270000"/>
                  </a:lnTo>
                  <a:lnTo>
                    <a:pt x="150285" y="1270000"/>
                  </a:lnTo>
                  <a:lnTo>
                    <a:pt x="143022" y="1257300"/>
                  </a:lnTo>
                  <a:close/>
                </a:path>
                <a:path w="3250565" h="1358900">
                  <a:moveTo>
                    <a:pt x="235224" y="1257300"/>
                  </a:moveTo>
                  <a:lnTo>
                    <a:pt x="148131" y="1257300"/>
                  </a:lnTo>
                  <a:lnTo>
                    <a:pt x="154316" y="1270000"/>
                  </a:lnTo>
                  <a:lnTo>
                    <a:pt x="231075" y="1270000"/>
                  </a:lnTo>
                  <a:lnTo>
                    <a:pt x="235224" y="1257300"/>
                  </a:lnTo>
                  <a:close/>
                </a:path>
                <a:path w="3250565" h="1358900">
                  <a:moveTo>
                    <a:pt x="241513" y="1257300"/>
                  </a:moveTo>
                  <a:lnTo>
                    <a:pt x="235224" y="1257300"/>
                  </a:lnTo>
                  <a:lnTo>
                    <a:pt x="238337" y="1270000"/>
                  </a:lnTo>
                  <a:lnTo>
                    <a:pt x="238881" y="1270000"/>
                  </a:lnTo>
                  <a:lnTo>
                    <a:pt x="241513" y="1257300"/>
                  </a:lnTo>
                  <a:close/>
                </a:path>
                <a:path w="3250565" h="1358900">
                  <a:moveTo>
                    <a:pt x="278963" y="1257300"/>
                  </a:moveTo>
                  <a:lnTo>
                    <a:pt x="272328" y="1257300"/>
                  </a:lnTo>
                  <a:lnTo>
                    <a:pt x="275717" y="1270000"/>
                  </a:lnTo>
                  <a:lnTo>
                    <a:pt x="278963" y="1257300"/>
                  </a:lnTo>
                  <a:close/>
                </a:path>
                <a:path w="3250565" h="1358900">
                  <a:moveTo>
                    <a:pt x="171134" y="1244600"/>
                  </a:moveTo>
                  <a:lnTo>
                    <a:pt x="161648" y="1244600"/>
                  </a:lnTo>
                  <a:lnTo>
                    <a:pt x="154876" y="1257300"/>
                  </a:lnTo>
                  <a:lnTo>
                    <a:pt x="179745" y="1257300"/>
                  </a:lnTo>
                  <a:lnTo>
                    <a:pt x="171134" y="1244600"/>
                  </a:lnTo>
                  <a:close/>
                </a:path>
                <a:path w="3250565" h="1358900">
                  <a:moveTo>
                    <a:pt x="265978" y="1244600"/>
                  </a:moveTo>
                  <a:lnTo>
                    <a:pt x="186359" y="1244600"/>
                  </a:lnTo>
                  <a:lnTo>
                    <a:pt x="183894" y="1257300"/>
                  </a:lnTo>
                  <a:lnTo>
                    <a:pt x="261030" y="1257300"/>
                  </a:lnTo>
                  <a:lnTo>
                    <a:pt x="265882" y="1245073"/>
                  </a:lnTo>
                  <a:lnTo>
                    <a:pt x="265978" y="1244600"/>
                  </a:lnTo>
                  <a:close/>
                </a:path>
                <a:path w="3250565" h="1358900">
                  <a:moveTo>
                    <a:pt x="278760" y="1244600"/>
                  </a:moveTo>
                  <a:lnTo>
                    <a:pt x="266070" y="1244600"/>
                  </a:lnTo>
                  <a:lnTo>
                    <a:pt x="265882" y="1245073"/>
                  </a:lnTo>
                  <a:lnTo>
                    <a:pt x="263412" y="1257300"/>
                  </a:lnTo>
                  <a:lnTo>
                    <a:pt x="274183" y="1257300"/>
                  </a:lnTo>
                  <a:lnTo>
                    <a:pt x="278760" y="1244600"/>
                  </a:lnTo>
                  <a:close/>
                </a:path>
                <a:path w="3250565" h="1358900">
                  <a:moveTo>
                    <a:pt x="288189" y="1244600"/>
                  </a:moveTo>
                  <a:lnTo>
                    <a:pt x="278760" y="1244600"/>
                  </a:lnTo>
                  <a:lnTo>
                    <a:pt x="278692" y="1257300"/>
                  </a:lnTo>
                  <a:lnTo>
                    <a:pt x="286771" y="1257300"/>
                  </a:lnTo>
                  <a:lnTo>
                    <a:pt x="288189" y="1244600"/>
                  </a:lnTo>
                  <a:close/>
                </a:path>
                <a:path w="3250565" h="1358900">
                  <a:moveTo>
                    <a:pt x="266070" y="1244600"/>
                  </a:moveTo>
                  <a:lnTo>
                    <a:pt x="265882" y="1245073"/>
                  </a:lnTo>
                  <a:lnTo>
                    <a:pt x="266070" y="1244600"/>
                  </a:lnTo>
                  <a:close/>
                </a:path>
                <a:path w="3250565" h="1358900">
                  <a:moveTo>
                    <a:pt x="284773" y="1231900"/>
                  </a:moveTo>
                  <a:lnTo>
                    <a:pt x="194434" y="1231900"/>
                  </a:lnTo>
                  <a:lnTo>
                    <a:pt x="188352" y="1244600"/>
                  </a:lnTo>
                  <a:lnTo>
                    <a:pt x="284824" y="1244600"/>
                  </a:lnTo>
                  <a:lnTo>
                    <a:pt x="284773" y="1231900"/>
                  </a:lnTo>
                  <a:close/>
                </a:path>
                <a:path w="3250565" h="1358900">
                  <a:moveTo>
                    <a:pt x="294076" y="1231900"/>
                  </a:moveTo>
                  <a:lnTo>
                    <a:pt x="290225" y="1244600"/>
                  </a:lnTo>
                  <a:lnTo>
                    <a:pt x="292383" y="1244600"/>
                  </a:lnTo>
                  <a:lnTo>
                    <a:pt x="294076" y="1231900"/>
                  </a:lnTo>
                  <a:close/>
                </a:path>
                <a:path w="3250565" h="1358900">
                  <a:moveTo>
                    <a:pt x="321246" y="1231900"/>
                  </a:moveTo>
                  <a:lnTo>
                    <a:pt x="303466" y="1231900"/>
                  </a:lnTo>
                  <a:lnTo>
                    <a:pt x="304394" y="1244600"/>
                  </a:lnTo>
                  <a:lnTo>
                    <a:pt x="308104" y="1244600"/>
                  </a:lnTo>
                  <a:lnTo>
                    <a:pt x="321246" y="1231900"/>
                  </a:lnTo>
                  <a:close/>
                </a:path>
                <a:path w="3250565" h="1358900">
                  <a:moveTo>
                    <a:pt x="226711" y="1219200"/>
                  </a:moveTo>
                  <a:lnTo>
                    <a:pt x="224722" y="1219200"/>
                  </a:lnTo>
                  <a:lnTo>
                    <a:pt x="219556" y="1231900"/>
                  </a:lnTo>
                  <a:lnTo>
                    <a:pt x="227569" y="1231900"/>
                  </a:lnTo>
                  <a:lnTo>
                    <a:pt x="226711" y="1219200"/>
                  </a:lnTo>
                  <a:close/>
                </a:path>
                <a:path w="3250565" h="1358900">
                  <a:moveTo>
                    <a:pt x="304125" y="1219200"/>
                  </a:moveTo>
                  <a:lnTo>
                    <a:pt x="231616" y="1219200"/>
                  </a:lnTo>
                  <a:lnTo>
                    <a:pt x="227569" y="1231900"/>
                  </a:lnTo>
                  <a:lnTo>
                    <a:pt x="303388" y="1231900"/>
                  </a:lnTo>
                  <a:lnTo>
                    <a:pt x="304125" y="1219200"/>
                  </a:lnTo>
                  <a:close/>
                </a:path>
                <a:path w="3250565" h="1358900">
                  <a:moveTo>
                    <a:pt x="319642" y="1219200"/>
                  </a:moveTo>
                  <a:lnTo>
                    <a:pt x="306909" y="1219200"/>
                  </a:lnTo>
                  <a:lnTo>
                    <a:pt x="305489" y="1231900"/>
                  </a:lnTo>
                  <a:lnTo>
                    <a:pt x="315739" y="1231900"/>
                  </a:lnTo>
                  <a:lnTo>
                    <a:pt x="319642" y="1219200"/>
                  </a:lnTo>
                  <a:close/>
                </a:path>
                <a:path w="3250565" h="1358900">
                  <a:moveTo>
                    <a:pt x="327790" y="1219200"/>
                  </a:moveTo>
                  <a:lnTo>
                    <a:pt x="319642" y="1219200"/>
                  </a:lnTo>
                  <a:lnTo>
                    <a:pt x="324262" y="1231900"/>
                  </a:lnTo>
                  <a:lnTo>
                    <a:pt x="330920" y="1231900"/>
                  </a:lnTo>
                  <a:lnTo>
                    <a:pt x="335007" y="1228019"/>
                  </a:lnTo>
                  <a:lnTo>
                    <a:pt x="327790" y="1219200"/>
                  </a:lnTo>
                  <a:close/>
                </a:path>
                <a:path w="3250565" h="1358900">
                  <a:moveTo>
                    <a:pt x="337926" y="1225249"/>
                  </a:moveTo>
                  <a:lnTo>
                    <a:pt x="335007" y="1228019"/>
                  </a:lnTo>
                  <a:lnTo>
                    <a:pt x="338182" y="1231900"/>
                  </a:lnTo>
                  <a:lnTo>
                    <a:pt x="337926" y="1225249"/>
                  </a:lnTo>
                  <a:close/>
                </a:path>
                <a:path w="3250565" h="1358900">
                  <a:moveTo>
                    <a:pt x="344298" y="1219200"/>
                  </a:moveTo>
                  <a:lnTo>
                    <a:pt x="337693" y="1219200"/>
                  </a:lnTo>
                  <a:lnTo>
                    <a:pt x="337926" y="1225249"/>
                  </a:lnTo>
                  <a:lnTo>
                    <a:pt x="344298" y="1219200"/>
                  </a:lnTo>
                  <a:close/>
                </a:path>
                <a:path w="3250565" h="1358900">
                  <a:moveTo>
                    <a:pt x="356478" y="1206500"/>
                  </a:moveTo>
                  <a:lnTo>
                    <a:pt x="261200" y="1206500"/>
                  </a:lnTo>
                  <a:lnTo>
                    <a:pt x="256333" y="1219200"/>
                  </a:lnTo>
                  <a:lnTo>
                    <a:pt x="357093" y="1219200"/>
                  </a:lnTo>
                  <a:lnTo>
                    <a:pt x="356478" y="1206500"/>
                  </a:lnTo>
                  <a:close/>
                </a:path>
                <a:path w="3250565" h="1358900">
                  <a:moveTo>
                    <a:pt x="373910" y="1206500"/>
                  </a:moveTo>
                  <a:lnTo>
                    <a:pt x="369525" y="1206500"/>
                  </a:lnTo>
                  <a:lnTo>
                    <a:pt x="368015" y="1219200"/>
                  </a:lnTo>
                  <a:lnTo>
                    <a:pt x="373910" y="1206500"/>
                  </a:lnTo>
                  <a:close/>
                </a:path>
                <a:path w="3250565" h="1358900">
                  <a:moveTo>
                    <a:pt x="386212" y="1206500"/>
                  </a:moveTo>
                  <a:lnTo>
                    <a:pt x="384296" y="1219200"/>
                  </a:lnTo>
                  <a:lnTo>
                    <a:pt x="386997" y="1212741"/>
                  </a:lnTo>
                  <a:lnTo>
                    <a:pt x="386212" y="1206500"/>
                  </a:lnTo>
                  <a:close/>
                </a:path>
                <a:path w="3250565" h="1358900">
                  <a:moveTo>
                    <a:pt x="389861" y="1206500"/>
                  </a:moveTo>
                  <a:lnTo>
                    <a:pt x="389608" y="1206500"/>
                  </a:lnTo>
                  <a:lnTo>
                    <a:pt x="386997" y="1212741"/>
                  </a:lnTo>
                  <a:lnTo>
                    <a:pt x="387810" y="1219200"/>
                  </a:lnTo>
                  <a:lnTo>
                    <a:pt x="389861" y="1206500"/>
                  </a:lnTo>
                  <a:close/>
                </a:path>
                <a:path w="3250565" h="1358900">
                  <a:moveTo>
                    <a:pt x="383820" y="1193800"/>
                  </a:moveTo>
                  <a:lnTo>
                    <a:pt x="294774" y="1193800"/>
                  </a:lnTo>
                  <a:lnTo>
                    <a:pt x="272597" y="1206500"/>
                  </a:lnTo>
                  <a:lnTo>
                    <a:pt x="369444" y="1206500"/>
                  </a:lnTo>
                  <a:lnTo>
                    <a:pt x="383820" y="1193800"/>
                  </a:lnTo>
                  <a:close/>
                </a:path>
                <a:path w="3250565" h="1358900">
                  <a:moveTo>
                    <a:pt x="400460" y="1193800"/>
                  </a:moveTo>
                  <a:lnTo>
                    <a:pt x="383820" y="1193800"/>
                  </a:lnTo>
                  <a:lnTo>
                    <a:pt x="382378" y="1206500"/>
                  </a:lnTo>
                  <a:lnTo>
                    <a:pt x="413503" y="1206500"/>
                  </a:lnTo>
                  <a:lnTo>
                    <a:pt x="400460" y="1193800"/>
                  </a:lnTo>
                  <a:close/>
                </a:path>
                <a:path w="3250565" h="1358900">
                  <a:moveTo>
                    <a:pt x="427755" y="1181100"/>
                  </a:moveTo>
                  <a:lnTo>
                    <a:pt x="327959" y="1181100"/>
                  </a:lnTo>
                  <a:lnTo>
                    <a:pt x="302579" y="1193800"/>
                  </a:lnTo>
                  <a:lnTo>
                    <a:pt x="413657" y="1193800"/>
                  </a:lnTo>
                  <a:lnTo>
                    <a:pt x="427967" y="1181597"/>
                  </a:lnTo>
                  <a:lnTo>
                    <a:pt x="427755" y="1181100"/>
                  </a:lnTo>
                  <a:close/>
                </a:path>
                <a:path w="3250565" h="1358900">
                  <a:moveTo>
                    <a:pt x="428078" y="1181856"/>
                  </a:moveTo>
                  <a:lnTo>
                    <a:pt x="420600" y="1193800"/>
                  </a:lnTo>
                  <a:lnTo>
                    <a:pt x="433167" y="1193800"/>
                  </a:lnTo>
                  <a:lnTo>
                    <a:pt x="428078" y="1181856"/>
                  </a:lnTo>
                  <a:close/>
                </a:path>
                <a:path w="3250565" h="1358900">
                  <a:moveTo>
                    <a:pt x="442151" y="1181100"/>
                  </a:moveTo>
                  <a:lnTo>
                    <a:pt x="440899" y="1181100"/>
                  </a:lnTo>
                  <a:lnTo>
                    <a:pt x="433167" y="1193800"/>
                  </a:lnTo>
                  <a:lnTo>
                    <a:pt x="441680" y="1193800"/>
                  </a:lnTo>
                  <a:lnTo>
                    <a:pt x="442151" y="1181100"/>
                  </a:lnTo>
                  <a:close/>
                </a:path>
                <a:path w="3250565" h="1358900">
                  <a:moveTo>
                    <a:pt x="428551" y="1181100"/>
                  </a:moveTo>
                  <a:lnTo>
                    <a:pt x="427967" y="1181597"/>
                  </a:lnTo>
                  <a:lnTo>
                    <a:pt x="428078" y="1181856"/>
                  </a:lnTo>
                  <a:lnTo>
                    <a:pt x="428551" y="1181100"/>
                  </a:lnTo>
                  <a:close/>
                </a:path>
                <a:path w="3250565" h="1358900">
                  <a:moveTo>
                    <a:pt x="478265" y="1155700"/>
                  </a:moveTo>
                  <a:lnTo>
                    <a:pt x="376411" y="1155700"/>
                  </a:lnTo>
                  <a:lnTo>
                    <a:pt x="367446" y="1168400"/>
                  </a:lnTo>
                  <a:lnTo>
                    <a:pt x="368364" y="1181100"/>
                  </a:lnTo>
                  <a:lnTo>
                    <a:pt x="440075" y="1181100"/>
                  </a:lnTo>
                  <a:lnTo>
                    <a:pt x="448673" y="1168400"/>
                  </a:lnTo>
                  <a:lnTo>
                    <a:pt x="477220" y="1168400"/>
                  </a:lnTo>
                  <a:lnTo>
                    <a:pt x="480066" y="1158827"/>
                  </a:lnTo>
                  <a:lnTo>
                    <a:pt x="478265" y="1155700"/>
                  </a:lnTo>
                  <a:close/>
                </a:path>
                <a:path w="3250565" h="1358900">
                  <a:moveTo>
                    <a:pt x="477220" y="1168400"/>
                  </a:moveTo>
                  <a:lnTo>
                    <a:pt x="471552" y="1168400"/>
                  </a:lnTo>
                  <a:lnTo>
                    <a:pt x="472869" y="1181100"/>
                  </a:lnTo>
                  <a:lnTo>
                    <a:pt x="477220" y="1168400"/>
                  </a:lnTo>
                  <a:close/>
                </a:path>
                <a:path w="3250565" h="1358900">
                  <a:moveTo>
                    <a:pt x="505569" y="1155700"/>
                  </a:moveTo>
                  <a:lnTo>
                    <a:pt x="480995" y="1155700"/>
                  </a:lnTo>
                  <a:lnTo>
                    <a:pt x="480066" y="1158827"/>
                  </a:lnTo>
                  <a:lnTo>
                    <a:pt x="485578" y="1168400"/>
                  </a:lnTo>
                  <a:lnTo>
                    <a:pt x="497416" y="1168400"/>
                  </a:lnTo>
                  <a:lnTo>
                    <a:pt x="505569" y="1155700"/>
                  </a:lnTo>
                  <a:close/>
                </a:path>
                <a:path w="3250565" h="1358900">
                  <a:moveTo>
                    <a:pt x="480995" y="1155700"/>
                  </a:moveTo>
                  <a:lnTo>
                    <a:pt x="478265" y="1155700"/>
                  </a:lnTo>
                  <a:lnTo>
                    <a:pt x="480066" y="1158827"/>
                  </a:lnTo>
                  <a:lnTo>
                    <a:pt x="480995" y="11557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11712" y="1143000"/>
                  </a:lnTo>
                  <a:lnTo>
                    <a:pt x="408430" y="1155700"/>
                  </a:lnTo>
                  <a:lnTo>
                    <a:pt x="424030" y="1155700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24030" y="1155700"/>
                  </a:lnTo>
                  <a:lnTo>
                    <a:pt x="426706" y="1149315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6706" y="1149315"/>
                  </a:moveTo>
                  <a:lnTo>
                    <a:pt x="424030" y="1155700"/>
                  </a:lnTo>
                  <a:lnTo>
                    <a:pt x="427510" y="1155700"/>
                  </a:lnTo>
                  <a:lnTo>
                    <a:pt x="426706" y="1149315"/>
                  </a:lnTo>
                  <a:close/>
                </a:path>
                <a:path w="3250565" h="1358900">
                  <a:moveTo>
                    <a:pt x="472017" y="1130300"/>
                  </a:moveTo>
                  <a:lnTo>
                    <a:pt x="451194" y="1130300"/>
                  </a:lnTo>
                  <a:lnTo>
                    <a:pt x="449461" y="1143000"/>
                  </a:lnTo>
                  <a:lnTo>
                    <a:pt x="429586" y="1143000"/>
                  </a:lnTo>
                  <a:lnTo>
                    <a:pt x="427510" y="1155700"/>
                  </a:lnTo>
                  <a:lnTo>
                    <a:pt x="475012" y="1155700"/>
                  </a:lnTo>
                  <a:lnTo>
                    <a:pt x="474973" y="1146680"/>
                  </a:lnTo>
                  <a:lnTo>
                    <a:pt x="472682" y="1143000"/>
                  </a:lnTo>
                  <a:lnTo>
                    <a:pt x="472017" y="1130300"/>
                  </a:lnTo>
                  <a:close/>
                </a:path>
                <a:path w="3250565" h="1358900">
                  <a:moveTo>
                    <a:pt x="474973" y="1146680"/>
                  </a:moveTo>
                  <a:lnTo>
                    <a:pt x="475012" y="1155700"/>
                  </a:lnTo>
                  <a:lnTo>
                    <a:pt x="480587" y="1155700"/>
                  </a:lnTo>
                  <a:lnTo>
                    <a:pt x="474973" y="1146680"/>
                  </a:lnTo>
                  <a:close/>
                </a:path>
                <a:path w="3250565" h="1358900">
                  <a:moveTo>
                    <a:pt x="528658" y="1143000"/>
                  </a:moveTo>
                  <a:lnTo>
                    <a:pt x="474957" y="1143000"/>
                  </a:lnTo>
                  <a:lnTo>
                    <a:pt x="474973" y="1146680"/>
                  </a:lnTo>
                  <a:lnTo>
                    <a:pt x="480587" y="1155700"/>
                  </a:lnTo>
                  <a:lnTo>
                    <a:pt x="521360" y="1155700"/>
                  </a:lnTo>
                  <a:lnTo>
                    <a:pt x="528658" y="1143000"/>
                  </a:lnTo>
                  <a:close/>
                </a:path>
                <a:path w="3250565" h="1358900">
                  <a:moveTo>
                    <a:pt x="429354" y="1143000"/>
                  </a:moveTo>
                  <a:lnTo>
                    <a:pt x="425910" y="1143000"/>
                  </a:lnTo>
                  <a:lnTo>
                    <a:pt x="426706" y="1149315"/>
                  </a:lnTo>
                  <a:lnTo>
                    <a:pt x="429354" y="11430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2078" y="1130300"/>
                  </a:lnTo>
                  <a:lnTo>
                    <a:pt x="427798" y="1143000"/>
                  </a:lnTo>
                  <a:lnTo>
                    <a:pt x="449086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9086" y="1143000"/>
                  </a:lnTo>
                  <a:lnTo>
                    <a:pt x="449461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543995" y="1130300"/>
                  </a:moveTo>
                  <a:lnTo>
                    <a:pt x="481511" y="1130300"/>
                  </a:lnTo>
                  <a:lnTo>
                    <a:pt x="484451" y="1143000"/>
                  </a:lnTo>
                  <a:lnTo>
                    <a:pt x="546094" y="1143000"/>
                  </a:lnTo>
                  <a:lnTo>
                    <a:pt x="543995" y="1130300"/>
                  </a:lnTo>
                  <a:close/>
                </a:path>
                <a:path w="3250565" h="1358900">
                  <a:moveTo>
                    <a:pt x="572394" y="1130300"/>
                  </a:moveTo>
                  <a:lnTo>
                    <a:pt x="556060" y="1130300"/>
                  </a:lnTo>
                  <a:lnTo>
                    <a:pt x="558940" y="1143000"/>
                  </a:lnTo>
                  <a:lnTo>
                    <a:pt x="572394" y="1130300"/>
                  </a:lnTo>
                  <a:close/>
                </a:path>
                <a:path w="3250565" h="1358900">
                  <a:moveTo>
                    <a:pt x="574012" y="1142308"/>
                  </a:moveTo>
                  <a:lnTo>
                    <a:pt x="573635" y="1143000"/>
                  </a:lnTo>
                  <a:lnTo>
                    <a:pt x="574105" y="1143000"/>
                  </a:lnTo>
                  <a:lnTo>
                    <a:pt x="574012" y="1142308"/>
                  </a:lnTo>
                  <a:close/>
                </a:path>
                <a:path w="3250565" h="1358900">
                  <a:moveTo>
                    <a:pt x="580547" y="1130300"/>
                  </a:moveTo>
                  <a:lnTo>
                    <a:pt x="572394" y="1130300"/>
                  </a:lnTo>
                  <a:lnTo>
                    <a:pt x="574012" y="1142308"/>
                  </a:lnTo>
                  <a:lnTo>
                    <a:pt x="580547" y="1130300"/>
                  </a:lnTo>
                  <a:close/>
                </a:path>
                <a:path w="3250565" h="1358900">
                  <a:moveTo>
                    <a:pt x="479203" y="1117600"/>
                  </a:moveTo>
                  <a:lnTo>
                    <a:pt x="473407" y="1117600"/>
                  </a:lnTo>
                  <a:lnTo>
                    <a:pt x="473015" y="1130300"/>
                  </a:lnTo>
                  <a:lnTo>
                    <a:pt x="486922" y="1130300"/>
                  </a:lnTo>
                  <a:lnTo>
                    <a:pt x="479203" y="1117600"/>
                  </a:lnTo>
                  <a:close/>
                </a:path>
                <a:path w="3250565" h="1358900">
                  <a:moveTo>
                    <a:pt x="547941" y="1117600"/>
                  </a:moveTo>
                  <a:lnTo>
                    <a:pt x="496975" y="1117600"/>
                  </a:lnTo>
                  <a:lnTo>
                    <a:pt x="486922" y="1130300"/>
                  </a:lnTo>
                  <a:lnTo>
                    <a:pt x="545842" y="1130300"/>
                  </a:lnTo>
                  <a:lnTo>
                    <a:pt x="547941" y="1117600"/>
                  </a:lnTo>
                  <a:close/>
                </a:path>
                <a:path w="3250565" h="1358900">
                  <a:moveTo>
                    <a:pt x="588850" y="1117600"/>
                  </a:moveTo>
                  <a:lnTo>
                    <a:pt x="561297" y="1117600"/>
                  </a:lnTo>
                  <a:lnTo>
                    <a:pt x="560719" y="1130300"/>
                  </a:lnTo>
                  <a:lnTo>
                    <a:pt x="570765" y="1130300"/>
                  </a:lnTo>
                  <a:lnTo>
                    <a:pt x="588850" y="1117600"/>
                  </a:lnTo>
                  <a:close/>
                </a:path>
                <a:path w="3250565" h="1358900">
                  <a:moveTo>
                    <a:pt x="619455" y="1117600"/>
                  </a:moveTo>
                  <a:lnTo>
                    <a:pt x="606456" y="1117600"/>
                  </a:lnTo>
                  <a:lnTo>
                    <a:pt x="595232" y="1130300"/>
                  </a:lnTo>
                  <a:lnTo>
                    <a:pt x="601013" y="1130300"/>
                  </a:lnTo>
                  <a:lnTo>
                    <a:pt x="619455" y="1117600"/>
                  </a:lnTo>
                  <a:close/>
                </a:path>
                <a:path w="3250565" h="1358900">
                  <a:moveTo>
                    <a:pt x="613707" y="1104900"/>
                  </a:moveTo>
                  <a:lnTo>
                    <a:pt x="514262" y="1104900"/>
                  </a:lnTo>
                  <a:lnTo>
                    <a:pt x="501789" y="1117600"/>
                  </a:lnTo>
                  <a:lnTo>
                    <a:pt x="617811" y="1117600"/>
                  </a:lnTo>
                  <a:lnTo>
                    <a:pt x="613707" y="1104900"/>
                  </a:lnTo>
                  <a:close/>
                </a:path>
                <a:path w="3250565" h="1358900">
                  <a:moveTo>
                    <a:pt x="624842" y="1104900"/>
                  </a:moveTo>
                  <a:lnTo>
                    <a:pt x="615077" y="1104900"/>
                  </a:lnTo>
                  <a:lnTo>
                    <a:pt x="617811" y="1117600"/>
                  </a:lnTo>
                  <a:lnTo>
                    <a:pt x="622112" y="1117600"/>
                  </a:lnTo>
                  <a:lnTo>
                    <a:pt x="624842" y="1104900"/>
                  </a:lnTo>
                  <a:close/>
                </a:path>
                <a:path w="3250565" h="1358900">
                  <a:moveTo>
                    <a:pt x="530851" y="1092200"/>
                  </a:moveTo>
                  <a:lnTo>
                    <a:pt x="521673" y="1104900"/>
                  </a:lnTo>
                  <a:lnTo>
                    <a:pt x="539283" y="1104900"/>
                  </a:lnTo>
                  <a:lnTo>
                    <a:pt x="530851" y="1092200"/>
                  </a:lnTo>
                  <a:close/>
                </a:path>
                <a:path w="3250565" h="1358900">
                  <a:moveTo>
                    <a:pt x="658991" y="1092200"/>
                  </a:moveTo>
                  <a:lnTo>
                    <a:pt x="542416" y="1092200"/>
                  </a:lnTo>
                  <a:lnTo>
                    <a:pt x="539283" y="1104900"/>
                  </a:lnTo>
                  <a:lnTo>
                    <a:pt x="652486" y="1104900"/>
                  </a:lnTo>
                  <a:lnTo>
                    <a:pt x="658991" y="1092200"/>
                  </a:lnTo>
                  <a:close/>
                </a:path>
                <a:path w="3250565" h="1358900">
                  <a:moveTo>
                    <a:pt x="664871" y="1092200"/>
                  </a:moveTo>
                  <a:lnTo>
                    <a:pt x="658991" y="1092200"/>
                  </a:lnTo>
                  <a:lnTo>
                    <a:pt x="667578" y="1104900"/>
                  </a:lnTo>
                  <a:lnTo>
                    <a:pt x="664871" y="1092200"/>
                  </a:lnTo>
                  <a:close/>
                </a:path>
                <a:path w="3250565" h="1358900">
                  <a:moveTo>
                    <a:pt x="655389" y="1079500"/>
                  </a:moveTo>
                  <a:lnTo>
                    <a:pt x="569511" y="1079500"/>
                  </a:lnTo>
                  <a:lnTo>
                    <a:pt x="568840" y="1092200"/>
                  </a:lnTo>
                  <a:lnTo>
                    <a:pt x="654516" y="1092200"/>
                  </a:lnTo>
                  <a:lnTo>
                    <a:pt x="655389" y="1079500"/>
                  </a:lnTo>
                  <a:close/>
                </a:path>
                <a:path w="3250565" h="1358900">
                  <a:moveTo>
                    <a:pt x="680007" y="1079500"/>
                  </a:moveTo>
                  <a:lnTo>
                    <a:pt x="657452" y="1079500"/>
                  </a:lnTo>
                  <a:lnTo>
                    <a:pt x="655110" y="1092200"/>
                  </a:lnTo>
                  <a:lnTo>
                    <a:pt x="671525" y="1092200"/>
                  </a:lnTo>
                  <a:lnTo>
                    <a:pt x="680007" y="1079500"/>
                  </a:lnTo>
                  <a:close/>
                </a:path>
                <a:path w="3250565" h="1358900">
                  <a:moveTo>
                    <a:pt x="688963" y="1079500"/>
                  </a:moveTo>
                  <a:lnTo>
                    <a:pt x="685385" y="1079500"/>
                  </a:lnTo>
                  <a:lnTo>
                    <a:pt x="682341" y="1092200"/>
                  </a:lnTo>
                  <a:lnTo>
                    <a:pt x="688963" y="1079500"/>
                  </a:lnTo>
                  <a:close/>
                </a:path>
                <a:path w="3250565" h="1358900">
                  <a:moveTo>
                    <a:pt x="710164" y="1079500"/>
                  </a:moveTo>
                  <a:lnTo>
                    <a:pt x="691545" y="1079500"/>
                  </a:lnTo>
                  <a:lnTo>
                    <a:pt x="697330" y="1092200"/>
                  </a:lnTo>
                  <a:lnTo>
                    <a:pt x="710164" y="1079500"/>
                  </a:lnTo>
                  <a:close/>
                </a:path>
                <a:path w="3250565" h="1358900">
                  <a:moveTo>
                    <a:pt x="704061" y="1066800"/>
                  </a:moveTo>
                  <a:lnTo>
                    <a:pt x="606628" y="1066800"/>
                  </a:lnTo>
                  <a:lnTo>
                    <a:pt x="605556" y="1079500"/>
                  </a:lnTo>
                  <a:lnTo>
                    <a:pt x="713764" y="1079500"/>
                  </a:lnTo>
                  <a:lnTo>
                    <a:pt x="704061" y="1066800"/>
                  </a:lnTo>
                  <a:close/>
                </a:path>
                <a:path w="3250565" h="1358900">
                  <a:moveTo>
                    <a:pt x="723827" y="1066800"/>
                  </a:moveTo>
                  <a:lnTo>
                    <a:pt x="713985" y="1066800"/>
                  </a:lnTo>
                  <a:lnTo>
                    <a:pt x="713764" y="1079500"/>
                  </a:lnTo>
                  <a:lnTo>
                    <a:pt x="721759" y="1079500"/>
                  </a:lnTo>
                  <a:lnTo>
                    <a:pt x="723827" y="1066800"/>
                  </a:lnTo>
                  <a:close/>
                </a:path>
                <a:path w="3250565" h="1358900">
                  <a:moveTo>
                    <a:pt x="643743" y="1054100"/>
                  </a:moveTo>
                  <a:lnTo>
                    <a:pt x="628433" y="1054100"/>
                  </a:lnTo>
                  <a:lnTo>
                    <a:pt x="618051" y="1066800"/>
                  </a:lnTo>
                  <a:lnTo>
                    <a:pt x="643249" y="1066800"/>
                  </a:lnTo>
                  <a:lnTo>
                    <a:pt x="643743" y="1054100"/>
                  </a:lnTo>
                  <a:close/>
                </a:path>
                <a:path w="3250565" h="1358900">
                  <a:moveTo>
                    <a:pt x="760868" y="1041400"/>
                  </a:moveTo>
                  <a:lnTo>
                    <a:pt x="673546" y="1041400"/>
                  </a:lnTo>
                  <a:lnTo>
                    <a:pt x="681870" y="1054100"/>
                  </a:lnTo>
                  <a:lnTo>
                    <a:pt x="652723" y="1054100"/>
                  </a:lnTo>
                  <a:lnTo>
                    <a:pt x="648770" y="1066800"/>
                  </a:lnTo>
                  <a:lnTo>
                    <a:pt x="754988" y="1066800"/>
                  </a:lnTo>
                  <a:lnTo>
                    <a:pt x="750773" y="1054100"/>
                  </a:lnTo>
                  <a:lnTo>
                    <a:pt x="760868" y="1041400"/>
                  </a:lnTo>
                  <a:close/>
                </a:path>
                <a:path w="3250565" h="1358900">
                  <a:moveTo>
                    <a:pt x="673546" y="1041400"/>
                  </a:moveTo>
                  <a:lnTo>
                    <a:pt x="660307" y="1041400"/>
                  </a:lnTo>
                  <a:lnTo>
                    <a:pt x="658007" y="1054100"/>
                  </a:lnTo>
                  <a:lnTo>
                    <a:pt x="674216" y="1054100"/>
                  </a:lnTo>
                  <a:lnTo>
                    <a:pt x="673546" y="1041400"/>
                  </a:lnTo>
                  <a:close/>
                </a:path>
                <a:path w="3250565" h="1358900">
                  <a:moveTo>
                    <a:pt x="787487" y="1041400"/>
                  </a:moveTo>
                  <a:lnTo>
                    <a:pt x="773562" y="1041400"/>
                  </a:lnTo>
                  <a:lnTo>
                    <a:pt x="777145" y="1054100"/>
                  </a:lnTo>
                  <a:lnTo>
                    <a:pt x="787487" y="1041400"/>
                  </a:lnTo>
                  <a:close/>
                </a:path>
                <a:path w="3250565" h="1358900">
                  <a:moveTo>
                    <a:pt x="694823" y="1028700"/>
                  </a:moveTo>
                  <a:lnTo>
                    <a:pt x="681294" y="1041400"/>
                  </a:lnTo>
                  <a:lnTo>
                    <a:pt x="696466" y="1041400"/>
                  </a:lnTo>
                  <a:lnTo>
                    <a:pt x="696531" y="1034332"/>
                  </a:lnTo>
                  <a:lnTo>
                    <a:pt x="694823" y="1028700"/>
                  </a:lnTo>
                  <a:close/>
                </a:path>
                <a:path w="3250565" h="1358900">
                  <a:moveTo>
                    <a:pt x="696531" y="1034332"/>
                  </a:moveTo>
                  <a:lnTo>
                    <a:pt x="696466" y="1041400"/>
                  </a:lnTo>
                  <a:lnTo>
                    <a:pt x="698673" y="1041400"/>
                  </a:lnTo>
                  <a:lnTo>
                    <a:pt x="696531" y="1034332"/>
                  </a:lnTo>
                  <a:close/>
                </a:path>
                <a:path w="3250565" h="1358900">
                  <a:moveTo>
                    <a:pt x="713559" y="1028700"/>
                  </a:moveTo>
                  <a:lnTo>
                    <a:pt x="701555" y="1028700"/>
                  </a:lnTo>
                  <a:lnTo>
                    <a:pt x="698899" y="1041400"/>
                  </a:lnTo>
                  <a:lnTo>
                    <a:pt x="708427" y="1041400"/>
                  </a:lnTo>
                  <a:lnTo>
                    <a:pt x="713559" y="1028700"/>
                  </a:lnTo>
                  <a:close/>
                </a:path>
                <a:path w="3250565" h="1358900">
                  <a:moveTo>
                    <a:pt x="802789" y="1028700"/>
                  </a:moveTo>
                  <a:lnTo>
                    <a:pt x="721697" y="1028700"/>
                  </a:lnTo>
                  <a:lnTo>
                    <a:pt x="728204" y="1041400"/>
                  </a:lnTo>
                  <a:lnTo>
                    <a:pt x="800888" y="1041400"/>
                  </a:lnTo>
                  <a:lnTo>
                    <a:pt x="802789" y="1028700"/>
                  </a:lnTo>
                  <a:close/>
                </a:path>
                <a:path w="3250565" h="1358900">
                  <a:moveTo>
                    <a:pt x="816255" y="1028700"/>
                  </a:moveTo>
                  <a:lnTo>
                    <a:pt x="805133" y="1028700"/>
                  </a:lnTo>
                  <a:lnTo>
                    <a:pt x="800888" y="1041400"/>
                  </a:lnTo>
                  <a:lnTo>
                    <a:pt x="809509" y="1041400"/>
                  </a:lnTo>
                  <a:lnTo>
                    <a:pt x="816255" y="1028700"/>
                  </a:lnTo>
                  <a:close/>
                </a:path>
                <a:path w="3250565" h="1358900">
                  <a:moveTo>
                    <a:pt x="816597" y="1036047"/>
                  </a:moveTo>
                  <a:lnTo>
                    <a:pt x="809509" y="1041400"/>
                  </a:lnTo>
                  <a:lnTo>
                    <a:pt x="816390" y="1041400"/>
                  </a:lnTo>
                  <a:lnTo>
                    <a:pt x="816597" y="1036047"/>
                  </a:lnTo>
                  <a:close/>
                </a:path>
                <a:path w="3250565" h="1358900">
                  <a:moveTo>
                    <a:pt x="826326" y="1028700"/>
                  </a:moveTo>
                  <a:lnTo>
                    <a:pt x="816880" y="1028700"/>
                  </a:lnTo>
                  <a:lnTo>
                    <a:pt x="816597" y="1036047"/>
                  </a:lnTo>
                  <a:lnTo>
                    <a:pt x="826326" y="1028700"/>
                  </a:lnTo>
                  <a:close/>
                </a:path>
                <a:path w="3250565" h="1358900">
                  <a:moveTo>
                    <a:pt x="830504" y="1016000"/>
                  </a:moveTo>
                  <a:lnTo>
                    <a:pt x="732579" y="1016000"/>
                  </a:lnTo>
                  <a:lnTo>
                    <a:pt x="725485" y="1028700"/>
                  </a:lnTo>
                  <a:lnTo>
                    <a:pt x="816880" y="1028700"/>
                  </a:lnTo>
                  <a:lnTo>
                    <a:pt x="830504" y="1016000"/>
                  </a:lnTo>
                  <a:close/>
                </a:path>
                <a:path w="3250565" h="1358900">
                  <a:moveTo>
                    <a:pt x="848532" y="1016000"/>
                  </a:moveTo>
                  <a:lnTo>
                    <a:pt x="842033" y="1016000"/>
                  </a:lnTo>
                  <a:lnTo>
                    <a:pt x="839004" y="1028700"/>
                  </a:lnTo>
                  <a:lnTo>
                    <a:pt x="842630" y="1028700"/>
                  </a:lnTo>
                  <a:lnTo>
                    <a:pt x="848532" y="1016000"/>
                  </a:lnTo>
                  <a:close/>
                </a:path>
                <a:path w="3250565" h="1358900">
                  <a:moveTo>
                    <a:pt x="861878" y="1003300"/>
                  </a:moveTo>
                  <a:lnTo>
                    <a:pt x="785061" y="1003300"/>
                  </a:lnTo>
                  <a:lnTo>
                    <a:pt x="784839" y="1016000"/>
                  </a:lnTo>
                  <a:lnTo>
                    <a:pt x="848532" y="1016000"/>
                  </a:lnTo>
                  <a:lnTo>
                    <a:pt x="852336" y="1028700"/>
                  </a:lnTo>
                  <a:lnTo>
                    <a:pt x="862100" y="1003562"/>
                  </a:lnTo>
                  <a:lnTo>
                    <a:pt x="861878" y="1003300"/>
                  </a:lnTo>
                  <a:close/>
                </a:path>
                <a:path w="3250565" h="1358900">
                  <a:moveTo>
                    <a:pt x="780015" y="1003300"/>
                  </a:moveTo>
                  <a:lnTo>
                    <a:pt x="751493" y="1003300"/>
                  </a:lnTo>
                  <a:lnTo>
                    <a:pt x="746478" y="1016000"/>
                  </a:lnTo>
                  <a:lnTo>
                    <a:pt x="784839" y="1016000"/>
                  </a:lnTo>
                  <a:lnTo>
                    <a:pt x="780015" y="1003300"/>
                  </a:lnTo>
                  <a:close/>
                </a:path>
                <a:path w="3250565" h="1358900">
                  <a:moveTo>
                    <a:pt x="967165" y="965200"/>
                  </a:moveTo>
                  <a:lnTo>
                    <a:pt x="867712" y="965200"/>
                  </a:lnTo>
                  <a:lnTo>
                    <a:pt x="859647" y="977900"/>
                  </a:lnTo>
                  <a:lnTo>
                    <a:pt x="857795" y="987024"/>
                  </a:lnTo>
                  <a:lnTo>
                    <a:pt x="860557" y="990600"/>
                  </a:lnTo>
                  <a:lnTo>
                    <a:pt x="864659" y="990600"/>
                  </a:lnTo>
                  <a:lnTo>
                    <a:pt x="862202" y="1003300"/>
                  </a:lnTo>
                  <a:lnTo>
                    <a:pt x="862100" y="1003562"/>
                  </a:lnTo>
                  <a:lnTo>
                    <a:pt x="872606" y="1016000"/>
                  </a:lnTo>
                  <a:lnTo>
                    <a:pt x="881495" y="1016000"/>
                  </a:lnTo>
                  <a:lnTo>
                    <a:pt x="880052" y="1003300"/>
                  </a:lnTo>
                  <a:lnTo>
                    <a:pt x="875806" y="1003300"/>
                  </a:lnTo>
                  <a:lnTo>
                    <a:pt x="877055" y="1002647"/>
                  </a:lnTo>
                  <a:lnTo>
                    <a:pt x="890352" y="990600"/>
                  </a:lnTo>
                  <a:lnTo>
                    <a:pt x="906534" y="977900"/>
                  </a:lnTo>
                  <a:lnTo>
                    <a:pt x="959099" y="977900"/>
                  </a:lnTo>
                  <a:lnTo>
                    <a:pt x="966353" y="971742"/>
                  </a:lnTo>
                  <a:lnTo>
                    <a:pt x="967165" y="965200"/>
                  </a:lnTo>
                  <a:close/>
                </a:path>
                <a:path w="3250565" h="1358900">
                  <a:moveTo>
                    <a:pt x="918753" y="977900"/>
                  </a:moveTo>
                  <a:lnTo>
                    <a:pt x="913557" y="977900"/>
                  </a:lnTo>
                  <a:lnTo>
                    <a:pt x="900094" y="990600"/>
                  </a:lnTo>
                  <a:lnTo>
                    <a:pt x="877055" y="1002647"/>
                  </a:lnTo>
                  <a:lnTo>
                    <a:pt x="876334" y="1003300"/>
                  </a:lnTo>
                  <a:lnTo>
                    <a:pt x="881610" y="1003300"/>
                  </a:lnTo>
                  <a:lnTo>
                    <a:pt x="886258" y="1016000"/>
                  </a:lnTo>
                  <a:lnTo>
                    <a:pt x="894293" y="1016000"/>
                  </a:lnTo>
                  <a:lnTo>
                    <a:pt x="906010" y="1003300"/>
                  </a:lnTo>
                  <a:lnTo>
                    <a:pt x="907090" y="990600"/>
                  </a:lnTo>
                  <a:lnTo>
                    <a:pt x="914062" y="990600"/>
                  </a:lnTo>
                  <a:lnTo>
                    <a:pt x="918753" y="977900"/>
                  </a:lnTo>
                  <a:close/>
                </a:path>
                <a:path w="3250565" h="1358900">
                  <a:moveTo>
                    <a:pt x="857795" y="987024"/>
                  </a:moveTo>
                  <a:lnTo>
                    <a:pt x="857069" y="990600"/>
                  </a:lnTo>
                  <a:lnTo>
                    <a:pt x="857802" y="1003300"/>
                  </a:lnTo>
                  <a:lnTo>
                    <a:pt x="861878" y="1003300"/>
                  </a:lnTo>
                  <a:lnTo>
                    <a:pt x="862100" y="1003562"/>
                  </a:lnTo>
                  <a:lnTo>
                    <a:pt x="862202" y="1003300"/>
                  </a:lnTo>
                  <a:lnTo>
                    <a:pt x="864659" y="990600"/>
                  </a:lnTo>
                  <a:lnTo>
                    <a:pt x="860557" y="990600"/>
                  </a:lnTo>
                  <a:lnTo>
                    <a:pt x="857795" y="987024"/>
                  </a:lnTo>
                  <a:close/>
                </a:path>
                <a:path w="3250565" h="1358900">
                  <a:moveTo>
                    <a:pt x="796216" y="990600"/>
                  </a:moveTo>
                  <a:lnTo>
                    <a:pt x="793689" y="990600"/>
                  </a:lnTo>
                  <a:lnTo>
                    <a:pt x="790564" y="1003300"/>
                  </a:lnTo>
                  <a:lnTo>
                    <a:pt x="799929" y="1003300"/>
                  </a:lnTo>
                  <a:lnTo>
                    <a:pt x="796216" y="990600"/>
                  </a:lnTo>
                  <a:close/>
                </a:path>
                <a:path w="3250565" h="1358900">
                  <a:moveTo>
                    <a:pt x="831604" y="990600"/>
                  </a:moveTo>
                  <a:lnTo>
                    <a:pt x="800160" y="990600"/>
                  </a:lnTo>
                  <a:lnTo>
                    <a:pt x="799929" y="1003300"/>
                  </a:lnTo>
                  <a:lnTo>
                    <a:pt x="831363" y="1003300"/>
                  </a:lnTo>
                  <a:lnTo>
                    <a:pt x="831604" y="990600"/>
                  </a:lnTo>
                  <a:close/>
                </a:path>
                <a:path w="3250565" h="1358900">
                  <a:moveTo>
                    <a:pt x="845419" y="965200"/>
                  </a:moveTo>
                  <a:lnTo>
                    <a:pt x="836390" y="977900"/>
                  </a:lnTo>
                  <a:lnTo>
                    <a:pt x="826609" y="990600"/>
                  </a:lnTo>
                  <a:lnTo>
                    <a:pt x="831604" y="990600"/>
                  </a:lnTo>
                  <a:lnTo>
                    <a:pt x="831363" y="1003300"/>
                  </a:lnTo>
                  <a:lnTo>
                    <a:pt x="857802" y="1003300"/>
                  </a:lnTo>
                  <a:lnTo>
                    <a:pt x="857069" y="990600"/>
                  </a:lnTo>
                  <a:lnTo>
                    <a:pt x="857795" y="987024"/>
                  </a:lnTo>
                  <a:lnTo>
                    <a:pt x="850744" y="977900"/>
                  </a:lnTo>
                  <a:lnTo>
                    <a:pt x="845419" y="965200"/>
                  </a:lnTo>
                  <a:close/>
                </a:path>
                <a:path w="3250565" h="1358900">
                  <a:moveTo>
                    <a:pt x="877055" y="1002647"/>
                  </a:moveTo>
                  <a:lnTo>
                    <a:pt x="875806" y="1003300"/>
                  </a:lnTo>
                  <a:lnTo>
                    <a:pt x="876334" y="1003300"/>
                  </a:lnTo>
                  <a:lnTo>
                    <a:pt x="877055" y="1002647"/>
                  </a:lnTo>
                  <a:close/>
                </a:path>
                <a:path w="3250565" h="1358900">
                  <a:moveTo>
                    <a:pt x="914384" y="990600"/>
                  </a:moveTo>
                  <a:lnTo>
                    <a:pt x="911520" y="990600"/>
                  </a:lnTo>
                  <a:lnTo>
                    <a:pt x="911046" y="1003300"/>
                  </a:lnTo>
                  <a:lnTo>
                    <a:pt x="915579" y="1003300"/>
                  </a:lnTo>
                  <a:lnTo>
                    <a:pt x="914384" y="990600"/>
                  </a:lnTo>
                  <a:close/>
                </a:path>
                <a:path w="3250565" h="1358900">
                  <a:moveTo>
                    <a:pt x="931517" y="990600"/>
                  </a:moveTo>
                  <a:lnTo>
                    <a:pt x="920698" y="990600"/>
                  </a:lnTo>
                  <a:lnTo>
                    <a:pt x="926166" y="1003300"/>
                  </a:lnTo>
                  <a:lnTo>
                    <a:pt x="931517" y="990600"/>
                  </a:lnTo>
                  <a:close/>
                </a:path>
                <a:path w="3250565" h="1358900">
                  <a:moveTo>
                    <a:pt x="820965" y="977900"/>
                  </a:moveTo>
                  <a:lnTo>
                    <a:pt x="810924" y="990600"/>
                  </a:lnTo>
                  <a:lnTo>
                    <a:pt x="819028" y="990600"/>
                  </a:lnTo>
                  <a:lnTo>
                    <a:pt x="820965" y="977900"/>
                  </a:lnTo>
                  <a:close/>
                </a:path>
                <a:path w="3250565" h="1358900">
                  <a:moveTo>
                    <a:pt x="931349" y="977900"/>
                  </a:moveTo>
                  <a:lnTo>
                    <a:pt x="923915" y="977900"/>
                  </a:lnTo>
                  <a:lnTo>
                    <a:pt x="919695" y="990600"/>
                  </a:lnTo>
                  <a:lnTo>
                    <a:pt x="929548" y="990600"/>
                  </a:lnTo>
                  <a:lnTo>
                    <a:pt x="931349" y="977900"/>
                  </a:lnTo>
                  <a:close/>
                </a:path>
                <a:path w="3250565" h="1358900">
                  <a:moveTo>
                    <a:pt x="970133" y="968533"/>
                  </a:moveTo>
                  <a:lnTo>
                    <a:pt x="966353" y="971742"/>
                  </a:lnTo>
                  <a:lnTo>
                    <a:pt x="965589" y="977900"/>
                  </a:lnTo>
                  <a:lnTo>
                    <a:pt x="970587" y="977900"/>
                  </a:lnTo>
                  <a:lnTo>
                    <a:pt x="970133" y="968533"/>
                  </a:lnTo>
                  <a:close/>
                </a:path>
                <a:path w="3250565" h="1358900">
                  <a:moveTo>
                    <a:pt x="985895" y="965200"/>
                  </a:moveTo>
                  <a:lnTo>
                    <a:pt x="975213" y="965200"/>
                  </a:lnTo>
                  <a:lnTo>
                    <a:pt x="974377" y="977900"/>
                  </a:lnTo>
                  <a:lnTo>
                    <a:pt x="976971" y="977900"/>
                  </a:lnTo>
                  <a:lnTo>
                    <a:pt x="985895" y="965200"/>
                  </a:lnTo>
                  <a:close/>
                </a:path>
                <a:path w="3250565" h="1358900">
                  <a:moveTo>
                    <a:pt x="974060" y="965200"/>
                  </a:moveTo>
                  <a:lnTo>
                    <a:pt x="969971" y="965200"/>
                  </a:lnTo>
                  <a:lnTo>
                    <a:pt x="970133" y="968533"/>
                  </a:lnTo>
                  <a:lnTo>
                    <a:pt x="974060" y="965200"/>
                  </a:lnTo>
                  <a:close/>
                </a:path>
                <a:path w="3250565" h="1358900">
                  <a:moveTo>
                    <a:pt x="889164" y="962709"/>
                  </a:moveTo>
                  <a:lnTo>
                    <a:pt x="889256" y="965200"/>
                  </a:lnTo>
                  <a:lnTo>
                    <a:pt x="890932" y="965200"/>
                  </a:lnTo>
                  <a:lnTo>
                    <a:pt x="889164" y="962709"/>
                  </a:lnTo>
                  <a:close/>
                </a:path>
                <a:path w="3250565" h="1358900">
                  <a:moveTo>
                    <a:pt x="902426" y="952500"/>
                  </a:moveTo>
                  <a:lnTo>
                    <a:pt x="888785" y="952500"/>
                  </a:lnTo>
                  <a:lnTo>
                    <a:pt x="889142" y="962130"/>
                  </a:lnTo>
                  <a:lnTo>
                    <a:pt x="890932" y="965200"/>
                  </a:lnTo>
                  <a:lnTo>
                    <a:pt x="899945" y="965200"/>
                  </a:lnTo>
                  <a:lnTo>
                    <a:pt x="902426" y="952500"/>
                  </a:lnTo>
                  <a:close/>
                </a:path>
                <a:path w="3250565" h="1358900">
                  <a:moveTo>
                    <a:pt x="984093" y="952500"/>
                  </a:moveTo>
                  <a:lnTo>
                    <a:pt x="913315" y="952500"/>
                  </a:lnTo>
                  <a:lnTo>
                    <a:pt x="912554" y="965200"/>
                  </a:lnTo>
                  <a:lnTo>
                    <a:pt x="982511" y="965200"/>
                  </a:lnTo>
                  <a:lnTo>
                    <a:pt x="984093" y="952500"/>
                  </a:lnTo>
                  <a:close/>
                </a:path>
                <a:path w="3250565" h="1358900">
                  <a:moveTo>
                    <a:pt x="1014077" y="952500"/>
                  </a:moveTo>
                  <a:lnTo>
                    <a:pt x="1007912" y="952500"/>
                  </a:lnTo>
                  <a:lnTo>
                    <a:pt x="1010241" y="965200"/>
                  </a:lnTo>
                  <a:lnTo>
                    <a:pt x="1014077" y="952500"/>
                  </a:lnTo>
                  <a:close/>
                </a:path>
                <a:path w="3250565" h="1358900">
                  <a:moveTo>
                    <a:pt x="883529" y="952500"/>
                  </a:moveTo>
                  <a:lnTo>
                    <a:pt x="881916" y="952500"/>
                  </a:lnTo>
                  <a:lnTo>
                    <a:pt x="889164" y="962709"/>
                  </a:lnTo>
                  <a:lnTo>
                    <a:pt x="889142" y="962130"/>
                  </a:lnTo>
                  <a:lnTo>
                    <a:pt x="883529" y="952500"/>
                  </a:lnTo>
                  <a:close/>
                </a:path>
                <a:path w="3250565" h="1358900">
                  <a:moveTo>
                    <a:pt x="1034381" y="939800"/>
                  </a:moveTo>
                  <a:lnTo>
                    <a:pt x="915322" y="939800"/>
                  </a:lnTo>
                  <a:lnTo>
                    <a:pt x="912292" y="952500"/>
                  </a:lnTo>
                  <a:lnTo>
                    <a:pt x="1036126" y="952500"/>
                  </a:lnTo>
                  <a:lnTo>
                    <a:pt x="1034381" y="939800"/>
                  </a:lnTo>
                  <a:close/>
                </a:path>
                <a:path w="3250565" h="1358900">
                  <a:moveTo>
                    <a:pt x="943469" y="927100"/>
                  </a:moveTo>
                  <a:lnTo>
                    <a:pt x="937916" y="939800"/>
                  </a:lnTo>
                  <a:lnTo>
                    <a:pt x="943768" y="939800"/>
                  </a:lnTo>
                  <a:lnTo>
                    <a:pt x="943469" y="927100"/>
                  </a:lnTo>
                  <a:close/>
                </a:path>
                <a:path w="3250565" h="1358900">
                  <a:moveTo>
                    <a:pt x="1048246" y="927100"/>
                  </a:moveTo>
                  <a:lnTo>
                    <a:pt x="950000" y="927100"/>
                  </a:lnTo>
                  <a:lnTo>
                    <a:pt x="943768" y="939800"/>
                  </a:lnTo>
                  <a:lnTo>
                    <a:pt x="1033978" y="939800"/>
                  </a:lnTo>
                  <a:lnTo>
                    <a:pt x="1048246" y="927100"/>
                  </a:lnTo>
                  <a:close/>
                </a:path>
                <a:path w="3250565" h="1358900">
                  <a:moveTo>
                    <a:pt x="1067635" y="927100"/>
                  </a:moveTo>
                  <a:lnTo>
                    <a:pt x="1048246" y="927100"/>
                  </a:lnTo>
                  <a:lnTo>
                    <a:pt x="1051010" y="939800"/>
                  </a:lnTo>
                  <a:lnTo>
                    <a:pt x="1064068" y="939800"/>
                  </a:lnTo>
                  <a:lnTo>
                    <a:pt x="1067635" y="927100"/>
                  </a:lnTo>
                  <a:close/>
                </a:path>
                <a:path w="3250565" h="1358900">
                  <a:moveTo>
                    <a:pt x="1078894" y="914400"/>
                  </a:moveTo>
                  <a:lnTo>
                    <a:pt x="974855" y="914400"/>
                  </a:lnTo>
                  <a:lnTo>
                    <a:pt x="975766" y="927100"/>
                  </a:lnTo>
                  <a:lnTo>
                    <a:pt x="1067905" y="927100"/>
                  </a:lnTo>
                  <a:lnTo>
                    <a:pt x="1069754" y="939800"/>
                  </a:lnTo>
                  <a:lnTo>
                    <a:pt x="1078057" y="927100"/>
                  </a:lnTo>
                  <a:lnTo>
                    <a:pt x="1078894" y="914400"/>
                  </a:lnTo>
                  <a:close/>
                </a:path>
                <a:path w="3250565" h="1358900">
                  <a:moveTo>
                    <a:pt x="1081002" y="927100"/>
                  </a:moveTo>
                  <a:lnTo>
                    <a:pt x="1079896" y="927100"/>
                  </a:lnTo>
                  <a:lnTo>
                    <a:pt x="1076612" y="939800"/>
                  </a:lnTo>
                  <a:lnTo>
                    <a:pt x="1079913" y="939800"/>
                  </a:lnTo>
                  <a:lnTo>
                    <a:pt x="1081002" y="927100"/>
                  </a:lnTo>
                  <a:close/>
                </a:path>
                <a:path w="3250565" h="1358900">
                  <a:moveTo>
                    <a:pt x="1091727" y="914400"/>
                  </a:moveTo>
                  <a:lnTo>
                    <a:pt x="1078894" y="914400"/>
                  </a:lnTo>
                  <a:lnTo>
                    <a:pt x="1079863" y="927100"/>
                  </a:lnTo>
                  <a:lnTo>
                    <a:pt x="1093896" y="927100"/>
                  </a:lnTo>
                  <a:lnTo>
                    <a:pt x="1091727" y="914400"/>
                  </a:lnTo>
                  <a:close/>
                </a:path>
                <a:path w="3250565" h="1358900">
                  <a:moveTo>
                    <a:pt x="987861" y="901700"/>
                  </a:moveTo>
                  <a:lnTo>
                    <a:pt x="986007" y="914400"/>
                  </a:lnTo>
                  <a:lnTo>
                    <a:pt x="994834" y="914400"/>
                  </a:lnTo>
                  <a:lnTo>
                    <a:pt x="987861" y="901700"/>
                  </a:lnTo>
                  <a:close/>
                </a:path>
                <a:path w="3250565" h="1358900">
                  <a:moveTo>
                    <a:pt x="1036111" y="901700"/>
                  </a:moveTo>
                  <a:lnTo>
                    <a:pt x="1006006" y="901700"/>
                  </a:lnTo>
                  <a:lnTo>
                    <a:pt x="998876" y="914400"/>
                  </a:lnTo>
                  <a:lnTo>
                    <a:pt x="1037575" y="914400"/>
                  </a:lnTo>
                  <a:lnTo>
                    <a:pt x="1036111" y="901700"/>
                  </a:lnTo>
                  <a:close/>
                </a:path>
                <a:path w="3250565" h="1358900">
                  <a:moveTo>
                    <a:pt x="1045813" y="901700"/>
                  </a:moveTo>
                  <a:lnTo>
                    <a:pt x="1036111" y="901700"/>
                  </a:lnTo>
                  <a:lnTo>
                    <a:pt x="1047520" y="914400"/>
                  </a:lnTo>
                  <a:lnTo>
                    <a:pt x="1045813" y="901700"/>
                  </a:lnTo>
                  <a:close/>
                </a:path>
                <a:path w="3250565" h="1358900">
                  <a:moveTo>
                    <a:pt x="1079701" y="901700"/>
                  </a:moveTo>
                  <a:lnTo>
                    <a:pt x="1051220" y="901700"/>
                  </a:lnTo>
                  <a:lnTo>
                    <a:pt x="1057869" y="914400"/>
                  </a:lnTo>
                  <a:lnTo>
                    <a:pt x="1079460" y="914400"/>
                  </a:lnTo>
                  <a:lnTo>
                    <a:pt x="1079701" y="901700"/>
                  </a:lnTo>
                  <a:close/>
                </a:path>
                <a:path w="3250565" h="1358900">
                  <a:moveTo>
                    <a:pt x="1112276" y="901700"/>
                  </a:moveTo>
                  <a:lnTo>
                    <a:pt x="1092410" y="901700"/>
                  </a:lnTo>
                  <a:lnTo>
                    <a:pt x="1089231" y="914400"/>
                  </a:lnTo>
                  <a:lnTo>
                    <a:pt x="1094779" y="914400"/>
                  </a:lnTo>
                  <a:lnTo>
                    <a:pt x="1112276" y="901700"/>
                  </a:lnTo>
                  <a:close/>
                </a:path>
                <a:path w="3250565" h="1358900">
                  <a:moveTo>
                    <a:pt x="1126380" y="901700"/>
                  </a:moveTo>
                  <a:lnTo>
                    <a:pt x="1112276" y="901700"/>
                  </a:lnTo>
                  <a:lnTo>
                    <a:pt x="1105960" y="914400"/>
                  </a:lnTo>
                  <a:lnTo>
                    <a:pt x="1121611" y="914400"/>
                  </a:lnTo>
                  <a:lnTo>
                    <a:pt x="1126380" y="901700"/>
                  </a:lnTo>
                  <a:close/>
                </a:path>
                <a:path w="3250565" h="1358900">
                  <a:moveTo>
                    <a:pt x="1142149" y="901700"/>
                  </a:moveTo>
                  <a:lnTo>
                    <a:pt x="1133228" y="901700"/>
                  </a:lnTo>
                  <a:lnTo>
                    <a:pt x="1139699" y="914400"/>
                  </a:lnTo>
                  <a:lnTo>
                    <a:pt x="1142149" y="901700"/>
                  </a:lnTo>
                  <a:close/>
                </a:path>
                <a:path w="3250565" h="1358900">
                  <a:moveTo>
                    <a:pt x="1161615" y="876300"/>
                  </a:moveTo>
                  <a:lnTo>
                    <a:pt x="1073157" y="876300"/>
                  </a:lnTo>
                  <a:lnTo>
                    <a:pt x="1049720" y="889000"/>
                  </a:lnTo>
                  <a:lnTo>
                    <a:pt x="1045456" y="901700"/>
                  </a:lnTo>
                  <a:lnTo>
                    <a:pt x="1133416" y="901700"/>
                  </a:lnTo>
                  <a:lnTo>
                    <a:pt x="1132785" y="889000"/>
                  </a:lnTo>
                  <a:lnTo>
                    <a:pt x="1147001" y="889000"/>
                  </a:lnTo>
                  <a:lnTo>
                    <a:pt x="1161615" y="876300"/>
                  </a:lnTo>
                  <a:close/>
                </a:path>
                <a:path w="3250565" h="1358900">
                  <a:moveTo>
                    <a:pt x="1142503" y="889000"/>
                  </a:moveTo>
                  <a:lnTo>
                    <a:pt x="1132785" y="889000"/>
                  </a:lnTo>
                  <a:lnTo>
                    <a:pt x="1134422" y="901700"/>
                  </a:lnTo>
                  <a:lnTo>
                    <a:pt x="1142503" y="889000"/>
                  </a:lnTo>
                  <a:close/>
                </a:path>
                <a:path w="3250565" h="1358900">
                  <a:moveTo>
                    <a:pt x="1183182" y="876300"/>
                  </a:moveTo>
                  <a:lnTo>
                    <a:pt x="1161615" y="876300"/>
                  </a:lnTo>
                  <a:lnTo>
                    <a:pt x="1158383" y="889000"/>
                  </a:lnTo>
                  <a:lnTo>
                    <a:pt x="1170948" y="889000"/>
                  </a:lnTo>
                  <a:lnTo>
                    <a:pt x="1183182" y="876300"/>
                  </a:lnTo>
                  <a:close/>
                </a:path>
                <a:path w="3250565" h="1358900">
                  <a:moveTo>
                    <a:pt x="1190689" y="876300"/>
                  </a:moveTo>
                  <a:lnTo>
                    <a:pt x="1183182" y="876300"/>
                  </a:lnTo>
                  <a:lnTo>
                    <a:pt x="1178954" y="889000"/>
                  </a:lnTo>
                  <a:lnTo>
                    <a:pt x="1187394" y="889000"/>
                  </a:lnTo>
                  <a:lnTo>
                    <a:pt x="1190689" y="876300"/>
                  </a:lnTo>
                  <a:close/>
                </a:path>
                <a:path w="3250565" h="1358900">
                  <a:moveTo>
                    <a:pt x="1201414" y="863600"/>
                  </a:moveTo>
                  <a:lnTo>
                    <a:pt x="1104531" y="863600"/>
                  </a:lnTo>
                  <a:lnTo>
                    <a:pt x="1095393" y="876300"/>
                  </a:lnTo>
                  <a:lnTo>
                    <a:pt x="1190689" y="876300"/>
                  </a:lnTo>
                  <a:lnTo>
                    <a:pt x="1191784" y="889000"/>
                  </a:lnTo>
                  <a:lnTo>
                    <a:pt x="1196192" y="889000"/>
                  </a:lnTo>
                  <a:lnTo>
                    <a:pt x="1196562" y="876300"/>
                  </a:lnTo>
                  <a:lnTo>
                    <a:pt x="1201414" y="863600"/>
                  </a:lnTo>
                  <a:close/>
                </a:path>
                <a:path w="3250565" h="1358900">
                  <a:moveTo>
                    <a:pt x="1211044" y="876300"/>
                  </a:moveTo>
                  <a:lnTo>
                    <a:pt x="1207772" y="876300"/>
                  </a:lnTo>
                  <a:lnTo>
                    <a:pt x="1205624" y="889000"/>
                  </a:lnTo>
                  <a:lnTo>
                    <a:pt x="1211044" y="876300"/>
                  </a:lnTo>
                  <a:close/>
                </a:path>
                <a:path w="3250565" h="1358900">
                  <a:moveTo>
                    <a:pt x="1212107" y="863600"/>
                  </a:moveTo>
                  <a:lnTo>
                    <a:pt x="1210063" y="863600"/>
                  </a:lnTo>
                  <a:lnTo>
                    <a:pt x="1204262" y="876300"/>
                  </a:lnTo>
                  <a:lnTo>
                    <a:pt x="1216157" y="876300"/>
                  </a:lnTo>
                  <a:lnTo>
                    <a:pt x="1212107" y="863600"/>
                  </a:lnTo>
                  <a:close/>
                </a:path>
                <a:path w="3250565" h="1358900">
                  <a:moveTo>
                    <a:pt x="1231410" y="863600"/>
                  </a:moveTo>
                  <a:lnTo>
                    <a:pt x="1224467" y="863600"/>
                  </a:lnTo>
                  <a:lnTo>
                    <a:pt x="1216157" y="876300"/>
                  </a:lnTo>
                  <a:lnTo>
                    <a:pt x="1223135" y="876300"/>
                  </a:lnTo>
                  <a:lnTo>
                    <a:pt x="1231410" y="863600"/>
                  </a:lnTo>
                  <a:close/>
                </a:path>
                <a:path w="3250565" h="1358900">
                  <a:moveTo>
                    <a:pt x="1243602" y="863600"/>
                  </a:moveTo>
                  <a:lnTo>
                    <a:pt x="1234680" y="863600"/>
                  </a:lnTo>
                  <a:lnTo>
                    <a:pt x="1241256" y="876300"/>
                  </a:lnTo>
                  <a:lnTo>
                    <a:pt x="1243602" y="863600"/>
                  </a:lnTo>
                  <a:close/>
                </a:path>
                <a:path w="3250565" h="1358900">
                  <a:moveTo>
                    <a:pt x="1155395" y="850900"/>
                  </a:moveTo>
                  <a:lnTo>
                    <a:pt x="1140054" y="850900"/>
                  </a:lnTo>
                  <a:lnTo>
                    <a:pt x="1123972" y="863600"/>
                  </a:lnTo>
                  <a:lnTo>
                    <a:pt x="1148446" y="863600"/>
                  </a:lnTo>
                  <a:lnTo>
                    <a:pt x="1155395" y="850900"/>
                  </a:lnTo>
                  <a:close/>
                </a:path>
                <a:path w="3250565" h="1358900">
                  <a:moveTo>
                    <a:pt x="1166353" y="850900"/>
                  </a:moveTo>
                  <a:lnTo>
                    <a:pt x="1156534" y="850900"/>
                  </a:lnTo>
                  <a:lnTo>
                    <a:pt x="1148446" y="863600"/>
                  </a:lnTo>
                  <a:lnTo>
                    <a:pt x="1164599" y="863600"/>
                  </a:lnTo>
                  <a:lnTo>
                    <a:pt x="1166353" y="850900"/>
                  </a:lnTo>
                  <a:close/>
                </a:path>
                <a:path w="3250565" h="1358900">
                  <a:moveTo>
                    <a:pt x="1232957" y="850900"/>
                  </a:moveTo>
                  <a:lnTo>
                    <a:pt x="1180833" y="850900"/>
                  </a:lnTo>
                  <a:lnTo>
                    <a:pt x="1164599" y="863600"/>
                  </a:lnTo>
                  <a:lnTo>
                    <a:pt x="1229539" y="863600"/>
                  </a:lnTo>
                  <a:lnTo>
                    <a:pt x="1232957" y="850900"/>
                  </a:lnTo>
                  <a:close/>
                </a:path>
                <a:path w="3250565" h="1358900">
                  <a:moveTo>
                    <a:pt x="1241774" y="831558"/>
                  </a:moveTo>
                  <a:lnTo>
                    <a:pt x="1241802" y="838200"/>
                  </a:lnTo>
                  <a:lnTo>
                    <a:pt x="1245053" y="850900"/>
                  </a:lnTo>
                  <a:lnTo>
                    <a:pt x="1232957" y="850900"/>
                  </a:lnTo>
                  <a:lnTo>
                    <a:pt x="1235488" y="863600"/>
                  </a:lnTo>
                  <a:lnTo>
                    <a:pt x="1253957" y="863600"/>
                  </a:lnTo>
                  <a:lnTo>
                    <a:pt x="1247383" y="850900"/>
                  </a:lnTo>
                  <a:lnTo>
                    <a:pt x="1244297" y="838200"/>
                  </a:lnTo>
                  <a:lnTo>
                    <a:pt x="1241774" y="831558"/>
                  </a:lnTo>
                  <a:close/>
                </a:path>
                <a:path w="3250565" h="1358900">
                  <a:moveTo>
                    <a:pt x="1268491" y="850900"/>
                  </a:moveTo>
                  <a:lnTo>
                    <a:pt x="1252366" y="850900"/>
                  </a:lnTo>
                  <a:lnTo>
                    <a:pt x="1264606" y="863600"/>
                  </a:lnTo>
                  <a:lnTo>
                    <a:pt x="1265507" y="863600"/>
                  </a:lnTo>
                  <a:lnTo>
                    <a:pt x="1268693" y="852924"/>
                  </a:lnTo>
                  <a:lnTo>
                    <a:pt x="1268491" y="850900"/>
                  </a:lnTo>
                  <a:close/>
                </a:path>
                <a:path w="3250565" h="1358900">
                  <a:moveTo>
                    <a:pt x="1273810" y="850900"/>
                  </a:moveTo>
                  <a:lnTo>
                    <a:pt x="1269297" y="850900"/>
                  </a:lnTo>
                  <a:lnTo>
                    <a:pt x="1268693" y="852924"/>
                  </a:lnTo>
                  <a:lnTo>
                    <a:pt x="1269758" y="863600"/>
                  </a:lnTo>
                  <a:lnTo>
                    <a:pt x="1273810" y="850900"/>
                  </a:lnTo>
                  <a:close/>
                </a:path>
                <a:path w="3250565" h="1358900">
                  <a:moveTo>
                    <a:pt x="1151967" y="850203"/>
                  </a:moveTo>
                  <a:lnTo>
                    <a:pt x="1151420" y="850900"/>
                  </a:lnTo>
                  <a:lnTo>
                    <a:pt x="1151709" y="850900"/>
                  </a:lnTo>
                  <a:lnTo>
                    <a:pt x="1151967" y="850203"/>
                  </a:lnTo>
                  <a:close/>
                </a:path>
                <a:path w="3250565" h="1358900">
                  <a:moveTo>
                    <a:pt x="1169938" y="838200"/>
                  </a:moveTo>
                  <a:lnTo>
                    <a:pt x="1161395" y="838200"/>
                  </a:lnTo>
                  <a:lnTo>
                    <a:pt x="1154297" y="847236"/>
                  </a:lnTo>
                  <a:lnTo>
                    <a:pt x="1153572" y="850900"/>
                  </a:lnTo>
                  <a:lnTo>
                    <a:pt x="1171055" y="850900"/>
                  </a:lnTo>
                  <a:lnTo>
                    <a:pt x="1169938" y="838200"/>
                  </a:lnTo>
                  <a:close/>
                </a:path>
                <a:path w="3250565" h="1358900">
                  <a:moveTo>
                    <a:pt x="1239473" y="825500"/>
                  </a:moveTo>
                  <a:lnTo>
                    <a:pt x="1201965" y="825500"/>
                  </a:lnTo>
                  <a:lnTo>
                    <a:pt x="1201865" y="838200"/>
                  </a:lnTo>
                  <a:lnTo>
                    <a:pt x="1181949" y="838200"/>
                  </a:lnTo>
                  <a:lnTo>
                    <a:pt x="1172481" y="850900"/>
                  </a:lnTo>
                  <a:lnTo>
                    <a:pt x="1245053" y="850900"/>
                  </a:lnTo>
                  <a:lnTo>
                    <a:pt x="1241802" y="838200"/>
                  </a:lnTo>
                  <a:lnTo>
                    <a:pt x="1241774" y="831558"/>
                  </a:lnTo>
                  <a:lnTo>
                    <a:pt x="1239473" y="825500"/>
                  </a:lnTo>
                  <a:close/>
                </a:path>
                <a:path w="3250565" h="1358900">
                  <a:moveTo>
                    <a:pt x="1295446" y="825500"/>
                  </a:moveTo>
                  <a:lnTo>
                    <a:pt x="1241748" y="825500"/>
                  </a:lnTo>
                  <a:lnTo>
                    <a:pt x="1241774" y="831558"/>
                  </a:lnTo>
                  <a:lnTo>
                    <a:pt x="1244297" y="838200"/>
                  </a:lnTo>
                  <a:lnTo>
                    <a:pt x="1247383" y="850900"/>
                  </a:lnTo>
                  <a:lnTo>
                    <a:pt x="1280856" y="850900"/>
                  </a:lnTo>
                  <a:lnTo>
                    <a:pt x="1274187" y="838200"/>
                  </a:lnTo>
                  <a:lnTo>
                    <a:pt x="1288145" y="838200"/>
                  </a:lnTo>
                  <a:lnTo>
                    <a:pt x="1295446" y="825500"/>
                  </a:lnTo>
                  <a:close/>
                </a:path>
                <a:path w="3250565" h="1358900">
                  <a:moveTo>
                    <a:pt x="1288145" y="838200"/>
                  </a:moveTo>
                  <a:lnTo>
                    <a:pt x="1278691" y="838200"/>
                  </a:lnTo>
                  <a:lnTo>
                    <a:pt x="1280856" y="850900"/>
                  </a:lnTo>
                  <a:lnTo>
                    <a:pt x="1283386" y="850900"/>
                  </a:lnTo>
                  <a:lnTo>
                    <a:pt x="1288145" y="838200"/>
                  </a:lnTo>
                  <a:close/>
                </a:path>
                <a:path w="3250565" h="1358900">
                  <a:moveTo>
                    <a:pt x="1155712" y="840093"/>
                  </a:moveTo>
                  <a:lnTo>
                    <a:pt x="1151967" y="850203"/>
                  </a:lnTo>
                  <a:lnTo>
                    <a:pt x="1154297" y="847236"/>
                  </a:lnTo>
                  <a:lnTo>
                    <a:pt x="1155712" y="840093"/>
                  </a:lnTo>
                  <a:close/>
                </a:path>
                <a:path w="3250565" h="1358900">
                  <a:moveTo>
                    <a:pt x="1156414" y="838200"/>
                  </a:moveTo>
                  <a:lnTo>
                    <a:pt x="1156087" y="838200"/>
                  </a:lnTo>
                  <a:lnTo>
                    <a:pt x="1155712" y="840093"/>
                  </a:lnTo>
                  <a:lnTo>
                    <a:pt x="1156414" y="838200"/>
                  </a:lnTo>
                  <a:close/>
                </a:path>
                <a:path w="3250565" h="1358900">
                  <a:moveTo>
                    <a:pt x="1201965" y="825500"/>
                  </a:moveTo>
                  <a:lnTo>
                    <a:pt x="1194038" y="825500"/>
                  </a:lnTo>
                  <a:lnTo>
                    <a:pt x="1183740" y="838200"/>
                  </a:lnTo>
                  <a:lnTo>
                    <a:pt x="1198142" y="838200"/>
                  </a:lnTo>
                  <a:lnTo>
                    <a:pt x="1201965" y="825500"/>
                  </a:lnTo>
                  <a:close/>
                </a:path>
                <a:path w="3250565" h="1358900">
                  <a:moveTo>
                    <a:pt x="1312887" y="825500"/>
                  </a:moveTo>
                  <a:lnTo>
                    <a:pt x="1295446" y="825500"/>
                  </a:lnTo>
                  <a:lnTo>
                    <a:pt x="1304321" y="838200"/>
                  </a:lnTo>
                  <a:lnTo>
                    <a:pt x="1311293" y="838200"/>
                  </a:lnTo>
                  <a:lnTo>
                    <a:pt x="1312887" y="825500"/>
                  </a:lnTo>
                  <a:close/>
                </a:path>
                <a:path w="3250565" h="1358900">
                  <a:moveTo>
                    <a:pt x="1220524" y="812800"/>
                  </a:moveTo>
                  <a:lnTo>
                    <a:pt x="1215801" y="825500"/>
                  </a:lnTo>
                  <a:lnTo>
                    <a:pt x="1227686" y="825500"/>
                  </a:lnTo>
                  <a:lnTo>
                    <a:pt x="1220524" y="812800"/>
                  </a:lnTo>
                  <a:close/>
                </a:path>
                <a:path w="3250565" h="1358900">
                  <a:moveTo>
                    <a:pt x="1328751" y="812800"/>
                  </a:moveTo>
                  <a:lnTo>
                    <a:pt x="1240195" y="812800"/>
                  </a:lnTo>
                  <a:lnTo>
                    <a:pt x="1239804" y="825500"/>
                  </a:lnTo>
                  <a:lnTo>
                    <a:pt x="1329180" y="825500"/>
                  </a:lnTo>
                  <a:lnTo>
                    <a:pt x="1328751" y="812800"/>
                  </a:lnTo>
                  <a:close/>
                </a:path>
                <a:path w="3250565" h="1358900">
                  <a:moveTo>
                    <a:pt x="1347337" y="812800"/>
                  </a:moveTo>
                  <a:lnTo>
                    <a:pt x="1328751" y="812800"/>
                  </a:lnTo>
                  <a:lnTo>
                    <a:pt x="1329180" y="825500"/>
                  </a:lnTo>
                  <a:lnTo>
                    <a:pt x="1340424" y="825500"/>
                  </a:lnTo>
                  <a:lnTo>
                    <a:pt x="1347337" y="812800"/>
                  </a:lnTo>
                  <a:close/>
                </a:path>
                <a:path w="3250565" h="1358900">
                  <a:moveTo>
                    <a:pt x="1355066" y="812800"/>
                  </a:moveTo>
                  <a:lnTo>
                    <a:pt x="1352719" y="825500"/>
                  </a:lnTo>
                  <a:lnTo>
                    <a:pt x="1356520" y="825500"/>
                  </a:lnTo>
                  <a:lnTo>
                    <a:pt x="1355066" y="812800"/>
                  </a:lnTo>
                  <a:close/>
                </a:path>
                <a:path w="3250565" h="1358900">
                  <a:moveTo>
                    <a:pt x="1327515" y="800100"/>
                  </a:moveTo>
                  <a:lnTo>
                    <a:pt x="1263563" y="800100"/>
                  </a:lnTo>
                  <a:lnTo>
                    <a:pt x="1263761" y="812800"/>
                  </a:lnTo>
                  <a:lnTo>
                    <a:pt x="1316929" y="812800"/>
                  </a:lnTo>
                  <a:lnTo>
                    <a:pt x="1327515" y="800100"/>
                  </a:lnTo>
                  <a:close/>
                </a:path>
                <a:path w="3250565" h="1358900">
                  <a:moveTo>
                    <a:pt x="1355639" y="800100"/>
                  </a:moveTo>
                  <a:lnTo>
                    <a:pt x="1327515" y="800100"/>
                  </a:lnTo>
                  <a:lnTo>
                    <a:pt x="1328081" y="812800"/>
                  </a:lnTo>
                  <a:lnTo>
                    <a:pt x="1337555" y="812800"/>
                  </a:lnTo>
                  <a:lnTo>
                    <a:pt x="1355639" y="800100"/>
                  </a:lnTo>
                  <a:close/>
                </a:path>
                <a:path w="3250565" h="1358900">
                  <a:moveTo>
                    <a:pt x="1373037" y="800332"/>
                  </a:moveTo>
                  <a:lnTo>
                    <a:pt x="1362017" y="812800"/>
                  </a:lnTo>
                  <a:lnTo>
                    <a:pt x="1367370" y="812800"/>
                  </a:lnTo>
                  <a:lnTo>
                    <a:pt x="1373037" y="800332"/>
                  </a:lnTo>
                  <a:close/>
                </a:path>
                <a:path w="3250565" h="1358900">
                  <a:moveTo>
                    <a:pt x="1399292" y="800100"/>
                  </a:moveTo>
                  <a:lnTo>
                    <a:pt x="1379173" y="800100"/>
                  </a:lnTo>
                  <a:lnTo>
                    <a:pt x="1373660" y="812800"/>
                  </a:lnTo>
                  <a:lnTo>
                    <a:pt x="1386243" y="812800"/>
                  </a:lnTo>
                  <a:lnTo>
                    <a:pt x="1399292" y="800100"/>
                  </a:lnTo>
                  <a:close/>
                </a:path>
                <a:path w="3250565" h="1358900">
                  <a:moveTo>
                    <a:pt x="1373242" y="800100"/>
                  </a:moveTo>
                  <a:lnTo>
                    <a:pt x="1373037" y="800332"/>
                  </a:lnTo>
                  <a:lnTo>
                    <a:pt x="1373242" y="800100"/>
                  </a:lnTo>
                  <a:close/>
                </a:path>
                <a:path w="3250565" h="1358900">
                  <a:moveTo>
                    <a:pt x="1391628" y="787400"/>
                  </a:moveTo>
                  <a:lnTo>
                    <a:pt x="1288465" y="787400"/>
                  </a:lnTo>
                  <a:lnTo>
                    <a:pt x="1285307" y="800100"/>
                  </a:lnTo>
                  <a:lnTo>
                    <a:pt x="1388896" y="800100"/>
                  </a:lnTo>
                  <a:lnTo>
                    <a:pt x="1391628" y="787400"/>
                  </a:lnTo>
                  <a:close/>
                </a:path>
                <a:path w="3250565" h="1358900">
                  <a:moveTo>
                    <a:pt x="1399425" y="787400"/>
                  </a:moveTo>
                  <a:lnTo>
                    <a:pt x="1394550" y="800100"/>
                  </a:lnTo>
                  <a:lnTo>
                    <a:pt x="1402246" y="800100"/>
                  </a:lnTo>
                  <a:lnTo>
                    <a:pt x="1399425" y="787400"/>
                  </a:lnTo>
                  <a:close/>
                </a:path>
                <a:path w="3250565" h="1358900">
                  <a:moveTo>
                    <a:pt x="1410555" y="799279"/>
                  </a:moveTo>
                  <a:lnTo>
                    <a:pt x="1409953" y="800100"/>
                  </a:lnTo>
                  <a:lnTo>
                    <a:pt x="1411174" y="800100"/>
                  </a:lnTo>
                  <a:lnTo>
                    <a:pt x="1410555" y="799279"/>
                  </a:lnTo>
                  <a:close/>
                </a:path>
                <a:path w="3250565" h="1358900">
                  <a:moveTo>
                    <a:pt x="1419275" y="787400"/>
                  </a:moveTo>
                  <a:lnTo>
                    <a:pt x="1401584" y="787400"/>
                  </a:lnTo>
                  <a:lnTo>
                    <a:pt x="1410555" y="799279"/>
                  </a:lnTo>
                  <a:lnTo>
                    <a:pt x="1419275" y="787400"/>
                  </a:lnTo>
                  <a:close/>
                </a:path>
                <a:path w="3250565" h="1358900">
                  <a:moveTo>
                    <a:pt x="1421302" y="774700"/>
                  </a:moveTo>
                  <a:lnTo>
                    <a:pt x="1320847" y="774700"/>
                  </a:lnTo>
                  <a:lnTo>
                    <a:pt x="1312909" y="787400"/>
                  </a:lnTo>
                  <a:lnTo>
                    <a:pt x="1421895" y="787400"/>
                  </a:lnTo>
                  <a:lnTo>
                    <a:pt x="1421302" y="774700"/>
                  </a:lnTo>
                  <a:close/>
                </a:path>
                <a:path w="3250565" h="1358900">
                  <a:moveTo>
                    <a:pt x="1438308" y="774700"/>
                  </a:moveTo>
                  <a:lnTo>
                    <a:pt x="1424235" y="774700"/>
                  </a:lnTo>
                  <a:lnTo>
                    <a:pt x="1421895" y="787400"/>
                  </a:lnTo>
                  <a:lnTo>
                    <a:pt x="1429145" y="787400"/>
                  </a:lnTo>
                  <a:lnTo>
                    <a:pt x="1438308" y="774700"/>
                  </a:lnTo>
                  <a:close/>
                </a:path>
                <a:path w="3250565" h="1358900">
                  <a:moveTo>
                    <a:pt x="1369204" y="762000"/>
                  </a:moveTo>
                  <a:lnTo>
                    <a:pt x="1354819" y="762000"/>
                  </a:lnTo>
                  <a:lnTo>
                    <a:pt x="1336298" y="774700"/>
                  </a:lnTo>
                  <a:lnTo>
                    <a:pt x="1357462" y="774700"/>
                  </a:lnTo>
                  <a:lnTo>
                    <a:pt x="1369204" y="762000"/>
                  </a:lnTo>
                  <a:close/>
                </a:path>
                <a:path w="3250565" h="1358900">
                  <a:moveTo>
                    <a:pt x="1444304" y="762000"/>
                  </a:moveTo>
                  <a:lnTo>
                    <a:pt x="1372345" y="762000"/>
                  </a:lnTo>
                  <a:lnTo>
                    <a:pt x="1368371" y="774700"/>
                  </a:lnTo>
                  <a:lnTo>
                    <a:pt x="1440223" y="774700"/>
                  </a:lnTo>
                  <a:lnTo>
                    <a:pt x="1444304" y="762000"/>
                  </a:lnTo>
                  <a:close/>
                </a:path>
                <a:path w="3250565" h="1358900">
                  <a:moveTo>
                    <a:pt x="1454445" y="762000"/>
                  </a:moveTo>
                  <a:lnTo>
                    <a:pt x="1447977" y="762000"/>
                  </a:lnTo>
                  <a:lnTo>
                    <a:pt x="1443491" y="774700"/>
                  </a:lnTo>
                  <a:lnTo>
                    <a:pt x="1446790" y="774700"/>
                  </a:lnTo>
                  <a:lnTo>
                    <a:pt x="1454445" y="762000"/>
                  </a:lnTo>
                  <a:close/>
                </a:path>
                <a:path w="3250565" h="1358900">
                  <a:moveTo>
                    <a:pt x="1468991" y="762000"/>
                  </a:moveTo>
                  <a:lnTo>
                    <a:pt x="1459039" y="762000"/>
                  </a:lnTo>
                  <a:lnTo>
                    <a:pt x="1458339" y="774700"/>
                  </a:lnTo>
                  <a:lnTo>
                    <a:pt x="1464789" y="774700"/>
                  </a:lnTo>
                  <a:lnTo>
                    <a:pt x="1468991" y="762000"/>
                  </a:lnTo>
                  <a:close/>
                </a:path>
                <a:path w="3250565" h="1358900">
                  <a:moveTo>
                    <a:pt x="1488552" y="762000"/>
                  </a:moveTo>
                  <a:lnTo>
                    <a:pt x="1468991" y="762000"/>
                  </a:lnTo>
                  <a:lnTo>
                    <a:pt x="1470325" y="774700"/>
                  </a:lnTo>
                  <a:lnTo>
                    <a:pt x="1476957" y="774700"/>
                  </a:lnTo>
                  <a:lnTo>
                    <a:pt x="1488552" y="762000"/>
                  </a:lnTo>
                  <a:close/>
                </a:path>
                <a:path w="3250565" h="1358900">
                  <a:moveTo>
                    <a:pt x="1417303" y="736600"/>
                  </a:moveTo>
                  <a:lnTo>
                    <a:pt x="1406227" y="736600"/>
                  </a:lnTo>
                  <a:lnTo>
                    <a:pt x="1395225" y="749300"/>
                  </a:lnTo>
                  <a:lnTo>
                    <a:pt x="1384844" y="762000"/>
                  </a:lnTo>
                  <a:lnTo>
                    <a:pt x="1453867" y="762000"/>
                  </a:lnTo>
                  <a:lnTo>
                    <a:pt x="1454129" y="749300"/>
                  </a:lnTo>
                  <a:lnTo>
                    <a:pt x="1415942" y="749300"/>
                  </a:lnTo>
                  <a:lnTo>
                    <a:pt x="1417303" y="736600"/>
                  </a:lnTo>
                  <a:close/>
                </a:path>
                <a:path w="3250565" h="1358900">
                  <a:moveTo>
                    <a:pt x="1493928" y="749300"/>
                  </a:moveTo>
                  <a:lnTo>
                    <a:pt x="1454129" y="749300"/>
                  </a:lnTo>
                  <a:lnTo>
                    <a:pt x="1453867" y="762000"/>
                  </a:lnTo>
                  <a:lnTo>
                    <a:pt x="1490620" y="762000"/>
                  </a:lnTo>
                  <a:lnTo>
                    <a:pt x="1493928" y="749300"/>
                  </a:lnTo>
                  <a:close/>
                </a:path>
                <a:path w="3250565" h="1358900">
                  <a:moveTo>
                    <a:pt x="1494421" y="761729"/>
                  </a:moveTo>
                  <a:lnTo>
                    <a:pt x="1494233" y="762000"/>
                  </a:lnTo>
                  <a:lnTo>
                    <a:pt x="1494421" y="761729"/>
                  </a:lnTo>
                  <a:close/>
                </a:path>
                <a:path w="3250565" h="1358900">
                  <a:moveTo>
                    <a:pt x="1511604" y="749300"/>
                  </a:moveTo>
                  <a:lnTo>
                    <a:pt x="1506888" y="749300"/>
                  </a:lnTo>
                  <a:lnTo>
                    <a:pt x="1502620" y="762000"/>
                  </a:lnTo>
                  <a:lnTo>
                    <a:pt x="1511604" y="749300"/>
                  </a:lnTo>
                  <a:close/>
                </a:path>
                <a:path w="3250565" h="1358900">
                  <a:moveTo>
                    <a:pt x="1503093" y="749300"/>
                  </a:moveTo>
                  <a:lnTo>
                    <a:pt x="1500181" y="749300"/>
                  </a:lnTo>
                  <a:lnTo>
                    <a:pt x="1494421" y="761729"/>
                  </a:lnTo>
                  <a:lnTo>
                    <a:pt x="1503093" y="749300"/>
                  </a:lnTo>
                  <a:close/>
                </a:path>
                <a:path w="3250565" h="1358900">
                  <a:moveTo>
                    <a:pt x="1441092" y="737765"/>
                  </a:moveTo>
                  <a:lnTo>
                    <a:pt x="1440046" y="749300"/>
                  </a:lnTo>
                  <a:lnTo>
                    <a:pt x="1448653" y="749300"/>
                  </a:lnTo>
                  <a:lnTo>
                    <a:pt x="1441092" y="737765"/>
                  </a:lnTo>
                  <a:close/>
                </a:path>
                <a:path w="3250565" h="1358900">
                  <a:moveTo>
                    <a:pt x="1441172" y="736887"/>
                  </a:moveTo>
                  <a:lnTo>
                    <a:pt x="1441092" y="737765"/>
                  </a:lnTo>
                  <a:lnTo>
                    <a:pt x="1448653" y="749300"/>
                  </a:lnTo>
                  <a:lnTo>
                    <a:pt x="1441172" y="736887"/>
                  </a:lnTo>
                  <a:close/>
                </a:path>
                <a:path w="3250565" h="1358900">
                  <a:moveTo>
                    <a:pt x="1517562" y="736600"/>
                  </a:moveTo>
                  <a:lnTo>
                    <a:pt x="1441198" y="736600"/>
                  </a:lnTo>
                  <a:lnTo>
                    <a:pt x="1441172" y="736887"/>
                  </a:lnTo>
                  <a:lnTo>
                    <a:pt x="1448653" y="749300"/>
                  </a:lnTo>
                  <a:lnTo>
                    <a:pt x="1521782" y="749300"/>
                  </a:lnTo>
                  <a:lnTo>
                    <a:pt x="1517562" y="736600"/>
                  </a:lnTo>
                  <a:close/>
                </a:path>
                <a:path w="3250565" h="1358900">
                  <a:moveTo>
                    <a:pt x="1537467" y="736600"/>
                  </a:moveTo>
                  <a:lnTo>
                    <a:pt x="1531149" y="736600"/>
                  </a:lnTo>
                  <a:lnTo>
                    <a:pt x="1529906" y="749300"/>
                  </a:lnTo>
                  <a:lnTo>
                    <a:pt x="1537467" y="736600"/>
                  </a:lnTo>
                  <a:close/>
                </a:path>
                <a:path w="3250565" h="1358900">
                  <a:moveTo>
                    <a:pt x="1440999" y="736600"/>
                  </a:moveTo>
                  <a:lnTo>
                    <a:pt x="1440329" y="736600"/>
                  </a:lnTo>
                  <a:lnTo>
                    <a:pt x="1441092" y="737765"/>
                  </a:lnTo>
                  <a:lnTo>
                    <a:pt x="1441172" y="736887"/>
                  </a:lnTo>
                  <a:lnTo>
                    <a:pt x="1440999" y="736600"/>
                  </a:lnTo>
                  <a:close/>
                </a:path>
                <a:path w="3250565" h="1358900">
                  <a:moveTo>
                    <a:pt x="1475219" y="723900"/>
                  </a:moveTo>
                  <a:lnTo>
                    <a:pt x="1448077" y="723900"/>
                  </a:lnTo>
                  <a:lnTo>
                    <a:pt x="1445285" y="736600"/>
                  </a:lnTo>
                  <a:lnTo>
                    <a:pt x="1477731" y="736600"/>
                  </a:lnTo>
                  <a:lnTo>
                    <a:pt x="1475219" y="723900"/>
                  </a:lnTo>
                  <a:close/>
                </a:path>
                <a:path w="3250565" h="1358900">
                  <a:moveTo>
                    <a:pt x="1554279" y="723900"/>
                  </a:moveTo>
                  <a:lnTo>
                    <a:pt x="1498762" y="723900"/>
                  </a:lnTo>
                  <a:lnTo>
                    <a:pt x="1494425" y="736600"/>
                  </a:lnTo>
                  <a:lnTo>
                    <a:pt x="1543938" y="736600"/>
                  </a:lnTo>
                  <a:lnTo>
                    <a:pt x="1554279" y="723900"/>
                  </a:lnTo>
                  <a:close/>
                </a:path>
                <a:path w="3250565" h="1358900">
                  <a:moveTo>
                    <a:pt x="1572647" y="711200"/>
                  </a:moveTo>
                  <a:lnTo>
                    <a:pt x="1481687" y="711200"/>
                  </a:lnTo>
                  <a:lnTo>
                    <a:pt x="1468349" y="723900"/>
                  </a:lnTo>
                  <a:lnTo>
                    <a:pt x="1569576" y="723900"/>
                  </a:lnTo>
                  <a:lnTo>
                    <a:pt x="1572647" y="711200"/>
                  </a:lnTo>
                  <a:close/>
                </a:path>
                <a:path w="3250565" h="1358900">
                  <a:moveTo>
                    <a:pt x="1583663" y="711200"/>
                  </a:moveTo>
                  <a:lnTo>
                    <a:pt x="1572647" y="711200"/>
                  </a:lnTo>
                  <a:lnTo>
                    <a:pt x="1571916" y="723900"/>
                  </a:lnTo>
                  <a:lnTo>
                    <a:pt x="1583048" y="723900"/>
                  </a:lnTo>
                  <a:lnTo>
                    <a:pt x="1583179" y="723780"/>
                  </a:lnTo>
                  <a:lnTo>
                    <a:pt x="1583663" y="711200"/>
                  </a:lnTo>
                  <a:close/>
                </a:path>
                <a:path w="3250565" h="1358900">
                  <a:moveTo>
                    <a:pt x="1601978" y="711200"/>
                  </a:moveTo>
                  <a:lnTo>
                    <a:pt x="1597044" y="711200"/>
                  </a:lnTo>
                  <a:lnTo>
                    <a:pt x="1583179" y="723780"/>
                  </a:lnTo>
                  <a:lnTo>
                    <a:pt x="1599915" y="723900"/>
                  </a:lnTo>
                  <a:lnTo>
                    <a:pt x="1601978" y="711200"/>
                  </a:lnTo>
                  <a:close/>
                </a:path>
                <a:path w="3250565" h="1358900">
                  <a:moveTo>
                    <a:pt x="1624584" y="669527"/>
                  </a:moveTo>
                  <a:lnTo>
                    <a:pt x="1623858" y="673100"/>
                  </a:lnTo>
                  <a:lnTo>
                    <a:pt x="1624585" y="685800"/>
                  </a:lnTo>
                  <a:lnTo>
                    <a:pt x="1628662" y="698500"/>
                  </a:lnTo>
                  <a:lnTo>
                    <a:pt x="1610346" y="698500"/>
                  </a:lnTo>
                  <a:lnTo>
                    <a:pt x="1608816" y="711200"/>
                  </a:lnTo>
                  <a:lnTo>
                    <a:pt x="1605793" y="723900"/>
                  </a:lnTo>
                  <a:lnTo>
                    <a:pt x="1609422" y="711200"/>
                  </a:lnTo>
                  <a:lnTo>
                    <a:pt x="1619129" y="711200"/>
                  </a:lnTo>
                  <a:lnTo>
                    <a:pt x="1628995" y="698500"/>
                  </a:lnTo>
                  <a:lnTo>
                    <a:pt x="1631451" y="685800"/>
                  </a:lnTo>
                  <a:lnTo>
                    <a:pt x="1627346" y="673100"/>
                  </a:lnTo>
                  <a:lnTo>
                    <a:pt x="1624584" y="669527"/>
                  </a:lnTo>
                  <a:close/>
                </a:path>
                <a:path w="3250565" h="1358900">
                  <a:moveTo>
                    <a:pt x="1610346" y="698500"/>
                  </a:moveTo>
                  <a:lnTo>
                    <a:pt x="1513262" y="698500"/>
                  </a:lnTo>
                  <a:lnTo>
                    <a:pt x="1508741" y="711200"/>
                  </a:lnTo>
                  <a:lnTo>
                    <a:pt x="1597287" y="711200"/>
                  </a:lnTo>
                  <a:lnTo>
                    <a:pt x="1610346" y="698500"/>
                  </a:lnTo>
                  <a:close/>
                </a:path>
                <a:path w="3250565" h="1358900">
                  <a:moveTo>
                    <a:pt x="1637535" y="698500"/>
                  </a:moveTo>
                  <a:lnTo>
                    <a:pt x="1635444" y="698500"/>
                  </a:lnTo>
                  <a:lnTo>
                    <a:pt x="1633129" y="711200"/>
                  </a:lnTo>
                  <a:lnTo>
                    <a:pt x="1637423" y="711200"/>
                  </a:lnTo>
                  <a:lnTo>
                    <a:pt x="1637535" y="698500"/>
                  </a:lnTo>
                  <a:close/>
                </a:path>
                <a:path w="3250565" h="1358900">
                  <a:moveTo>
                    <a:pt x="1538105" y="685800"/>
                  </a:moveTo>
                  <a:lnTo>
                    <a:pt x="1526274" y="698500"/>
                  </a:lnTo>
                  <a:lnTo>
                    <a:pt x="1546802" y="698500"/>
                  </a:lnTo>
                  <a:lnTo>
                    <a:pt x="1538105" y="685800"/>
                  </a:lnTo>
                  <a:close/>
                </a:path>
                <a:path w="3250565" h="1358900">
                  <a:moveTo>
                    <a:pt x="1617527" y="660400"/>
                  </a:moveTo>
                  <a:lnTo>
                    <a:pt x="1603177" y="660400"/>
                  </a:lnTo>
                  <a:lnTo>
                    <a:pt x="1593394" y="673100"/>
                  </a:lnTo>
                  <a:lnTo>
                    <a:pt x="1585811" y="685800"/>
                  </a:lnTo>
                  <a:lnTo>
                    <a:pt x="1551844" y="685800"/>
                  </a:lnTo>
                  <a:lnTo>
                    <a:pt x="1551627" y="698500"/>
                  </a:lnTo>
                  <a:lnTo>
                    <a:pt x="1628662" y="698500"/>
                  </a:lnTo>
                  <a:lnTo>
                    <a:pt x="1624585" y="685800"/>
                  </a:lnTo>
                  <a:lnTo>
                    <a:pt x="1623858" y="673100"/>
                  </a:lnTo>
                  <a:lnTo>
                    <a:pt x="1624584" y="669527"/>
                  </a:lnTo>
                  <a:lnTo>
                    <a:pt x="1617527" y="660400"/>
                  </a:lnTo>
                  <a:close/>
                </a:path>
                <a:path w="3250565" h="1358900">
                  <a:moveTo>
                    <a:pt x="1740853" y="647700"/>
                  </a:moveTo>
                  <a:lnTo>
                    <a:pt x="1634505" y="647700"/>
                  </a:lnTo>
                  <a:lnTo>
                    <a:pt x="1626439" y="660400"/>
                  </a:lnTo>
                  <a:lnTo>
                    <a:pt x="1624584" y="669527"/>
                  </a:lnTo>
                  <a:lnTo>
                    <a:pt x="1627346" y="673100"/>
                  </a:lnTo>
                  <a:lnTo>
                    <a:pt x="1631451" y="685800"/>
                  </a:lnTo>
                  <a:lnTo>
                    <a:pt x="1628995" y="698500"/>
                  </a:lnTo>
                  <a:lnTo>
                    <a:pt x="1642599" y="698500"/>
                  </a:lnTo>
                  <a:lnTo>
                    <a:pt x="1643125" y="685800"/>
                  </a:lnTo>
                  <a:lnTo>
                    <a:pt x="1657141" y="685800"/>
                  </a:lnTo>
                  <a:lnTo>
                    <a:pt x="1673323" y="673100"/>
                  </a:lnTo>
                  <a:lnTo>
                    <a:pt x="1698143" y="673100"/>
                  </a:lnTo>
                  <a:lnTo>
                    <a:pt x="1714802" y="660400"/>
                  </a:lnTo>
                  <a:lnTo>
                    <a:pt x="1725891" y="660400"/>
                  </a:lnTo>
                  <a:lnTo>
                    <a:pt x="1740853" y="647700"/>
                  </a:lnTo>
                  <a:close/>
                </a:path>
                <a:path w="3250565" h="1358900">
                  <a:moveTo>
                    <a:pt x="1679625" y="673780"/>
                  </a:moveTo>
                  <a:lnTo>
                    <a:pt x="1666887" y="685800"/>
                  </a:lnTo>
                  <a:lnTo>
                    <a:pt x="1642599" y="698500"/>
                  </a:lnTo>
                  <a:lnTo>
                    <a:pt x="1661082" y="698500"/>
                  </a:lnTo>
                  <a:lnTo>
                    <a:pt x="1672793" y="685800"/>
                  </a:lnTo>
                  <a:lnTo>
                    <a:pt x="1673875" y="685800"/>
                  </a:lnTo>
                  <a:lnTo>
                    <a:pt x="1679625" y="673780"/>
                  </a:lnTo>
                  <a:close/>
                </a:path>
                <a:path w="3250565" h="1358900">
                  <a:moveTo>
                    <a:pt x="1587752" y="673100"/>
                  </a:moveTo>
                  <a:lnTo>
                    <a:pt x="1577711" y="673100"/>
                  </a:lnTo>
                  <a:lnTo>
                    <a:pt x="1566944" y="685800"/>
                  </a:lnTo>
                  <a:lnTo>
                    <a:pt x="1585811" y="685800"/>
                  </a:lnTo>
                  <a:lnTo>
                    <a:pt x="1587752" y="673100"/>
                  </a:lnTo>
                  <a:close/>
                </a:path>
                <a:path w="3250565" h="1358900">
                  <a:moveTo>
                    <a:pt x="1688024" y="673100"/>
                  </a:moveTo>
                  <a:lnTo>
                    <a:pt x="1680347" y="673100"/>
                  </a:lnTo>
                  <a:lnTo>
                    <a:pt x="1680093" y="673339"/>
                  </a:lnTo>
                  <a:lnTo>
                    <a:pt x="1687489" y="685800"/>
                  </a:lnTo>
                  <a:lnTo>
                    <a:pt x="1688827" y="685800"/>
                  </a:lnTo>
                  <a:lnTo>
                    <a:pt x="1688024" y="673100"/>
                  </a:lnTo>
                  <a:close/>
                </a:path>
                <a:path w="3250565" h="1358900">
                  <a:moveTo>
                    <a:pt x="1696342" y="673100"/>
                  </a:moveTo>
                  <a:lnTo>
                    <a:pt x="1691892" y="673100"/>
                  </a:lnTo>
                  <a:lnTo>
                    <a:pt x="1688827" y="685800"/>
                  </a:lnTo>
                  <a:lnTo>
                    <a:pt x="1698310" y="685800"/>
                  </a:lnTo>
                  <a:lnTo>
                    <a:pt x="1696342" y="673100"/>
                  </a:lnTo>
                  <a:close/>
                </a:path>
                <a:path w="3250565" h="1358900">
                  <a:moveTo>
                    <a:pt x="1679951" y="673100"/>
                  </a:moveTo>
                  <a:lnTo>
                    <a:pt x="1679625" y="673780"/>
                  </a:lnTo>
                  <a:lnTo>
                    <a:pt x="1680093" y="673339"/>
                  </a:lnTo>
                  <a:lnTo>
                    <a:pt x="1679951" y="673100"/>
                  </a:lnTo>
                  <a:close/>
                </a:path>
                <a:path w="3250565" h="1358900">
                  <a:moveTo>
                    <a:pt x="1725891" y="660400"/>
                  </a:moveTo>
                  <a:lnTo>
                    <a:pt x="1724622" y="660400"/>
                  </a:lnTo>
                  <a:lnTo>
                    <a:pt x="1724400" y="673100"/>
                  </a:lnTo>
                  <a:lnTo>
                    <a:pt x="1725891" y="660400"/>
                  </a:lnTo>
                  <a:close/>
                </a:path>
                <a:path w="3250565" h="1358900">
                  <a:moveTo>
                    <a:pt x="1749301" y="647700"/>
                  </a:moveTo>
                  <a:lnTo>
                    <a:pt x="1740853" y="647700"/>
                  </a:lnTo>
                  <a:lnTo>
                    <a:pt x="1742990" y="660400"/>
                  </a:lnTo>
                  <a:lnTo>
                    <a:pt x="1752684" y="660400"/>
                  </a:lnTo>
                  <a:lnTo>
                    <a:pt x="1749301" y="647700"/>
                  </a:lnTo>
                  <a:close/>
                </a:path>
                <a:path w="3250565" h="1358900">
                  <a:moveTo>
                    <a:pt x="1771935" y="635000"/>
                  </a:moveTo>
                  <a:lnTo>
                    <a:pt x="1679077" y="635000"/>
                  </a:lnTo>
                  <a:lnTo>
                    <a:pt x="1680098" y="647700"/>
                  </a:lnTo>
                  <a:lnTo>
                    <a:pt x="1750885" y="647700"/>
                  </a:lnTo>
                  <a:lnTo>
                    <a:pt x="1771460" y="636730"/>
                  </a:lnTo>
                  <a:lnTo>
                    <a:pt x="1771935" y="635000"/>
                  </a:lnTo>
                  <a:close/>
                </a:path>
                <a:path w="3250565" h="1358900">
                  <a:moveTo>
                    <a:pt x="1772010" y="636437"/>
                  </a:moveTo>
                  <a:lnTo>
                    <a:pt x="1771460" y="636730"/>
                  </a:lnTo>
                  <a:lnTo>
                    <a:pt x="1768448" y="647700"/>
                  </a:lnTo>
                  <a:lnTo>
                    <a:pt x="1772591" y="647700"/>
                  </a:lnTo>
                  <a:lnTo>
                    <a:pt x="1772010" y="636437"/>
                  </a:lnTo>
                  <a:close/>
                </a:path>
                <a:path w="3250565" h="1358900">
                  <a:moveTo>
                    <a:pt x="1784948" y="635000"/>
                  </a:moveTo>
                  <a:lnTo>
                    <a:pt x="1774706" y="635000"/>
                  </a:lnTo>
                  <a:lnTo>
                    <a:pt x="1777028" y="647700"/>
                  </a:lnTo>
                  <a:lnTo>
                    <a:pt x="1780863" y="647700"/>
                  </a:lnTo>
                  <a:lnTo>
                    <a:pt x="1784948" y="635000"/>
                  </a:lnTo>
                  <a:close/>
                </a:path>
                <a:path w="3250565" h="1358900">
                  <a:moveTo>
                    <a:pt x="1802918" y="635000"/>
                  </a:moveTo>
                  <a:lnTo>
                    <a:pt x="1784948" y="635000"/>
                  </a:lnTo>
                  <a:lnTo>
                    <a:pt x="1788025" y="647700"/>
                  </a:lnTo>
                  <a:lnTo>
                    <a:pt x="1799278" y="647700"/>
                  </a:lnTo>
                  <a:lnTo>
                    <a:pt x="1802918" y="635000"/>
                  </a:lnTo>
                  <a:close/>
                </a:path>
                <a:path w="3250565" h="1358900">
                  <a:moveTo>
                    <a:pt x="1774706" y="635000"/>
                  </a:moveTo>
                  <a:lnTo>
                    <a:pt x="1771935" y="635000"/>
                  </a:lnTo>
                  <a:lnTo>
                    <a:pt x="1772010" y="636437"/>
                  </a:lnTo>
                  <a:lnTo>
                    <a:pt x="1774706" y="635000"/>
                  </a:lnTo>
                  <a:close/>
                </a:path>
                <a:path w="3250565" h="1358900">
                  <a:moveTo>
                    <a:pt x="1774417" y="622300"/>
                  </a:moveTo>
                  <a:lnTo>
                    <a:pt x="1704709" y="622300"/>
                  </a:lnTo>
                  <a:lnTo>
                    <a:pt x="1698200" y="635000"/>
                  </a:lnTo>
                  <a:lnTo>
                    <a:pt x="1773568" y="635000"/>
                  </a:lnTo>
                  <a:lnTo>
                    <a:pt x="1774417" y="622300"/>
                  </a:lnTo>
                  <a:close/>
                </a:path>
                <a:path w="3250565" h="1358900">
                  <a:moveTo>
                    <a:pt x="1790485" y="622300"/>
                  </a:moveTo>
                  <a:lnTo>
                    <a:pt x="1774417" y="622300"/>
                  </a:lnTo>
                  <a:lnTo>
                    <a:pt x="1777523" y="635000"/>
                  </a:lnTo>
                  <a:lnTo>
                    <a:pt x="1790370" y="635000"/>
                  </a:lnTo>
                  <a:lnTo>
                    <a:pt x="1790485" y="622300"/>
                  </a:lnTo>
                  <a:close/>
                </a:path>
                <a:path w="3250565" h="1358900">
                  <a:moveTo>
                    <a:pt x="1800767" y="622300"/>
                  </a:moveTo>
                  <a:lnTo>
                    <a:pt x="1795658" y="622300"/>
                  </a:lnTo>
                  <a:lnTo>
                    <a:pt x="1790370" y="635000"/>
                  </a:lnTo>
                  <a:lnTo>
                    <a:pt x="1803009" y="635000"/>
                  </a:lnTo>
                  <a:lnTo>
                    <a:pt x="1800767" y="622300"/>
                  </a:lnTo>
                  <a:close/>
                </a:path>
                <a:path w="3250565" h="1358900">
                  <a:moveTo>
                    <a:pt x="1834422" y="622300"/>
                  </a:moveTo>
                  <a:lnTo>
                    <a:pt x="1828965" y="622300"/>
                  </a:lnTo>
                  <a:lnTo>
                    <a:pt x="1830861" y="635000"/>
                  </a:lnTo>
                  <a:lnTo>
                    <a:pt x="1834422" y="622300"/>
                  </a:lnTo>
                  <a:close/>
                </a:path>
                <a:path w="3250565" h="1358900">
                  <a:moveTo>
                    <a:pt x="1845686" y="609600"/>
                  </a:moveTo>
                  <a:lnTo>
                    <a:pt x="1742553" y="609600"/>
                  </a:lnTo>
                  <a:lnTo>
                    <a:pt x="1741042" y="622300"/>
                  </a:lnTo>
                  <a:lnTo>
                    <a:pt x="1844850" y="622300"/>
                  </a:lnTo>
                  <a:lnTo>
                    <a:pt x="1845686" y="609600"/>
                  </a:lnTo>
                  <a:close/>
                </a:path>
                <a:path w="3250565" h="1358900">
                  <a:moveTo>
                    <a:pt x="1860684" y="609600"/>
                  </a:moveTo>
                  <a:lnTo>
                    <a:pt x="1846653" y="609600"/>
                  </a:lnTo>
                  <a:lnTo>
                    <a:pt x="1850220" y="622300"/>
                  </a:lnTo>
                  <a:lnTo>
                    <a:pt x="1858860" y="622300"/>
                  </a:lnTo>
                  <a:lnTo>
                    <a:pt x="1860684" y="609600"/>
                  </a:lnTo>
                  <a:close/>
                </a:path>
                <a:path w="3250565" h="1358900">
                  <a:moveTo>
                    <a:pt x="1779403" y="596900"/>
                  </a:moveTo>
                  <a:lnTo>
                    <a:pt x="1772791" y="596900"/>
                  </a:lnTo>
                  <a:lnTo>
                    <a:pt x="1765659" y="609600"/>
                  </a:lnTo>
                  <a:lnTo>
                    <a:pt x="1773748" y="609600"/>
                  </a:lnTo>
                  <a:lnTo>
                    <a:pt x="1779403" y="596900"/>
                  </a:lnTo>
                  <a:close/>
                </a:path>
                <a:path w="3250565" h="1358900">
                  <a:moveTo>
                    <a:pt x="1779403" y="596900"/>
                  </a:moveTo>
                  <a:lnTo>
                    <a:pt x="1773748" y="609600"/>
                  </a:lnTo>
                  <a:lnTo>
                    <a:pt x="1776004" y="609600"/>
                  </a:lnTo>
                  <a:lnTo>
                    <a:pt x="1779403" y="596900"/>
                  </a:lnTo>
                  <a:close/>
                </a:path>
                <a:path w="3250565" h="1358900">
                  <a:moveTo>
                    <a:pt x="1804360" y="596900"/>
                  </a:moveTo>
                  <a:lnTo>
                    <a:pt x="1779403" y="596900"/>
                  </a:lnTo>
                  <a:lnTo>
                    <a:pt x="1776004" y="609600"/>
                  </a:lnTo>
                  <a:lnTo>
                    <a:pt x="1805925" y="609600"/>
                  </a:lnTo>
                  <a:lnTo>
                    <a:pt x="1804360" y="596900"/>
                  </a:lnTo>
                  <a:close/>
                </a:path>
                <a:path w="3250565" h="1358900">
                  <a:moveTo>
                    <a:pt x="1811869" y="609165"/>
                  </a:moveTo>
                  <a:lnTo>
                    <a:pt x="1811416" y="609600"/>
                  </a:lnTo>
                  <a:lnTo>
                    <a:pt x="1811909" y="609600"/>
                  </a:lnTo>
                  <a:lnTo>
                    <a:pt x="1811869" y="609165"/>
                  </a:lnTo>
                  <a:close/>
                </a:path>
                <a:path w="3250565" h="1358900">
                  <a:moveTo>
                    <a:pt x="1861562" y="596900"/>
                  </a:moveTo>
                  <a:lnTo>
                    <a:pt x="1824662" y="596900"/>
                  </a:lnTo>
                  <a:lnTo>
                    <a:pt x="1812372" y="608683"/>
                  </a:lnTo>
                  <a:lnTo>
                    <a:pt x="1811909" y="609600"/>
                  </a:lnTo>
                  <a:lnTo>
                    <a:pt x="1858511" y="609600"/>
                  </a:lnTo>
                  <a:lnTo>
                    <a:pt x="1861562" y="596900"/>
                  </a:lnTo>
                  <a:close/>
                </a:path>
                <a:path w="3250565" h="1358900">
                  <a:moveTo>
                    <a:pt x="1888400" y="596900"/>
                  </a:moveTo>
                  <a:lnTo>
                    <a:pt x="1879059" y="596900"/>
                  </a:lnTo>
                  <a:lnTo>
                    <a:pt x="1872749" y="609600"/>
                  </a:lnTo>
                  <a:lnTo>
                    <a:pt x="1878729" y="609600"/>
                  </a:lnTo>
                  <a:lnTo>
                    <a:pt x="1888400" y="596900"/>
                  </a:lnTo>
                  <a:close/>
                </a:path>
                <a:path w="3250565" h="1358900">
                  <a:moveTo>
                    <a:pt x="1896687" y="596900"/>
                  </a:moveTo>
                  <a:lnTo>
                    <a:pt x="1891598" y="596900"/>
                  </a:lnTo>
                  <a:lnTo>
                    <a:pt x="1893194" y="609600"/>
                  </a:lnTo>
                  <a:lnTo>
                    <a:pt x="1896687" y="596900"/>
                  </a:lnTo>
                  <a:close/>
                </a:path>
                <a:path w="3250565" h="1358900">
                  <a:moveTo>
                    <a:pt x="1818323" y="596900"/>
                  </a:moveTo>
                  <a:lnTo>
                    <a:pt x="1810749" y="596900"/>
                  </a:lnTo>
                  <a:lnTo>
                    <a:pt x="1811869" y="609165"/>
                  </a:lnTo>
                  <a:lnTo>
                    <a:pt x="1812372" y="608683"/>
                  </a:lnTo>
                  <a:lnTo>
                    <a:pt x="1818323" y="596900"/>
                  </a:lnTo>
                  <a:close/>
                </a:path>
                <a:path w="3250565" h="1358900">
                  <a:moveTo>
                    <a:pt x="1804311" y="584200"/>
                  </a:moveTo>
                  <a:lnTo>
                    <a:pt x="1795962" y="584200"/>
                  </a:lnTo>
                  <a:lnTo>
                    <a:pt x="1789949" y="596900"/>
                  </a:lnTo>
                  <a:lnTo>
                    <a:pt x="1812601" y="596900"/>
                  </a:lnTo>
                  <a:lnTo>
                    <a:pt x="1804311" y="584200"/>
                  </a:lnTo>
                  <a:close/>
                </a:path>
                <a:path w="3250565" h="1358900">
                  <a:moveTo>
                    <a:pt x="1827362" y="571500"/>
                  </a:moveTo>
                  <a:lnTo>
                    <a:pt x="1816508" y="571500"/>
                  </a:lnTo>
                  <a:lnTo>
                    <a:pt x="1812244" y="584200"/>
                  </a:lnTo>
                  <a:lnTo>
                    <a:pt x="1818009" y="596900"/>
                  </a:lnTo>
                  <a:lnTo>
                    <a:pt x="1899329" y="596900"/>
                  </a:lnTo>
                  <a:lnTo>
                    <a:pt x="1900207" y="584200"/>
                  </a:lnTo>
                  <a:lnTo>
                    <a:pt x="1824118" y="584200"/>
                  </a:lnTo>
                  <a:lnTo>
                    <a:pt x="1827362" y="571500"/>
                  </a:lnTo>
                  <a:close/>
                </a:path>
                <a:path w="3250565" h="1358900">
                  <a:moveTo>
                    <a:pt x="1910454" y="571500"/>
                  </a:moveTo>
                  <a:lnTo>
                    <a:pt x="1827362" y="571500"/>
                  </a:lnTo>
                  <a:lnTo>
                    <a:pt x="1828473" y="584200"/>
                  </a:lnTo>
                  <a:lnTo>
                    <a:pt x="1909292" y="584200"/>
                  </a:lnTo>
                  <a:lnTo>
                    <a:pt x="1910454" y="571500"/>
                  </a:lnTo>
                  <a:close/>
                </a:path>
                <a:path w="3250565" h="1358900">
                  <a:moveTo>
                    <a:pt x="1859017" y="558800"/>
                  </a:moveTo>
                  <a:lnTo>
                    <a:pt x="1853594" y="558800"/>
                  </a:lnTo>
                  <a:lnTo>
                    <a:pt x="1854002" y="571500"/>
                  </a:lnTo>
                  <a:lnTo>
                    <a:pt x="1859017" y="558800"/>
                  </a:lnTo>
                  <a:close/>
                </a:path>
                <a:path w="3250565" h="1358900">
                  <a:moveTo>
                    <a:pt x="1963347" y="558800"/>
                  </a:moveTo>
                  <a:lnTo>
                    <a:pt x="1868211" y="558800"/>
                  </a:lnTo>
                  <a:lnTo>
                    <a:pt x="1863711" y="571500"/>
                  </a:lnTo>
                  <a:lnTo>
                    <a:pt x="1962980" y="571500"/>
                  </a:lnTo>
                  <a:lnTo>
                    <a:pt x="1963347" y="558800"/>
                  </a:lnTo>
                  <a:close/>
                </a:path>
                <a:path w="3250565" h="1358900">
                  <a:moveTo>
                    <a:pt x="1989924" y="558800"/>
                  </a:moveTo>
                  <a:lnTo>
                    <a:pt x="1971045" y="558800"/>
                  </a:lnTo>
                  <a:lnTo>
                    <a:pt x="1971056" y="571500"/>
                  </a:lnTo>
                  <a:lnTo>
                    <a:pt x="1989924" y="558800"/>
                  </a:lnTo>
                  <a:close/>
                </a:path>
                <a:path w="3250565" h="1358900">
                  <a:moveTo>
                    <a:pt x="1873691" y="546100"/>
                  </a:moveTo>
                  <a:lnTo>
                    <a:pt x="1868502" y="546100"/>
                  </a:lnTo>
                  <a:lnTo>
                    <a:pt x="1870148" y="558800"/>
                  </a:lnTo>
                  <a:lnTo>
                    <a:pt x="1873691" y="546100"/>
                  </a:lnTo>
                  <a:close/>
                </a:path>
                <a:path w="3250565" h="1358900">
                  <a:moveTo>
                    <a:pt x="1985790" y="546100"/>
                  </a:moveTo>
                  <a:lnTo>
                    <a:pt x="1884539" y="546100"/>
                  </a:lnTo>
                  <a:lnTo>
                    <a:pt x="1871317" y="558800"/>
                  </a:lnTo>
                  <a:lnTo>
                    <a:pt x="1978900" y="558800"/>
                  </a:lnTo>
                  <a:lnTo>
                    <a:pt x="1985790" y="546100"/>
                  </a:lnTo>
                  <a:close/>
                </a:path>
                <a:path w="3250565" h="1358900">
                  <a:moveTo>
                    <a:pt x="2001785" y="546100"/>
                  </a:moveTo>
                  <a:lnTo>
                    <a:pt x="1991260" y="546100"/>
                  </a:lnTo>
                  <a:lnTo>
                    <a:pt x="1982951" y="558800"/>
                  </a:lnTo>
                  <a:lnTo>
                    <a:pt x="1998198" y="558800"/>
                  </a:lnTo>
                  <a:lnTo>
                    <a:pt x="2001785" y="546100"/>
                  </a:lnTo>
                  <a:close/>
                </a:path>
                <a:path w="3250565" h="1358900">
                  <a:moveTo>
                    <a:pt x="2009195" y="546100"/>
                  </a:moveTo>
                  <a:lnTo>
                    <a:pt x="2001785" y="546100"/>
                  </a:lnTo>
                  <a:lnTo>
                    <a:pt x="2006594" y="558800"/>
                  </a:lnTo>
                  <a:lnTo>
                    <a:pt x="2009195" y="546100"/>
                  </a:lnTo>
                  <a:close/>
                </a:path>
                <a:path w="3250565" h="1358900">
                  <a:moveTo>
                    <a:pt x="2011840" y="533400"/>
                  </a:moveTo>
                  <a:lnTo>
                    <a:pt x="1928178" y="533400"/>
                  </a:lnTo>
                  <a:lnTo>
                    <a:pt x="1918205" y="546100"/>
                  </a:lnTo>
                  <a:lnTo>
                    <a:pt x="2019154" y="546100"/>
                  </a:lnTo>
                  <a:lnTo>
                    <a:pt x="2011840" y="533400"/>
                  </a:lnTo>
                  <a:close/>
                </a:path>
                <a:path w="3250565" h="1358900">
                  <a:moveTo>
                    <a:pt x="2014172" y="533400"/>
                  </a:moveTo>
                  <a:lnTo>
                    <a:pt x="2011840" y="533400"/>
                  </a:lnTo>
                  <a:lnTo>
                    <a:pt x="2019154" y="546100"/>
                  </a:lnTo>
                  <a:lnTo>
                    <a:pt x="2020740" y="546100"/>
                  </a:lnTo>
                  <a:lnTo>
                    <a:pt x="2014172" y="533400"/>
                  </a:lnTo>
                  <a:close/>
                </a:path>
                <a:path w="3250565" h="1358900">
                  <a:moveTo>
                    <a:pt x="2039144" y="533400"/>
                  </a:moveTo>
                  <a:lnTo>
                    <a:pt x="2014172" y="533400"/>
                  </a:lnTo>
                  <a:lnTo>
                    <a:pt x="2020740" y="546100"/>
                  </a:lnTo>
                  <a:lnTo>
                    <a:pt x="2030991" y="546100"/>
                  </a:lnTo>
                  <a:lnTo>
                    <a:pt x="2039144" y="533400"/>
                  </a:lnTo>
                  <a:close/>
                </a:path>
                <a:path w="3250565" h="1358900">
                  <a:moveTo>
                    <a:pt x="1994469" y="508000"/>
                  </a:moveTo>
                  <a:lnTo>
                    <a:pt x="1982595" y="508000"/>
                  </a:lnTo>
                  <a:lnTo>
                    <a:pt x="1979652" y="520700"/>
                  </a:lnTo>
                  <a:lnTo>
                    <a:pt x="1957362" y="520700"/>
                  </a:lnTo>
                  <a:lnTo>
                    <a:pt x="1948732" y="533400"/>
                  </a:lnTo>
                  <a:lnTo>
                    <a:pt x="2008586" y="533400"/>
                  </a:lnTo>
                  <a:lnTo>
                    <a:pt x="2008558" y="526742"/>
                  </a:lnTo>
                  <a:lnTo>
                    <a:pt x="2006261" y="520700"/>
                  </a:lnTo>
                  <a:lnTo>
                    <a:pt x="1994469" y="508000"/>
                  </a:lnTo>
                  <a:close/>
                </a:path>
                <a:path w="3250565" h="1358900">
                  <a:moveTo>
                    <a:pt x="2008558" y="526742"/>
                  </a:moveTo>
                  <a:lnTo>
                    <a:pt x="2008586" y="533400"/>
                  </a:lnTo>
                  <a:lnTo>
                    <a:pt x="2011087" y="533400"/>
                  </a:lnTo>
                  <a:lnTo>
                    <a:pt x="2008558" y="526742"/>
                  </a:lnTo>
                  <a:close/>
                </a:path>
                <a:path w="3250565" h="1358900">
                  <a:moveTo>
                    <a:pt x="2062238" y="520700"/>
                  </a:moveTo>
                  <a:lnTo>
                    <a:pt x="2008531" y="520700"/>
                  </a:lnTo>
                  <a:lnTo>
                    <a:pt x="2008558" y="526742"/>
                  </a:lnTo>
                  <a:lnTo>
                    <a:pt x="2011087" y="533400"/>
                  </a:lnTo>
                  <a:lnTo>
                    <a:pt x="2054938" y="533400"/>
                  </a:lnTo>
                  <a:lnTo>
                    <a:pt x="2062238" y="520700"/>
                  </a:lnTo>
                  <a:close/>
                </a:path>
                <a:path w="3250565" h="1358900">
                  <a:moveTo>
                    <a:pt x="2082776" y="508000"/>
                  </a:moveTo>
                  <a:lnTo>
                    <a:pt x="2015086" y="508000"/>
                  </a:lnTo>
                  <a:lnTo>
                    <a:pt x="2018026" y="520700"/>
                  </a:lnTo>
                  <a:lnTo>
                    <a:pt x="2077574" y="520700"/>
                  </a:lnTo>
                  <a:lnTo>
                    <a:pt x="2082776" y="508000"/>
                  </a:lnTo>
                  <a:close/>
                </a:path>
                <a:path w="3250565" h="1358900">
                  <a:moveTo>
                    <a:pt x="2105974" y="508000"/>
                  </a:moveTo>
                  <a:lnTo>
                    <a:pt x="2089638" y="508000"/>
                  </a:lnTo>
                  <a:lnTo>
                    <a:pt x="2092518" y="520700"/>
                  </a:lnTo>
                  <a:lnTo>
                    <a:pt x="2105974" y="508000"/>
                  </a:lnTo>
                  <a:close/>
                </a:path>
                <a:path w="3250565" h="1358900">
                  <a:moveTo>
                    <a:pt x="2107593" y="520009"/>
                  </a:moveTo>
                  <a:lnTo>
                    <a:pt x="2107218" y="520700"/>
                  </a:lnTo>
                  <a:lnTo>
                    <a:pt x="2107687" y="520700"/>
                  </a:lnTo>
                  <a:lnTo>
                    <a:pt x="2107593" y="520009"/>
                  </a:lnTo>
                  <a:close/>
                </a:path>
                <a:path w="3250565" h="1358900">
                  <a:moveTo>
                    <a:pt x="2114130" y="508000"/>
                  </a:moveTo>
                  <a:lnTo>
                    <a:pt x="2105974" y="508000"/>
                  </a:lnTo>
                  <a:lnTo>
                    <a:pt x="2107593" y="520009"/>
                  </a:lnTo>
                  <a:lnTo>
                    <a:pt x="2114130" y="508000"/>
                  </a:lnTo>
                  <a:close/>
                </a:path>
                <a:path w="3250565" h="1358900">
                  <a:moveTo>
                    <a:pt x="2012783" y="495300"/>
                  </a:moveTo>
                  <a:lnTo>
                    <a:pt x="2006987" y="495300"/>
                  </a:lnTo>
                  <a:lnTo>
                    <a:pt x="2006593" y="508000"/>
                  </a:lnTo>
                  <a:lnTo>
                    <a:pt x="2020499" y="508000"/>
                  </a:lnTo>
                  <a:lnTo>
                    <a:pt x="2012783" y="495300"/>
                  </a:lnTo>
                  <a:close/>
                </a:path>
                <a:path w="3250565" h="1358900">
                  <a:moveTo>
                    <a:pt x="2081524" y="495300"/>
                  </a:moveTo>
                  <a:lnTo>
                    <a:pt x="2030555" y="495300"/>
                  </a:lnTo>
                  <a:lnTo>
                    <a:pt x="2020499" y="508000"/>
                  </a:lnTo>
                  <a:lnTo>
                    <a:pt x="2079421" y="508000"/>
                  </a:lnTo>
                  <a:lnTo>
                    <a:pt x="2081524" y="495300"/>
                  </a:lnTo>
                  <a:close/>
                </a:path>
                <a:path w="3250565" h="1358900">
                  <a:moveTo>
                    <a:pt x="2118758" y="495300"/>
                  </a:moveTo>
                  <a:lnTo>
                    <a:pt x="2094874" y="495300"/>
                  </a:lnTo>
                  <a:lnTo>
                    <a:pt x="2094297" y="508000"/>
                  </a:lnTo>
                  <a:lnTo>
                    <a:pt x="2104344" y="508000"/>
                  </a:lnTo>
                  <a:lnTo>
                    <a:pt x="2118637" y="497962"/>
                  </a:lnTo>
                  <a:lnTo>
                    <a:pt x="2118758" y="495300"/>
                  </a:lnTo>
                  <a:close/>
                </a:path>
                <a:path w="3250565" h="1358900">
                  <a:moveTo>
                    <a:pt x="2153032" y="495300"/>
                  </a:moveTo>
                  <a:lnTo>
                    <a:pt x="2140034" y="495300"/>
                  </a:lnTo>
                  <a:lnTo>
                    <a:pt x="2128810" y="508000"/>
                  </a:lnTo>
                  <a:lnTo>
                    <a:pt x="2134591" y="508000"/>
                  </a:lnTo>
                  <a:lnTo>
                    <a:pt x="2153032" y="495300"/>
                  </a:lnTo>
                  <a:close/>
                </a:path>
                <a:path w="3250565" h="1358900">
                  <a:moveTo>
                    <a:pt x="2122428" y="495300"/>
                  </a:moveTo>
                  <a:lnTo>
                    <a:pt x="2118758" y="495300"/>
                  </a:lnTo>
                  <a:lnTo>
                    <a:pt x="2118637" y="497962"/>
                  </a:lnTo>
                  <a:lnTo>
                    <a:pt x="2122428" y="495300"/>
                  </a:lnTo>
                  <a:close/>
                </a:path>
                <a:path w="3250565" h="1358900">
                  <a:moveTo>
                    <a:pt x="2147282" y="482600"/>
                  </a:moveTo>
                  <a:lnTo>
                    <a:pt x="2047842" y="482600"/>
                  </a:lnTo>
                  <a:lnTo>
                    <a:pt x="2035368" y="495300"/>
                  </a:lnTo>
                  <a:lnTo>
                    <a:pt x="2151385" y="495300"/>
                  </a:lnTo>
                  <a:lnTo>
                    <a:pt x="2147282" y="482600"/>
                  </a:lnTo>
                  <a:close/>
                </a:path>
                <a:path w="3250565" h="1358900">
                  <a:moveTo>
                    <a:pt x="2158420" y="482600"/>
                  </a:moveTo>
                  <a:lnTo>
                    <a:pt x="2148651" y="482600"/>
                  </a:lnTo>
                  <a:lnTo>
                    <a:pt x="2151385" y="495300"/>
                  </a:lnTo>
                  <a:lnTo>
                    <a:pt x="2155689" y="495300"/>
                  </a:lnTo>
                  <a:lnTo>
                    <a:pt x="2158420" y="482600"/>
                  </a:lnTo>
                  <a:close/>
                </a:path>
                <a:path w="3250565" h="1358900">
                  <a:moveTo>
                    <a:pt x="2064425" y="469900"/>
                  </a:moveTo>
                  <a:lnTo>
                    <a:pt x="2055249" y="482600"/>
                  </a:lnTo>
                  <a:lnTo>
                    <a:pt x="2072861" y="482600"/>
                  </a:lnTo>
                  <a:lnTo>
                    <a:pt x="2064425" y="469900"/>
                  </a:lnTo>
                  <a:close/>
                </a:path>
                <a:path w="3250565" h="1358900">
                  <a:moveTo>
                    <a:pt x="2192567" y="469900"/>
                  </a:moveTo>
                  <a:lnTo>
                    <a:pt x="2075995" y="469900"/>
                  </a:lnTo>
                  <a:lnTo>
                    <a:pt x="2072861" y="482600"/>
                  </a:lnTo>
                  <a:lnTo>
                    <a:pt x="2186063" y="482600"/>
                  </a:lnTo>
                  <a:lnTo>
                    <a:pt x="2192567" y="469900"/>
                  </a:lnTo>
                  <a:close/>
                </a:path>
                <a:path w="3250565" h="1358900">
                  <a:moveTo>
                    <a:pt x="2198449" y="469900"/>
                  </a:moveTo>
                  <a:lnTo>
                    <a:pt x="2192567" y="469900"/>
                  </a:lnTo>
                  <a:lnTo>
                    <a:pt x="2201155" y="482600"/>
                  </a:lnTo>
                  <a:lnTo>
                    <a:pt x="2198449" y="469900"/>
                  </a:lnTo>
                  <a:close/>
                </a:path>
                <a:path w="3250565" h="1358900">
                  <a:moveTo>
                    <a:pt x="2188968" y="457200"/>
                  </a:moveTo>
                  <a:lnTo>
                    <a:pt x="2103087" y="457200"/>
                  </a:lnTo>
                  <a:lnTo>
                    <a:pt x="2102413" y="469900"/>
                  </a:lnTo>
                  <a:lnTo>
                    <a:pt x="2188095" y="469900"/>
                  </a:lnTo>
                  <a:lnTo>
                    <a:pt x="2188968" y="457200"/>
                  </a:lnTo>
                  <a:close/>
                </a:path>
                <a:path w="3250565" h="1358900">
                  <a:moveTo>
                    <a:pt x="2207012" y="457200"/>
                  </a:moveTo>
                  <a:lnTo>
                    <a:pt x="2191028" y="457200"/>
                  </a:lnTo>
                  <a:lnTo>
                    <a:pt x="2188689" y="469900"/>
                  </a:lnTo>
                  <a:lnTo>
                    <a:pt x="2210284" y="469900"/>
                  </a:lnTo>
                  <a:lnTo>
                    <a:pt x="2207012" y="457200"/>
                  </a:lnTo>
                  <a:close/>
                </a:path>
                <a:path w="3250565" h="1358900">
                  <a:moveTo>
                    <a:pt x="2218961" y="457200"/>
                  </a:moveTo>
                  <a:lnTo>
                    <a:pt x="2214769" y="457200"/>
                  </a:lnTo>
                  <a:lnTo>
                    <a:pt x="2210284" y="469900"/>
                  </a:lnTo>
                  <a:lnTo>
                    <a:pt x="2213583" y="469900"/>
                  </a:lnTo>
                  <a:lnTo>
                    <a:pt x="2217459" y="463469"/>
                  </a:lnTo>
                  <a:lnTo>
                    <a:pt x="2218961" y="457200"/>
                  </a:lnTo>
                  <a:close/>
                </a:path>
                <a:path w="3250565" h="1358900">
                  <a:moveTo>
                    <a:pt x="2222539" y="457200"/>
                  </a:moveTo>
                  <a:lnTo>
                    <a:pt x="2221237" y="457200"/>
                  </a:lnTo>
                  <a:lnTo>
                    <a:pt x="2217459" y="463469"/>
                  </a:lnTo>
                  <a:lnTo>
                    <a:pt x="2215918" y="469900"/>
                  </a:lnTo>
                  <a:lnTo>
                    <a:pt x="2222539" y="457200"/>
                  </a:lnTo>
                  <a:close/>
                </a:path>
                <a:path w="3250565" h="1358900">
                  <a:moveTo>
                    <a:pt x="2243740" y="457200"/>
                  </a:moveTo>
                  <a:lnTo>
                    <a:pt x="2225121" y="457200"/>
                  </a:lnTo>
                  <a:lnTo>
                    <a:pt x="2230906" y="469900"/>
                  </a:lnTo>
                  <a:lnTo>
                    <a:pt x="2243740" y="457200"/>
                  </a:lnTo>
                  <a:close/>
                </a:path>
                <a:path w="3250565" h="1358900">
                  <a:moveTo>
                    <a:pt x="2237637" y="444500"/>
                  </a:moveTo>
                  <a:lnTo>
                    <a:pt x="2140204" y="444500"/>
                  </a:lnTo>
                  <a:lnTo>
                    <a:pt x="2139133" y="457200"/>
                  </a:lnTo>
                  <a:lnTo>
                    <a:pt x="2247341" y="457200"/>
                  </a:lnTo>
                  <a:lnTo>
                    <a:pt x="2237637" y="444500"/>
                  </a:lnTo>
                  <a:close/>
                </a:path>
                <a:path w="3250565" h="1358900">
                  <a:moveTo>
                    <a:pt x="2257403" y="444500"/>
                  </a:moveTo>
                  <a:lnTo>
                    <a:pt x="2247562" y="444500"/>
                  </a:lnTo>
                  <a:lnTo>
                    <a:pt x="2247341" y="457200"/>
                  </a:lnTo>
                  <a:lnTo>
                    <a:pt x="2255335" y="457200"/>
                  </a:lnTo>
                  <a:lnTo>
                    <a:pt x="2257403" y="444500"/>
                  </a:lnTo>
                  <a:close/>
                </a:path>
                <a:path w="3250565" h="1358900">
                  <a:moveTo>
                    <a:pt x="2278392" y="444500"/>
                  </a:moveTo>
                  <a:lnTo>
                    <a:pt x="2273671" y="444500"/>
                  </a:lnTo>
                  <a:lnTo>
                    <a:pt x="2269403" y="457200"/>
                  </a:lnTo>
                  <a:lnTo>
                    <a:pt x="2278392" y="444500"/>
                  </a:lnTo>
                  <a:close/>
                </a:path>
                <a:path w="3250565" h="1358900">
                  <a:moveTo>
                    <a:pt x="2177322" y="431800"/>
                  </a:moveTo>
                  <a:lnTo>
                    <a:pt x="2173010" y="431800"/>
                  </a:lnTo>
                  <a:lnTo>
                    <a:pt x="2162008" y="444500"/>
                  </a:lnTo>
                  <a:lnTo>
                    <a:pt x="2176830" y="444500"/>
                  </a:lnTo>
                  <a:lnTo>
                    <a:pt x="2177322" y="431800"/>
                  </a:lnTo>
                  <a:close/>
                </a:path>
                <a:path w="3250565" h="1358900">
                  <a:moveTo>
                    <a:pt x="2294444" y="419100"/>
                  </a:moveTo>
                  <a:lnTo>
                    <a:pt x="2207122" y="419100"/>
                  </a:lnTo>
                  <a:lnTo>
                    <a:pt x="2215446" y="431800"/>
                  </a:lnTo>
                  <a:lnTo>
                    <a:pt x="2186302" y="431800"/>
                  </a:lnTo>
                  <a:lnTo>
                    <a:pt x="2182349" y="444500"/>
                  </a:lnTo>
                  <a:lnTo>
                    <a:pt x="2288565" y="444500"/>
                  </a:lnTo>
                  <a:lnTo>
                    <a:pt x="2284349" y="431800"/>
                  </a:lnTo>
                  <a:lnTo>
                    <a:pt x="2294444" y="419100"/>
                  </a:lnTo>
                  <a:close/>
                </a:path>
                <a:path w="3250565" h="1358900">
                  <a:moveTo>
                    <a:pt x="2207122" y="419100"/>
                  </a:moveTo>
                  <a:lnTo>
                    <a:pt x="2193886" y="419100"/>
                  </a:lnTo>
                  <a:lnTo>
                    <a:pt x="2191583" y="431800"/>
                  </a:lnTo>
                  <a:lnTo>
                    <a:pt x="2207792" y="431800"/>
                  </a:lnTo>
                  <a:lnTo>
                    <a:pt x="2207122" y="419100"/>
                  </a:lnTo>
                  <a:close/>
                </a:path>
                <a:path w="3250565" h="1358900">
                  <a:moveTo>
                    <a:pt x="2321063" y="419100"/>
                  </a:moveTo>
                  <a:lnTo>
                    <a:pt x="2307138" y="419100"/>
                  </a:lnTo>
                  <a:lnTo>
                    <a:pt x="2310721" y="431800"/>
                  </a:lnTo>
                  <a:lnTo>
                    <a:pt x="2321063" y="419100"/>
                  </a:lnTo>
                  <a:close/>
                </a:path>
                <a:path w="3250565" h="1358900">
                  <a:moveTo>
                    <a:pt x="2228404" y="406400"/>
                  </a:moveTo>
                  <a:lnTo>
                    <a:pt x="2214870" y="419100"/>
                  </a:lnTo>
                  <a:lnTo>
                    <a:pt x="2232253" y="419100"/>
                  </a:lnTo>
                  <a:lnTo>
                    <a:pt x="2228404" y="406400"/>
                  </a:lnTo>
                  <a:close/>
                </a:path>
                <a:path w="3250565" h="1358900">
                  <a:moveTo>
                    <a:pt x="2247136" y="406400"/>
                  </a:moveTo>
                  <a:lnTo>
                    <a:pt x="2235132" y="406400"/>
                  </a:lnTo>
                  <a:lnTo>
                    <a:pt x="2232477" y="419100"/>
                  </a:lnTo>
                  <a:lnTo>
                    <a:pt x="2242008" y="419100"/>
                  </a:lnTo>
                  <a:lnTo>
                    <a:pt x="2247136" y="406400"/>
                  </a:lnTo>
                  <a:close/>
                </a:path>
                <a:path w="3250565" h="1358900">
                  <a:moveTo>
                    <a:pt x="2336365" y="406400"/>
                  </a:moveTo>
                  <a:lnTo>
                    <a:pt x="2255273" y="406400"/>
                  </a:lnTo>
                  <a:lnTo>
                    <a:pt x="2261780" y="419100"/>
                  </a:lnTo>
                  <a:lnTo>
                    <a:pt x="2334464" y="419100"/>
                  </a:lnTo>
                  <a:lnTo>
                    <a:pt x="2336365" y="406400"/>
                  </a:lnTo>
                  <a:close/>
                </a:path>
                <a:path w="3250565" h="1358900">
                  <a:moveTo>
                    <a:pt x="2349831" y="406400"/>
                  </a:moveTo>
                  <a:lnTo>
                    <a:pt x="2338710" y="406400"/>
                  </a:lnTo>
                  <a:lnTo>
                    <a:pt x="2334464" y="419100"/>
                  </a:lnTo>
                  <a:lnTo>
                    <a:pt x="2343086" y="419100"/>
                  </a:lnTo>
                  <a:lnTo>
                    <a:pt x="2349831" y="406400"/>
                  </a:lnTo>
                  <a:close/>
                </a:path>
                <a:path w="3250565" h="1358900">
                  <a:moveTo>
                    <a:pt x="2350173" y="413747"/>
                  </a:moveTo>
                  <a:lnTo>
                    <a:pt x="2343086" y="419100"/>
                  </a:lnTo>
                  <a:lnTo>
                    <a:pt x="2349967" y="419100"/>
                  </a:lnTo>
                  <a:lnTo>
                    <a:pt x="2350173" y="413747"/>
                  </a:lnTo>
                  <a:close/>
                </a:path>
                <a:path w="3250565" h="1358900">
                  <a:moveTo>
                    <a:pt x="2359903" y="406400"/>
                  </a:moveTo>
                  <a:lnTo>
                    <a:pt x="2350456" y="406400"/>
                  </a:lnTo>
                  <a:lnTo>
                    <a:pt x="2350173" y="413747"/>
                  </a:lnTo>
                  <a:lnTo>
                    <a:pt x="2359903" y="406400"/>
                  </a:lnTo>
                  <a:close/>
                </a:path>
                <a:path w="3250565" h="1358900">
                  <a:moveTo>
                    <a:pt x="2364081" y="393700"/>
                  </a:moveTo>
                  <a:lnTo>
                    <a:pt x="2266159" y="393700"/>
                  </a:lnTo>
                  <a:lnTo>
                    <a:pt x="2259063" y="406400"/>
                  </a:lnTo>
                  <a:lnTo>
                    <a:pt x="2350456" y="406400"/>
                  </a:lnTo>
                  <a:lnTo>
                    <a:pt x="2364081" y="393700"/>
                  </a:lnTo>
                  <a:close/>
                </a:path>
                <a:path w="3250565" h="1358900">
                  <a:moveTo>
                    <a:pt x="2398235" y="368300"/>
                  </a:moveTo>
                  <a:lnTo>
                    <a:pt x="2390593" y="368300"/>
                  </a:lnTo>
                  <a:lnTo>
                    <a:pt x="2393537" y="381000"/>
                  </a:lnTo>
                  <a:lnTo>
                    <a:pt x="2318637" y="381000"/>
                  </a:lnTo>
                  <a:lnTo>
                    <a:pt x="2318416" y="393700"/>
                  </a:lnTo>
                  <a:lnTo>
                    <a:pt x="2375609" y="393700"/>
                  </a:lnTo>
                  <a:lnTo>
                    <a:pt x="2372581" y="406400"/>
                  </a:lnTo>
                  <a:lnTo>
                    <a:pt x="2385912" y="406400"/>
                  </a:lnTo>
                  <a:lnTo>
                    <a:pt x="2395778" y="381000"/>
                  </a:lnTo>
                  <a:lnTo>
                    <a:pt x="2398235" y="368300"/>
                  </a:lnTo>
                  <a:close/>
                </a:path>
                <a:path w="3250565" h="1358900">
                  <a:moveTo>
                    <a:pt x="2285070" y="381000"/>
                  </a:moveTo>
                  <a:lnTo>
                    <a:pt x="2280056" y="393700"/>
                  </a:lnTo>
                  <a:lnTo>
                    <a:pt x="2293067" y="393700"/>
                  </a:lnTo>
                  <a:lnTo>
                    <a:pt x="2285070" y="381000"/>
                  </a:lnTo>
                  <a:close/>
                </a:path>
                <a:path w="3250565" h="1358900">
                  <a:moveTo>
                    <a:pt x="2313591" y="381000"/>
                  </a:moveTo>
                  <a:lnTo>
                    <a:pt x="2304897" y="381000"/>
                  </a:lnTo>
                  <a:lnTo>
                    <a:pt x="2293067" y="393700"/>
                  </a:lnTo>
                  <a:lnTo>
                    <a:pt x="2318416" y="393700"/>
                  </a:lnTo>
                  <a:lnTo>
                    <a:pt x="2313591" y="381000"/>
                  </a:lnTo>
                  <a:close/>
                </a:path>
                <a:path w="3250565" h="1358900">
                  <a:moveTo>
                    <a:pt x="2422418" y="381000"/>
                  </a:moveTo>
                  <a:lnTo>
                    <a:pt x="2419496" y="381000"/>
                  </a:lnTo>
                  <a:lnTo>
                    <a:pt x="2415960" y="393700"/>
                  </a:lnTo>
                  <a:lnTo>
                    <a:pt x="2418267" y="393700"/>
                  </a:lnTo>
                  <a:lnTo>
                    <a:pt x="2422418" y="381000"/>
                  </a:lnTo>
                  <a:close/>
                </a:path>
                <a:path w="3250565" h="1358900">
                  <a:moveTo>
                    <a:pt x="2329792" y="368300"/>
                  </a:moveTo>
                  <a:lnTo>
                    <a:pt x="2327265" y="368300"/>
                  </a:lnTo>
                  <a:lnTo>
                    <a:pt x="2324141" y="381000"/>
                  </a:lnTo>
                  <a:lnTo>
                    <a:pt x="2333506" y="381000"/>
                  </a:lnTo>
                  <a:lnTo>
                    <a:pt x="2329792" y="368300"/>
                  </a:lnTo>
                  <a:close/>
                </a:path>
                <a:path w="3250565" h="1358900">
                  <a:moveTo>
                    <a:pt x="2365180" y="368300"/>
                  </a:moveTo>
                  <a:lnTo>
                    <a:pt x="2333736" y="368300"/>
                  </a:lnTo>
                  <a:lnTo>
                    <a:pt x="2333506" y="381000"/>
                  </a:lnTo>
                  <a:lnTo>
                    <a:pt x="2364939" y="381000"/>
                  </a:lnTo>
                  <a:lnTo>
                    <a:pt x="2365180" y="368300"/>
                  </a:lnTo>
                  <a:close/>
                </a:path>
                <a:path w="3250565" h="1358900">
                  <a:moveTo>
                    <a:pt x="2390593" y="368300"/>
                  </a:moveTo>
                  <a:lnTo>
                    <a:pt x="2365180" y="368300"/>
                  </a:lnTo>
                  <a:lnTo>
                    <a:pt x="2364939" y="381000"/>
                  </a:lnTo>
                  <a:lnTo>
                    <a:pt x="2393537" y="381000"/>
                  </a:lnTo>
                  <a:lnTo>
                    <a:pt x="2390593" y="368300"/>
                  </a:lnTo>
                  <a:close/>
                </a:path>
                <a:path w="3250565" h="1358900">
                  <a:moveTo>
                    <a:pt x="2439052" y="368300"/>
                  </a:moveTo>
                  <a:lnTo>
                    <a:pt x="2398235" y="368300"/>
                  </a:lnTo>
                  <a:lnTo>
                    <a:pt x="2395778" y="381000"/>
                  </a:lnTo>
                  <a:lnTo>
                    <a:pt x="2412661" y="381000"/>
                  </a:lnTo>
                  <a:lnTo>
                    <a:pt x="2439052" y="368300"/>
                  </a:lnTo>
                  <a:close/>
                </a:path>
                <a:path w="3250565" h="1358900">
                  <a:moveTo>
                    <a:pt x="2440431" y="376057"/>
                  </a:moveTo>
                  <a:lnTo>
                    <a:pt x="2437045" y="381000"/>
                  </a:lnTo>
                  <a:lnTo>
                    <a:pt x="2441209" y="381000"/>
                  </a:lnTo>
                  <a:lnTo>
                    <a:pt x="2440431" y="376057"/>
                  </a:lnTo>
                  <a:close/>
                </a:path>
                <a:path w="3250565" h="1358900">
                  <a:moveTo>
                    <a:pt x="2458341" y="355600"/>
                  </a:moveTo>
                  <a:lnTo>
                    <a:pt x="2388674" y="355600"/>
                  </a:lnTo>
                  <a:lnTo>
                    <a:pt x="2387626" y="359878"/>
                  </a:lnTo>
                  <a:lnTo>
                    <a:pt x="2394133" y="368300"/>
                  </a:lnTo>
                  <a:lnTo>
                    <a:pt x="2439209" y="368300"/>
                  </a:lnTo>
                  <a:lnTo>
                    <a:pt x="2440431" y="376057"/>
                  </a:lnTo>
                  <a:lnTo>
                    <a:pt x="2445744" y="368300"/>
                  </a:lnTo>
                  <a:lnTo>
                    <a:pt x="2458341" y="355600"/>
                  </a:lnTo>
                  <a:close/>
                </a:path>
                <a:path w="3250565" h="1358900">
                  <a:moveTo>
                    <a:pt x="2354541" y="355600"/>
                  </a:moveTo>
                  <a:lnTo>
                    <a:pt x="2344500" y="368300"/>
                  </a:lnTo>
                  <a:lnTo>
                    <a:pt x="2352604" y="368300"/>
                  </a:lnTo>
                  <a:lnTo>
                    <a:pt x="2354541" y="355600"/>
                  </a:lnTo>
                  <a:close/>
                </a:path>
                <a:path w="3250565" h="1358900">
                  <a:moveTo>
                    <a:pt x="2384321" y="355600"/>
                  </a:moveTo>
                  <a:lnTo>
                    <a:pt x="2369967" y="355600"/>
                  </a:lnTo>
                  <a:lnTo>
                    <a:pt x="2360186" y="368300"/>
                  </a:lnTo>
                  <a:lnTo>
                    <a:pt x="2385563" y="368300"/>
                  </a:lnTo>
                  <a:lnTo>
                    <a:pt x="2387626" y="359878"/>
                  </a:lnTo>
                  <a:lnTo>
                    <a:pt x="2384321" y="355600"/>
                  </a:lnTo>
                  <a:close/>
                </a:path>
                <a:path w="3250565" h="1358900">
                  <a:moveTo>
                    <a:pt x="2387626" y="359878"/>
                  </a:moveTo>
                  <a:lnTo>
                    <a:pt x="2385563" y="368300"/>
                  </a:lnTo>
                  <a:lnTo>
                    <a:pt x="2394133" y="368300"/>
                  </a:lnTo>
                  <a:lnTo>
                    <a:pt x="2387626" y="359878"/>
                  </a:lnTo>
                  <a:close/>
                </a:path>
                <a:path w="3250565" h="1358900">
                  <a:moveTo>
                    <a:pt x="2487614" y="342900"/>
                  </a:moveTo>
                  <a:lnTo>
                    <a:pt x="2399578" y="342900"/>
                  </a:lnTo>
                  <a:lnTo>
                    <a:pt x="2394080" y="355600"/>
                  </a:lnTo>
                  <a:lnTo>
                    <a:pt x="2458341" y="355600"/>
                  </a:lnTo>
                  <a:lnTo>
                    <a:pt x="2464098" y="368300"/>
                  </a:lnTo>
                  <a:lnTo>
                    <a:pt x="2473508" y="368300"/>
                  </a:lnTo>
                  <a:lnTo>
                    <a:pt x="2481556" y="355600"/>
                  </a:lnTo>
                  <a:lnTo>
                    <a:pt x="2487614" y="342900"/>
                  </a:lnTo>
                  <a:close/>
                </a:path>
                <a:path w="3250565" h="1358900">
                  <a:moveTo>
                    <a:pt x="2491689" y="342900"/>
                  </a:moveTo>
                  <a:lnTo>
                    <a:pt x="2487614" y="342900"/>
                  </a:lnTo>
                  <a:lnTo>
                    <a:pt x="2491051" y="355600"/>
                  </a:lnTo>
                  <a:lnTo>
                    <a:pt x="2493082" y="355600"/>
                  </a:lnTo>
                  <a:lnTo>
                    <a:pt x="2491689" y="342900"/>
                  </a:lnTo>
                  <a:close/>
                </a:path>
                <a:path w="3250565" h="1358900">
                  <a:moveTo>
                    <a:pt x="2507127" y="342900"/>
                  </a:moveTo>
                  <a:lnTo>
                    <a:pt x="2498660" y="342900"/>
                  </a:lnTo>
                  <a:lnTo>
                    <a:pt x="2497265" y="355600"/>
                  </a:lnTo>
                  <a:lnTo>
                    <a:pt x="2505647" y="355600"/>
                  </a:lnTo>
                  <a:lnTo>
                    <a:pt x="2507127" y="342900"/>
                  </a:lnTo>
                  <a:close/>
                </a:path>
                <a:path w="3250565" h="1358900">
                  <a:moveTo>
                    <a:pt x="2517610" y="342900"/>
                  </a:moveTo>
                  <a:lnTo>
                    <a:pt x="2514373" y="355600"/>
                  </a:lnTo>
                  <a:lnTo>
                    <a:pt x="2517531" y="355600"/>
                  </a:lnTo>
                  <a:lnTo>
                    <a:pt x="2517610" y="342900"/>
                  </a:lnTo>
                  <a:close/>
                </a:path>
                <a:path w="3250565" h="1358900">
                  <a:moveTo>
                    <a:pt x="2431902" y="330200"/>
                  </a:moveTo>
                  <a:lnTo>
                    <a:pt x="2424383" y="330200"/>
                  </a:lnTo>
                  <a:lnTo>
                    <a:pt x="2418602" y="342900"/>
                  </a:lnTo>
                  <a:lnTo>
                    <a:pt x="2437828" y="342900"/>
                  </a:lnTo>
                  <a:lnTo>
                    <a:pt x="2431902" y="330200"/>
                  </a:lnTo>
                  <a:close/>
                </a:path>
                <a:path w="3250565" h="1358900">
                  <a:moveTo>
                    <a:pt x="2478266" y="330200"/>
                  </a:moveTo>
                  <a:lnTo>
                    <a:pt x="2438832" y="330200"/>
                  </a:lnTo>
                  <a:lnTo>
                    <a:pt x="2437828" y="342900"/>
                  </a:lnTo>
                  <a:lnTo>
                    <a:pt x="2464028" y="342900"/>
                  </a:lnTo>
                  <a:lnTo>
                    <a:pt x="2478266" y="330200"/>
                  </a:lnTo>
                  <a:close/>
                </a:path>
                <a:path w="3250565" h="1358900">
                  <a:moveTo>
                    <a:pt x="2531443" y="330200"/>
                  </a:moveTo>
                  <a:lnTo>
                    <a:pt x="2489929" y="330200"/>
                  </a:lnTo>
                  <a:lnTo>
                    <a:pt x="2476550" y="342900"/>
                  </a:lnTo>
                  <a:lnTo>
                    <a:pt x="2528417" y="342900"/>
                  </a:lnTo>
                  <a:lnTo>
                    <a:pt x="2531443" y="330200"/>
                  </a:lnTo>
                  <a:close/>
                </a:path>
                <a:path w="3250565" h="1358900">
                  <a:moveTo>
                    <a:pt x="2536364" y="330200"/>
                  </a:moveTo>
                  <a:lnTo>
                    <a:pt x="2532212" y="342900"/>
                  </a:lnTo>
                  <a:lnTo>
                    <a:pt x="2533452" y="342900"/>
                  </a:lnTo>
                  <a:lnTo>
                    <a:pt x="2536364" y="330200"/>
                  </a:lnTo>
                  <a:close/>
                </a:path>
                <a:path w="3250565" h="1358900">
                  <a:moveTo>
                    <a:pt x="2548720" y="330200"/>
                  </a:moveTo>
                  <a:lnTo>
                    <a:pt x="2547055" y="330200"/>
                  </a:lnTo>
                  <a:lnTo>
                    <a:pt x="2546305" y="342900"/>
                  </a:lnTo>
                  <a:lnTo>
                    <a:pt x="2549178" y="342900"/>
                  </a:lnTo>
                  <a:lnTo>
                    <a:pt x="2548720" y="330200"/>
                  </a:lnTo>
                  <a:close/>
                </a:path>
                <a:path w="3250565" h="1358900">
                  <a:moveTo>
                    <a:pt x="2529154" y="317500"/>
                  </a:moveTo>
                  <a:lnTo>
                    <a:pt x="2445681" y="317500"/>
                  </a:lnTo>
                  <a:lnTo>
                    <a:pt x="2439572" y="330200"/>
                  </a:lnTo>
                  <a:lnTo>
                    <a:pt x="2528511" y="330200"/>
                  </a:lnTo>
                  <a:lnTo>
                    <a:pt x="2529154" y="317500"/>
                  </a:lnTo>
                  <a:close/>
                </a:path>
                <a:path w="3250565" h="1358900">
                  <a:moveTo>
                    <a:pt x="2551258" y="317500"/>
                  </a:moveTo>
                  <a:lnTo>
                    <a:pt x="2532802" y="317500"/>
                  </a:lnTo>
                  <a:lnTo>
                    <a:pt x="2528511" y="330200"/>
                  </a:lnTo>
                  <a:lnTo>
                    <a:pt x="2541881" y="330200"/>
                  </a:lnTo>
                  <a:lnTo>
                    <a:pt x="2551258" y="317500"/>
                  </a:lnTo>
                  <a:close/>
                </a:path>
                <a:path w="3250565" h="1358900">
                  <a:moveTo>
                    <a:pt x="2574549" y="317500"/>
                  </a:moveTo>
                  <a:lnTo>
                    <a:pt x="2553334" y="317500"/>
                  </a:lnTo>
                  <a:lnTo>
                    <a:pt x="2554987" y="330200"/>
                  </a:lnTo>
                  <a:lnTo>
                    <a:pt x="2569044" y="330200"/>
                  </a:lnTo>
                  <a:lnTo>
                    <a:pt x="2574549" y="317500"/>
                  </a:lnTo>
                  <a:close/>
                </a:path>
                <a:path w="3250565" h="1358900">
                  <a:moveTo>
                    <a:pt x="2584126" y="317500"/>
                  </a:moveTo>
                  <a:lnTo>
                    <a:pt x="2581423" y="317500"/>
                  </a:lnTo>
                  <a:lnTo>
                    <a:pt x="2579768" y="330200"/>
                  </a:lnTo>
                  <a:lnTo>
                    <a:pt x="2580292" y="330200"/>
                  </a:lnTo>
                  <a:lnTo>
                    <a:pt x="2584126" y="317500"/>
                  </a:lnTo>
                  <a:close/>
                </a:path>
                <a:path w="3250565" h="1358900">
                  <a:moveTo>
                    <a:pt x="2591377" y="292100"/>
                  </a:moveTo>
                  <a:lnTo>
                    <a:pt x="2519920" y="292100"/>
                  </a:lnTo>
                  <a:lnTo>
                    <a:pt x="2509532" y="304800"/>
                  </a:lnTo>
                  <a:lnTo>
                    <a:pt x="2488719" y="304800"/>
                  </a:lnTo>
                  <a:lnTo>
                    <a:pt x="2486728" y="317500"/>
                  </a:lnTo>
                  <a:lnTo>
                    <a:pt x="2585192" y="317500"/>
                  </a:lnTo>
                  <a:lnTo>
                    <a:pt x="2585141" y="304800"/>
                  </a:lnTo>
                  <a:lnTo>
                    <a:pt x="2591377" y="292100"/>
                  </a:lnTo>
                  <a:close/>
                </a:path>
                <a:path w="3250565" h="1358900">
                  <a:moveTo>
                    <a:pt x="2621612" y="304800"/>
                  </a:moveTo>
                  <a:lnTo>
                    <a:pt x="2604759" y="304800"/>
                  </a:lnTo>
                  <a:lnTo>
                    <a:pt x="2608468" y="317500"/>
                  </a:lnTo>
                  <a:lnTo>
                    <a:pt x="2621612" y="304800"/>
                  </a:lnTo>
                  <a:close/>
                </a:path>
                <a:path w="3250565" h="1358900">
                  <a:moveTo>
                    <a:pt x="2599061" y="292192"/>
                  </a:moveTo>
                  <a:lnTo>
                    <a:pt x="2592461" y="304800"/>
                  </a:lnTo>
                  <a:lnTo>
                    <a:pt x="2595770" y="304800"/>
                  </a:lnTo>
                  <a:lnTo>
                    <a:pt x="2599076" y="292230"/>
                  </a:lnTo>
                  <a:close/>
                </a:path>
                <a:path w="3250565" h="1358900">
                  <a:moveTo>
                    <a:pt x="2620008" y="292100"/>
                  </a:moveTo>
                  <a:lnTo>
                    <a:pt x="2599110" y="292100"/>
                  </a:lnTo>
                  <a:lnTo>
                    <a:pt x="2599076" y="292230"/>
                  </a:lnTo>
                  <a:lnTo>
                    <a:pt x="2603830" y="304800"/>
                  </a:lnTo>
                  <a:lnTo>
                    <a:pt x="2616104" y="304800"/>
                  </a:lnTo>
                  <a:lnTo>
                    <a:pt x="2620008" y="292100"/>
                  </a:lnTo>
                  <a:close/>
                </a:path>
                <a:path w="3250565" h="1358900">
                  <a:moveTo>
                    <a:pt x="2644669" y="279400"/>
                  </a:moveTo>
                  <a:lnTo>
                    <a:pt x="2623423" y="279400"/>
                  </a:lnTo>
                  <a:lnTo>
                    <a:pt x="2619943" y="292100"/>
                  </a:lnTo>
                  <a:lnTo>
                    <a:pt x="2624629" y="292100"/>
                  </a:lnTo>
                  <a:lnTo>
                    <a:pt x="2624988" y="304800"/>
                  </a:lnTo>
                  <a:lnTo>
                    <a:pt x="2630930" y="304800"/>
                  </a:lnTo>
                  <a:lnTo>
                    <a:pt x="2631288" y="292100"/>
                  </a:lnTo>
                  <a:lnTo>
                    <a:pt x="2644669" y="279400"/>
                  </a:lnTo>
                  <a:close/>
                </a:path>
                <a:path w="3250565" h="1358900">
                  <a:moveTo>
                    <a:pt x="2645957" y="292100"/>
                  </a:moveTo>
                  <a:lnTo>
                    <a:pt x="2639288" y="292100"/>
                  </a:lnTo>
                  <a:lnTo>
                    <a:pt x="2642647" y="304800"/>
                  </a:lnTo>
                  <a:lnTo>
                    <a:pt x="2647660" y="304800"/>
                  </a:lnTo>
                  <a:lnTo>
                    <a:pt x="2645957" y="292100"/>
                  </a:lnTo>
                  <a:close/>
                </a:path>
                <a:path w="3250565" h="1358900">
                  <a:moveTo>
                    <a:pt x="2599110" y="292100"/>
                  </a:moveTo>
                  <a:close/>
                </a:path>
                <a:path w="3250565" h="1358900">
                  <a:moveTo>
                    <a:pt x="2536265" y="279400"/>
                  </a:moveTo>
                  <a:lnTo>
                    <a:pt x="2531986" y="279400"/>
                  </a:lnTo>
                  <a:lnTo>
                    <a:pt x="2527939" y="292100"/>
                  </a:lnTo>
                  <a:lnTo>
                    <a:pt x="2541332" y="292100"/>
                  </a:lnTo>
                  <a:lnTo>
                    <a:pt x="2536265" y="279400"/>
                  </a:lnTo>
                  <a:close/>
                </a:path>
                <a:path w="3250565" h="1358900">
                  <a:moveTo>
                    <a:pt x="2618298" y="279400"/>
                  </a:moveTo>
                  <a:lnTo>
                    <a:pt x="2547740" y="279400"/>
                  </a:lnTo>
                  <a:lnTo>
                    <a:pt x="2541332" y="292100"/>
                  </a:lnTo>
                  <a:lnTo>
                    <a:pt x="2619943" y="292100"/>
                  </a:lnTo>
                  <a:lnTo>
                    <a:pt x="2618298" y="279400"/>
                  </a:lnTo>
                  <a:close/>
                </a:path>
                <a:path w="3250565" h="1358900">
                  <a:moveTo>
                    <a:pt x="2658625" y="266700"/>
                  </a:moveTo>
                  <a:lnTo>
                    <a:pt x="2595402" y="266700"/>
                  </a:lnTo>
                  <a:lnTo>
                    <a:pt x="2595642" y="279400"/>
                  </a:lnTo>
                  <a:lnTo>
                    <a:pt x="2655796" y="279400"/>
                  </a:lnTo>
                  <a:lnTo>
                    <a:pt x="2657460" y="292100"/>
                  </a:lnTo>
                  <a:lnTo>
                    <a:pt x="2656847" y="279400"/>
                  </a:lnTo>
                  <a:lnTo>
                    <a:pt x="2658625" y="266700"/>
                  </a:lnTo>
                  <a:close/>
                </a:path>
                <a:path w="3250565" h="1358900">
                  <a:moveTo>
                    <a:pt x="2677680" y="279400"/>
                  </a:moveTo>
                  <a:lnTo>
                    <a:pt x="2672278" y="279400"/>
                  </a:lnTo>
                  <a:lnTo>
                    <a:pt x="2665129" y="292100"/>
                  </a:lnTo>
                  <a:lnTo>
                    <a:pt x="2668783" y="292100"/>
                  </a:lnTo>
                  <a:lnTo>
                    <a:pt x="2677680" y="279400"/>
                  </a:lnTo>
                  <a:close/>
                </a:path>
                <a:path w="3250565" h="1358900">
                  <a:moveTo>
                    <a:pt x="2595402" y="266700"/>
                  </a:moveTo>
                  <a:lnTo>
                    <a:pt x="2572964" y="266700"/>
                  </a:lnTo>
                  <a:lnTo>
                    <a:pt x="2566283" y="279400"/>
                  </a:lnTo>
                  <a:lnTo>
                    <a:pt x="2590095" y="279400"/>
                  </a:lnTo>
                  <a:lnTo>
                    <a:pt x="2595402" y="266700"/>
                  </a:lnTo>
                  <a:close/>
                </a:path>
                <a:path w="3250565" h="1358900">
                  <a:moveTo>
                    <a:pt x="2684186" y="266700"/>
                  </a:moveTo>
                  <a:lnTo>
                    <a:pt x="2662117" y="266700"/>
                  </a:lnTo>
                  <a:lnTo>
                    <a:pt x="2669809" y="279400"/>
                  </a:lnTo>
                  <a:lnTo>
                    <a:pt x="2684186" y="266700"/>
                  </a:lnTo>
                  <a:close/>
                </a:path>
                <a:path w="3250565" h="1358900">
                  <a:moveTo>
                    <a:pt x="2697088" y="266700"/>
                  </a:moveTo>
                  <a:lnTo>
                    <a:pt x="2684186" y="266700"/>
                  </a:lnTo>
                  <a:lnTo>
                    <a:pt x="2682746" y="279400"/>
                  </a:lnTo>
                  <a:lnTo>
                    <a:pt x="2688874" y="279400"/>
                  </a:lnTo>
                  <a:lnTo>
                    <a:pt x="2697088" y="266700"/>
                  </a:lnTo>
                  <a:close/>
                </a:path>
                <a:path w="3250565" h="1358900">
                  <a:moveTo>
                    <a:pt x="2713871" y="266700"/>
                  </a:moveTo>
                  <a:lnTo>
                    <a:pt x="2697088" y="266700"/>
                  </a:lnTo>
                  <a:lnTo>
                    <a:pt x="2701903" y="279400"/>
                  </a:lnTo>
                  <a:lnTo>
                    <a:pt x="2708480" y="279400"/>
                  </a:lnTo>
                  <a:lnTo>
                    <a:pt x="2713871" y="266700"/>
                  </a:lnTo>
                  <a:close/>
                </a:path>
                <a:path w="3250565" h="1358900">
                  <a:moveTo>
                    <a:pt x="2672082" y="254000"/>
                  </a:moveTo>
                  <a:lnTo>
                    <a:pt x="2606900" y="254000"/>
                  </a:lnTo>
                  <a:lnTo>
                    <a:pt x="2607192" y="266700"/>
                  </a:lnTo>
                  <a:lnTo>
                    <a:pt x="2661817" y="266700"/>
                  </a:lnTo>
                  <a:lnTo>
                    <a:pt x="2672082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72082" y="254000"/>
                  </a:lnTo>
                  <a:lnTo>
                    <a:pt x="2681610" y="266700"/>
                  </a:lnTo>
                  <a:lnTo>
                    <a:pt x="2698671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98671" y="266700"/>
                  </a:lnTo>
                  <a:lnTo>
                    <a:pt x="2699076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14020" y="254000"/>
                  </a:moveTo>
                  <a:lnTo>
                    <a:pt x="2700788" y="254000"/>
                  </a:lnTo>
                  <a:lnTo>
                    <a:pt x="2699076" y="266700"/>
                  </a:lnTo>
                  <a:lnTo>
                    <a:pt x="2700824" y="266700"/>
                  </a:lnTo>
                  <a:lnTo>
                    <a:pt x="2714020" y="254000"/>
                  </a:lnTo>
                  <a:close/>
                </a:path>
                <a:path w="3250565" h="1358900">
                  <a:moveTo>
                    <a:pt x="2742046" y="254000"/>
                  </a:moveTo>
                  <a:lnTo>
                    <a:pt x="2728917" y="254000"/>
                  </a:lnTo>
                  <a:lnTo>
                    <a:pt x="2720970" y="266700"/>
                  </a:lnTo>
                  <a:lnTo>
                    <a:pt x="2738399" y="266700"/>
                  </a:lnTo>
                  <a:lnTo>
                    <a:pt x="2742046" y="254000"/>
                  </a:lnTo>
                  <a:close/>
                </a:path>
                <a:path w="3250565" h="1358900">
                  <a:moveTo>
                    <a:pt x="2644117" y="241300"/>
                  </a:moveTo>
                  <a:lnTo>
                    <a:pt x="2643130" y="241300"/>
                  </a:lnTo>
                  <a:lnTo>
                    <a:pt x="2628328" y="254000"/>
                  </a:lnTo>
                  <a:lnTo>
                    <a:pt x="2639214" y="254000"/>
                  </a:lnTo>
                  <a:lnTo>
                    <a:pt x="2644117" y="241300"/>
                  </a:lnTo>
                  <a:close/>
                </a:path>
                <a:path w="3250565" h="1358900">
                  <a:moveTo>
                    <a:pt x="2729281" y="241300"/>
                  </a:moveTo>
                  <a:lnTo>
                    <a:pt x="2644117" y="241300"/>
                  </a:lnTo>
                  <a:lnTo>
                    <a:pt x="2644295" y="254000"/>
                  </a:lnTo>
                  <a:lnTo>
                    <a:pt x="2728121" y="254000"/>
                  </a:lnTo>
                  <a:lnTo>
                    <a:pt x="2729281" y="241300"/>
                  </a:lnTo>
                  <a:close/>
                </a:path>
                <a:path w="3250565" h="1358900">
                  <a:moveTo>
                    <a:pt x="2740439" y="241300"/>
                  </a:moveTo>
                  <a:lnTo>
                    <a:pt x="2729281" y="241300"/>
                  </a:lnTo>
                  <a:lnTo>
                    <a:pt x="2741263" y="254000"/>
                  </a:lnTo>
                  <a:lnTo>
                    <a:pt x="2750414" y="254000"/>
                  </a:lnTo>
                  <a:lnTo>
                    <a:pt x="2740439" y="241300"/>
                  </a:lnTo>
                  <a:close/>
                </a:path>
                <a:path w="3250565" h="1358900">
                  <a:moveTo>
                    <a:pt x="2774770" y="215900"/>
                  </a:moveTo>
                  <a:lnTo>
                    <a:pt x="2712076" y="215900"/>
                  </a:lnTo>
                  <a:lnTo>
                    <a:pt x="2708793" y="228600"/>
                  </a:lnTo>
                  <a:lnTo>
                    <a:pt x="2676778" y="228600"/>
                  </a:lnTo>
                  <a:lnTo>
                    <a:pt x="2667810" y="241300"/>
                  </a:lnTo>
                  <a:lnTo>
                    <a:pt x="2777586" y="241300"/>
                  </a:lnTo>
                  <a:lnTo>
                    <a:pt x="2780708" y="230802"/>
                  </a:lnTo>
                  <a:lnTo>
                    <a:pt x="2778847" y="228600"/>
                  </a:lnTo>
                  <a:lnTo>
                    <a:pt x="2774770" y="215900"/>
                  </a:lnTo>
                  <a:close/>
                </a:path>
                <a:path w="3250565" h="1358900">
                  <a:moveTo>
                    <a:pt x="2794654" y="215900"/>
                  </a:moveTo>
                  <a:lnTo>
                    <a:pt x="2780958" y="215900"/>
                  </a:lnTo>
                  <a:lnTo>
                    <a:pt x="2781363" y="228600"/>
                  </a:lnTo>
                  <a:lnTo>
                    <a:pt x="2780708" y="230802"/>
                  </a:lnTo>
                  <a:lnTo>
                    <a:pt x="2789578" y="241300"/>
                  </a:lnTo>
                  <a:lnTo>
                    <a:pt x="2798468" y="241300"/>
                  </a:lnTo>
                  <a:lnTo>
                    <a:pt x="2797020" y="228600"/>
                  </a:lnTo>
                  <a:lnTo>
                    <a:pt x="2792778" y="228600"/>
                  </a:lnTo>
                  <a:lnTo>
                    <a:pt x="2794029" y="227945"/>
                  </a:lnTo>
                  <a:lnTo>
                    <a:pt x="2794654" y="215900"/>
                  </a:lnTo>
                  <a:close/>
                </a:path>
                <a:path w="3250565" h="1358900">
                  <a:moveTo>
                    <a:pt x="2780958" y="215900"/>
                  </a:moveTo>
                  <a:lnTo>
                    <a:pt x="2774770" y="215900"/>
                  </a:lnTo>
                  <a:lnTo>
                    <a:pt x="2778847" y="228600"/>
                  </a:lnTo>
                  <a:lnTo>
                    <a:pt x="2780708" y="230802"/>
                  </a:lnTo>
                  <a:lnTo>
                    <a:pt x="2781363" y="228600"/>
                  </a:lnTo>
                  <a:lnTo>
                    <a:pt x="2780958" y="215900"/>
                  </a:lnTo>
                  <a:close/>
                </a:path>
                <a:path w="3250565" h="1358900">
                  <a:moveTo>
                    <a:pt x="2701336" y="215900"/>
                  </a:moveTo>
                  <a:lnTo>
                    <a:pt x="2697271" y="215900"/>
                  </a:lnTo>
                  <a:lnTo>
                    <a:pt x="2693715" y="228600"/>
                  </a:lnTo>
                  <a:lnTo>
                    <a:pt x="2705360" y="228600"/>
                  </a:lnTo>
                  <a:lnTo>
                    <a:pt x="2701336" y="215900"/>
                  </a:lnTo>
                  <a:close/>
                </a:path>
                <a:path w="3250565" h="1358900">
                  <a:moveTo>
                    <a:pt x="2794029" y="227945"/>
                  </a:moveTo>
                  <a:lnTo>
                    <a:pt x="2792778" y="228600"/>
                  </a:lnTo>
                  <a:lnTo>
                    <a:pt x="2793307" y="228600"/>
                  </a:lnTo>
                  <a:lnTo>
                    <a:pt x="2794029" y="227945"/>
                  </a:lnTo>
                  <a:close/>
                </a:path>
                <a:path w="3250565" h="1358900">
                  <a:moveTo>
                    <a:pt x="2794120" y="227898"/>
                  </a:moveTo>
                  <a:lnTo>
                    <a:pt x="2793307" y="228600"/>
                  </a:lnTo>
                  <a:lnTo>
                    <a:pt x="2794088" y="228600"/>
                  </a:lnTo>
                  <a:lnTo>
                    <a:pt x="2794120" y="227898"/>
                  </a:lnTo>
                  <a:close/>
                </a:path>
                <a:path w="3250565" h="1358900">
                  <a:moveTo>
                    <a:pt x="2846527" y="203200"/>
                  </a:moveTo>
                  <a:lnTo>
                    <a:pt x="2830525" y="203200"/>
                  </a:lnTo>
                  <a:lnTo>
                    <a:pt x="2817062" y="215900"/>
                  </a:lnTo>
                  <a:lnTo>
                    <a:pt x="2794189" y="227861"/>
                  </a:lnTo>
                  <a:lnTo>
                    <a:pt x="2794088" y="228600"/>
                  </a:lnTo>
                  <a:lnTo>
                    <a:pt x="2822978" y="228600"/>
                  </a:lnTo>
                  <a:lnTo>
                    <a:pt x="2824060" y="215900"/>
                  </a:lnTo>
                  <a:lnTo>
                    <a:pt x="2848495" y="215900"/>
                  </a:lnTo>
                  <a:lnTo>
                    <a:pt x="2846527" y="203200"/>
                  </a:lnTo>
                  <a:close/>
                </a:path>
                <a:path w="3250565" h="1358900">
                  <a:moveTo>
                    <a:pt x="2832551" y="215900"/>
                  </a:moveTo>
                  <a:lnTo>
                    <a:pt x="2828490" y="215900"/>
                  </a:lnTo>
                  <a:lnTo>
                    <a:pt x="2828014" y="228600"/>
                  </a:lnTo>
                  <a:lnTo>
                    <a:pt x="2832551" y="215900"/>
                  </a:lnTo>
                  <a:close/>
                </a:path>
                <a:path w="3250565" h="1358900">
                  <a:moveTo>
                    <a:pt x="2784690" y="177800"/>
                  </a:moveTo>
                  <a:lnTo>
                    <a:pt x="2776624" y="190500"/>
                  </a:lnTo>
                  <a:lnTo>
                    <a:pt x="2774042" y="215900"/>
                  </a:lnTo>
                  <a:lnTo>
                    <a:pt x="2794654" y="215900"/>
                  </a:lnTo>
                  <a:lnTo>
                    <a:pt x="2794121" y="227861"/>
                  </a:lnTo>
                  <a:lnTo>
                    <a:pt x="2807324" y="215900"/>
                  </a:lnTo>
                  <a:lnTo>
                    <a:pt x="2823505" y="203200"/>
                  </a:lnTo>
                  <a:lnTo>
                    <a:pt x="2848328" y="203200"/>
                  </a:lnTo>
                  <a:lnTo>
                    <a:pt x="2864987" y="190500"/>
                  </a:lnTo>
                  <a:lnTo>
                    <a:pt x="2800413" y="190500"/>
                  </a:lnTo>
                  <a:lnTo>
                    <a:pt x="2784690" y="177800"/>
                  </a:lnTo>
                  <a:close/>
                </a:path>
                <a:path w="3250565" h="1358900">
                  <a:moveTo>
                    <a:pt x="2749451" y="203200"/>
                  </a:moveTo>
                  <a:lnTo>
                    <a:pt x="2728166" y="203200"/>
                  </a:lnTo>
                  <a:lnTo>
                    <a:pt x="2718288" y="215900"/>
                  </a:lnTo>
                  <a:lnTo>
                    <a:pt x="2747531" y="215900"/>
                  </a:lnTo>
                  <a:lnTo>
                    <a:pt x="2749451" y="203200"/>
                  </a:lnTo>
                  <a:close/>
                </a:path>
                <a:path w="3250565" h="1358900">
                  <a:moveTo>
                    <a:pt x="2749828" y="203200"/>
                  </a:moveTo>
                  <a:lnTo>
                    <a:pt x="2749451" y="203200"/>
                  </a:lnTo>
                  <a:lnTo>
                    <a:pt x="2747531" y="215900"/>
                  </a:lnTo>
                  <a:lnTo>
                    <a:pt x="2749828" y="203200"/>
                  </a:lnTo>
                  <a:close/>
                </a:path>
                <a:path w="3250565" h="1358900">
                  <a:moveTo>
                    <a:pt x="2766375" y="190500"/>
                  </a:moveTo>
                  <a:lnTo>
                    <a:pt x="2742446" y="203200"/>
                  </a:lnTo>
                  <a:lnTo>
                    <a:pt x="2749828" y="203200"/>
                  </a:lnTo>
                  <a:lnTo>
                    <a:pt x="2747531" y="215900"/>
                  </a:lnTo>
                  <a:lnTo>
                    <a:pt x="2773050" y="215900"/>
                  </a:lnTo>
                  <a:lnTo>
                    <a:pt x="2772382" y="203200"/>
                  </a:lnTo>
                  <a:lnTo>
                    <a:pt x="2766375" y="190500"/>
                  </a:lnTo>
                  <a:close/>
                </a:path>
                <a:path w="3250565" h="1358900">
                  <a:moveTo>
                    <a:pt x="2891038" y="190500"/>
                  </a:moveTo>
                  <a:lnTo>
                    <a:pt x="2864987" y="190500"/>
                  </a:lnTo>
                  <a:lnTo>
                    <a:pt x="2874807" y="203200"/>
                  </a:lnTo>
                  <a:lnTo>
                    <a:pt x="2876076" y="203200"/>
                  </a:lnTo>
                  <a:lnTo>
                    <a:pt x="2891038" y="190500"/>
                  </a:lnTo>
                  <a:close/>
                </a:path>
                <a:path w="3250565" h="1358900">
                  <a:moveTo>
                    <a:pt x="2902864" y="190500"/>
                  </a:moveTo>
                  <a:lnTo>
                    <a:pt x="2892186" y="190500"/>
                  </a:lnTo>
                  <a:lnTo>
                    <a:pt x="2891349" y="203200"/>
                  </a:lnTo>
                  <a:lnTo>
                    <a:pt x="2893939" y="203200"/>
                  </a:lnTo>
                  <a:lnTo>
                    <a:pt x="2902864" y="190500"/>
                  </a:lnTo>
                  <a:close/>
                </a:path>
                <a:path w="3250565" h="1358900">
                  <a:moveTo>
                    <a:pt x="2816914" y="177800"/>
                  </a:moveTo>
                  <a:lnTo>
                    <a:pt x="2805763" y="177800"/>
                  </a:lnTo>
                  <a:lnTo>
                    <a:pt x="2806235" y="190500"/>
                  </a:lnTo>
                  <a:lnTo>
                    <a:pt x="2815542" y="190500"/>
                  </a:lnTo>
                  <a:lnTo>
                    <a:pt x="2816914" y="177800"/>
                  </a:lnTo>
                  <a:close/>
                </a:path>
                <a:path w="3250565" h="1358900">
                  <a:moveTo>
                    <a:pt x="2924891" y="165100"/>
                  </a:moveTo>
                  <a:lnTo>
                    <a:pt x="2866788" y="165100"/>
                  </a:lnTo>
                  <a:lnTo>
                    <a:pt x="2868243" y="177800"/>
                  </a:lnTo>
                  <a:lnTo>
                    <a:pt x="2829522" y="177800"/>
                  </a:lnTo>
                  <a:lnTo>
                    <a:pt x="2815542" y="190500"/>
                  </a:lnTo>
                  <a:lnTo>
                    <a:pt x="2899484" y="190500"/>
                  </a:lnTo>
                  <a:lnTo>
                    <a:pt x="2901070" y="177800"/>
                  </a:lnTo>
                  <a:lnTo>
                    <a:pt x="2924891" y="165100"/>
                  </a:lnTo>
                  <a:close/>
                </a:path>
                <a:path w="3250565" h="1358900">
                  <a:moveTo>
                    <a:pt x="2866788" y="165100"/>
                  </a:moveTo>
                  <a:lnTo>
                    <a:pt x="2829261" y="165100"/>
                  </a:lnTo>
                  <a:lnTo>
                    <a:pt x="2830283" y="177800"/>
                  </a:lnTo>
                  <a:lnTo>
                    <a:pt x="2868243" y="177800"/>
                  </a:lnTo>
                  <a:lnTo>
                    <a:pt x="2866788" y="165100"/>
                  </a:lnTo>
                  <a:close/>
                </a:path>
                <a:path w="3250565" h="1358900">
                  <a:moveTo>
                    <a:pt x="2935129" y="165100"/>
                  </a:moveTo>
                  <a:lnTo>
                    <a:pt x="2924891" y="165100"/>
                  </a:lnTo>
                  <a:lnTo>
                    <a:pt x="2927213" y="177800"/>
                  </a:lnTo>
                  <a:lnTo>
                    <a:pt x="2931046" y="177800"/>
                  </a:lnTo>
                  <a:lnTo>
                    <a:pt x="2935129" y="165100"/>
                  </a:lnTo>
                  <a:close/>
                </a:path>
                <a:path w="3250565" h="1358900">
                  <a:moveTo>
                    <a:pt x="2951350" y="165100"/>
                  </a:moveTo>
                  <a:lnTo>
                    <a:pt x="2935129" y="165100"/>
                  </a:lnTo>
                  <a:lnTo>
                    <a:pt x="2938199" y="177800"/>
                  </a:lnTo>
                  <a:lnTo>
                    <a:pt x="2953098" y="177800"/>
                  </a:lnTo>
                  <a:lnTo>
                    <a:pt x="2951350" y="165100"/>
                  </a:lnTo>
                  <a:close/>
                </a:path>
                <a:path w="3250565" h="1358900">
                  <a:moveTo>
                    <a:pt x="2860446" y="152400"/>
                  </a:moveTo>
                  <a:lnTo>
                    <a:pt x="2854890" y="152400"/>
                  </a:lnTo>
                  <a:lnTo>
                    <a:pt x="2848380" y="165100"/>
                  </a:lnTo>
                  <a:lnTo>
                    <a:pt x="2860746" y="165100"/>
                  </a:lnTo>
                  <a:lnTo>
                    <a:pt x="2860446" y="152400"/>
                  </a:lnTo>
                  <a:close/>
                </a:path>
                <a:path w="3250565" h="1358900">
                  <a:moveTo>
                    <a:pt x="2965214" y="152400"/>
                  </a:moveTo>
                  <a:lnTo>
                    <a:pt x="2866972" y="152400"/>
                  </a:lnTo>
                  <a:lnTo>
                    <a:pt x="2860746" y="165100"/>
                  </a:lnTo>
                  <a:lnTo>
                    <a:pt x="2950946" y="165100"/>
                  </a:lnTo>
                  <a:lnTo>
                    <a:pt x="2965214" y="152400"/>
                  </a:lnTo>
                  <a:close/>
                </a:path>
                <a:path w="3250565" h="1358900">
                  <a:moveTo>
                    <a:pt x="2973710" y="152400"/>
                  </a:moveTo>
                  <a:lnTo>
                    <a:pt x="2965214" y="152400"/>
                  </a:lnTo>
                  <a:lnTo>
                    <a:pt x="2967982" y="165100"/>
                  </a:lnTo>
                  <a:lnTo>
                    <a:pt x="2973710" y="152400"/>
                  </a:lnTo>
                  <a:close/>
                </a:path>
                <a:path w="3250565" h="1358900">
                  <a:moveTo>
                    <a:pt x="2984603" y="152400"/>
                  </a:moveTo>
                  <a:lnTo>
                    <a:pt x="2979145" y="152400"/>
                  </a:lnTo>
                  <a:lnTo>
                    <a:pt x="2981036" y="165100"/>
                  </a:lnTo>
                  <a:lnTo>
                    <a:pt x="2984603" y="152400"/>
                  </a:lnTo>
                  <a:close/>
                </a:path>
                <a:path w="3250565" h="1358900">
                  <a:moveTo>
                    <a:pt x="2996885" y="152400"/>
                  </a:moveTo>
                  <a:lnTo>
                    <a:pt x="2993580" y="165100"/>
                  </a:lnTo>
                  <a:lnTo>
                    <a:pt x="2996885" y="152400"/>
                  </a:lnTo>
                  <a:close/>
                </a:path>
                <a:path w="3250565" h="1358900">
                  <a:moveTo>
                    <a:pt x="2986512" y="139700"/>
                  </a:moveTo>
                  <a:lnTo>
                    <a:pt x="2891826" y="139700"/>
                  </a:lnTo>
                  <a:lnTo>
                    <a:pt x="2892738" y="152400"/>
                  </a:lnTo>
                  <a:lnTo>
                    <a:pt x="2980456" y="152400"/>
                  </a:lnTo>
                  <a:lnTo>
                    <a:pt x="2986512" y="139700"/>
                  </a:lnTo>
                  <a:close/>
                </a:path>
                <a:path w="3250565" h="1358900">
                  <a:moveTo>
                    <a:pt x="2995871" y="139700"/>
                  </a:moveTo>
                  <a:lnTo>
                    <a:pt x="2986512" y="139700"/>
                  </a:lnTo>
                  <a:lnTo>
                    <a:pt x="2983704" y="152400"/>
                  </a:lnTo>
                  <a:lnTo>
                    <a:pt x="2995035" y="152400"/>
                  </a:lnTo>
                  <a:lnTo>
                    <a:pt x="2995871" y="139700"/>
                  </a:lnTo>
                  <a:close/>
                </a:path>
                <a:path w="3250565" h="1358900">
                  <a:moveTo>
                    <a:pt x="3010869" y="139700"/>
                  </a:moveTo>
                  <a:lnTo>
                    <a:pt x="2996837" y="139700"/>
                  </a:lnTo>
                  <a:lnTo>
                    <a:pt x="3000405" y="152400"/>
                  </a:lnTo>
                  <a:lnTo>
                    <a:pt x="3009045" y="152400"/>
                  </a:lnTo>
                  <a:lnTo>
                    <a:pt x="3010869" y="139700"/>
                  </a:lnTo>
                  <a:close/>
                </a:path>
                <a:path w="3250565" h="1358900">
                  <a:moveTo>
                    <a:pt x="2904829" y="127000"/>
                  </a:moveTo>
                  <a:lnTo>
                    <a:pt x="2902975" y="139700"/>
                  </a:lnTo>
                  <a:lnTo>
                    <a:pt x="2911813" y="139700"/>
                  </a:lnTo>
                  <a:lnTo>
                    <a:pt x="2904829" y="127000"/>
                  </a:lnTo>
                  <a:close/>
                </a:path>
                <a:path w="3250565" h="1358900">
                  <a:moveTo>
                    <a:pt x="2953078" y="127000"/>
                  </a:moveTo>
                  <a:lnTo>
                    <a:pt x="2922976" y="127000"/>
                  </a:lnTo>
                  <a:lnTo>
                    <a:pt x="2915844" y="139700"/>
                  </a:lnTo>
                  <a:lnTo>
                    <a:pt x="2954545" y="139700"/>
                  </a:lnTo>
                  <a:lnTo>
                    <a:pt x="2953078" y="127000"/>
                  </a:lnTo>
                  <a:close/>
                </a:path>
                <a:path w="3250565" h="1358900">
                  <a:moveTo>
                    <a:pt x="3049758" y="114300"/>
                  </a:moveTo>
                  <a:lnTo>
                    <a:pt x="2962424" y="114300"/>
                  </a:lnTo>
                  <a:lnTo>
                    <a:pt x="2968188" y="127000"/>
                  </a:lnTo>
                  <a:lnTo>
                    <a:pt x="2974837" y="139700"/>
                  </a:lnTo>
                  <a:lnTo>
                    <a:pt x="2996438" y="139700"/>
                  </a:lnTo>
                  <a:lnTo>
                    <a:pt x="2996669" y="127000"/>
                  </a:lnTo>
                  <a:lnTo>
                    <a:pt x="3050388" y="127000"/>
                  </a:lnTo>
                  <a:lnTo>
                    <a:pt x="3049758" y="114300"/>
                  </a:lnTo>
                  <a:close/>
                </a:path>
                <a:path w="3250565" h="1358900">
                  <a:moveTo>
                    <a:pt x="3003234" y="127000"/>
                  </a:moveTo>
                  <a:lnTo>
                    <a:pt x="2996438" y="139700"/>
                  </a:lnTo>
                  <a:lnTo>
                    <a:pt x="2999925" y="139700"/>
                  </a:lnTo>
                  <a:lnTo>
                    <a:pt x="3003234" y="127000"/>
                  </a:lnTo>
                  <a:close/>
                </a:path>
                <a:path w="3250565" h="1358900">
                  <a:moveTo>
                    <a:pt x="3029244" y="127000"/>
                  </a:moveTo>
                  <a:lnTo>
                    <a:pt x="3006204" y="127000"/>
                  </a:lnTo>
                  <a:lnTo>
                    <a:pt x="2999925" y="139700"/>
                  </a:lnTo>
                  <a:lnTo>
                    <a:pt x="3011747" y="139700"/>
                  </a:lnTo>
                  <a:lnTo>
                    <a:pt x="3029244" y="127000"/>
                  </a:lnTo>
                  <a:close/>
                </a:path>
                <a:path w="3250565" h="1358900">
                  <a:moveTo>
                    <a:pt x="3043348" y="127000"/>
                  </a:moveTo>
                  <a:lnTo>
                    <a:pt x="3029244" y="127000"/>
                  </a:lnTo>
                  <a:lnTo>
                    <a:pt x="3022934" y="139700"/>
                  </a:lnTo>
                  <a:lnTo>
                    <a:pt x="3038585" y="139700"/>
                  </a:lnTo>
                  <a:lnTo>
                    <a:pt x="3043348" y="127000"/>
                  </a:lnTo>
                  <a:close/>
                </a:path>
                <a:path w="3250565" h="1358900">
                  <a:moveTo>
                    <a:pt x="3059127" y="127000"/>
                  </a:moveTo>
                  <a:lnTo>
                    <a:pt x="3050196" y="127000"/>
                  </a:lnTo>
                  <a:lnTo>
                    <a:pt x="3056667" y="139700"/>
                  </a:lnTo>
                  <a:lnTo>
                    <a:pt x="3059127" y="127000"/>
                  </a:lnTo>
                  <a:close/>
                </a:path>
                <a:path w="3250565" h="1358900">
                  <a:moveTo>
                    <a:pt x="2954488" y="114300"/>
                  </a:moveTo>
                  <a:lnTo>
                    <a:pt x="2946136" y="114300"/>
                  </a:lnTo>
                  <a:lnTo>
                    <a:pt x="2940129" y="127000"/>
                  </a:lnTo>
                  <a:lnTo>
                    <a:pt x="2962781" y="127000"/>
                  </a:lnTo>
                  <a:lnTo>
                    <a:pt x="2954488" y="114300"/>
                  </a:lnTo>
                  <a:close/>
                </a:path>
                <a:path w="3250565" h="1358900">
                  <a:moveTo>
                    <a:pt x="3059477" y="114300"/>
                  </a:moveTo>
                  <a:lnTo>
                    <a:pt x="3049758" y="114300"/>
                  </a:lnTo>
                  <a:lnTo>
                    <a:pt x="3051389" y="127000"/>
                  </a:lnTo>
                  <a:lnTo>
                    <a:pt x="3059477" y="114300"/>
                  </a:lnTo>
                  <a:close/>
                </a:path>
                <a:path w="3250565" h="1358900">
                  <a:moveTo>
                    <a:pt x="3034008" y="101600"/>
                  </a:moveTo>
                  <a:lnTo>
                    <a:pt x="2990124" y="101600"/>
                  </a:lnTo>
                  <a:lnTo>
                    <a:pt x="2966688" y="114300"/>
                  </a:lnTo>
                  <a:lnTo>
                    <a:pt x="3035044" y="114300"/>
                  </a:lnTo>
                  <a:lnTo>
                    <a:pt x="3034008" y="101600"/>
                  </a:lnTo>
                  <a:close/>
                </a:path>
                <a:path w="3250565" h="1358900">
                  <a:moveTo>
                    <a:pt x="3063975" y="101600"/>
                  </a:moveTo>
                  <a:lnTo>
                    <a:pt x="3034008" y="101600"/>
                  </a:lnTo>
                  <a:lnTo>
                    <a:pt x="3035044" y="114300"/>
                  </a:lnTo>
                  <a:lnTo>
                    <a:pt x="3060639" y="114300"/>
                  </a:lnTo>
                  <a:lnTo>
                    <a:pt x="3063975" y="101600"/>
                  </a:lnTo>
                  <a:close/>
                </a:path>
                <a:path w="3250565" h="1358900">
                  <a:moveTo>
                    <a:pt x="3107663" y="101600"/>
                  </a:moveTo>
                  <a:lnTo>
                    <a:pt x="3100151" y="101600"/>
                  </a:lnTo>
                  <a:lnTo>
                    <a:pt x="3095922" y="114300"/>
                  </a:lnTo>
                  <a:lnTo>
                    <a:pt x="3104372" y="114300"/>
                  </a:lnTo>
                  <a:lnTo>
                    <a:pt x="3107663" y="101600"/>
                  </a:lnTo>
                  <a:close/>
                </a:path>
                <a:path w="3250565" h="1358900">
                  <a:moveTo>
                    <a:pt x="3113164" y="101600"/>
                  </a:moveTo>
                  <a:lnTo>
                    <a:pt x="3108758" y="101600"/>
                  </a:lnTo>
                  <a:lnTo>
                    <a:pt x="3107660" y="114300"/>
                  </a:lnTo>
                  <a:lnTo>
                    <a:pt x="3109790" y="114300"/>
                  </a:lnTo>
                  <a:lnTo>
                    <a:pt x="3113164" y="101600"/>
                  </a:lnTo>
                  <a:close/>
                </a:path>
                <a:path w="3250565" h="1358900">
                  <a:moveTo>
                    <a:pt x="3034724" y="76200"/>
                  </a:moveTo>
                  <a:lnTo>
                    <a:pt x="3021500" y="88900"/>
                  </a:lnTo>
                  <a:lnTo>
                    <a:pt x="3012361" y="101600"/>
                  </a:lnTo>
                  <a:lnTo>
                    <a:pt x="3113531" y="101600"/>
                  </a:lnTo>
                  <a:lnTo>
                    <a:pt x="3118382" y="88900"/>
                  </a:lnTo>
                  <a:lnTo>
                    <a:pt x="3040950" y="88900"/>
                  </a:lnTo>
                  <a:lnTo>
                    <a:pt x="3034724" y="76200"/>
                  </a:lnTo>
                  <a:close/>
                </a:path>
                <a:path w="3250565" h="1358900">
                  <a:moveTo>
                    <a:pt x="3140109" y="88900"/>
                  </a:moveTo>
                  <a:lnTo>
                    <a:pt x="3127031" y="88900"/>
                  </a:lnTo>
                  <a:lnTo>
                    <a:pt x="3121230" y="101600"/>
                  </a:lnTo>
                  <a:lnTo>
                    <a:pt x="3140109" y="88900"/>
                  </a:lnTo>
                  <a:close/>
                </a:path>
                <a:path w="3250565" h="1358900">
                  <a:moveTo>
                    <a:pt x="3083325" y="76200"/>
                  </a:moveTo>
                  <a:lnTo>
                    <a:pt x="3057031" y="76200"/>
                  </a:lnTo>
                  <a:lnTo>
                    <a:pt x="3040950" y="88900"/>
                  </a:lnTo>
                  <a:lnTo>
                    <a:pt x="3081567" y="88900"/>
                  </a:lnTo>
                  <a:lnTo>
                    <a:pt x="3083325" y="76200"/>
                  </a:lnTo>
                  <a:close/>
                </a:path>
                <a:path w="3250565" h="1358900">
                  <a:moveTo>
                    <a:pt x="3149931" y="76200"/>
                  </a:moveTo>
                  <a:lnTo>
                    <a:pt x="3097803" y="76200"/>
                  </a:lnTo>
                  <a:lnTo>
                    <a:pt x="3081567" y="88900"/>
                  </a:lnTo>
                  <a:lnTo>
                    <a:pt x="3146507" y="88900"/>
                  </a:lnTo>
                  <a:lnTo>
                    <a:pt x="3149931" y="76200"/>
                  </a:lnTo>
                  <a:close/>
                </a:path>
                <a:path w="3250565" h="1358900">
                  <a:moveTo>
                    <a:pt x="3170097" y="76200"/>
                  </a:moveTo>
                  <a:lnTo>
                    <a:pt x="3152018" y="76200"/>
                  </a:lnTo>
                  <a:lnTo>
                    <a:pt x="3146507" y="88900"/>
                  </a:lnTo>
                  <a:lnTo>
                    <a:pt x="3165162" y="88900"/>
                  </a:lnTo>
                  <a:lnTo>
                    <a:pt x="3170246" y="77696"/>
                  </a:lnTo>
                  <a:lnTo>
                    <a:pt x="3170097" y="76200"/>
                  </a:lnTo>
                  <a:close/>
                </a:path>
                <a:path w="3250565" h="1358900">
                  <a:moveTo>
                    <a:pt x="3188896" y="76200"/>
                  </a:moveTo>
                  <a:lnTo>
                    <a:pt x="3170925" y="76200"/>
                  </a:lnTo>
                  <a:lnTo>
                    <a:pt x="3170246" y="77696"/>
                  </a:lnTo>
                  <a:lnTo>
                    <a:pt x="3171365" y="88900"/>
                  </a:lnTo>
                  <a:lnTo>
                    <a:pt x="3179711" y="88900"/>
                  </a:lnTo>
                  <a:lnTo>
                    <a:pt x="3188896" y="76200"/>
                  </a:lnTo>
                  <a:close/>
                </a:path>
                <a:path w="3250565" h="1358900">
                  <a:moveTo>
                    <a:pt x="3170925" y="76200"/>
                  </a:moveTo>
                  <a:lnTo>
                    <a:pt x="3170097" y="76200"/>
                  </a:lnTo>
                  <a:lnTo>
                    <a:pt x="3170246" y="77696"/>
                  </a:lnTo>
                  <a:lnTo>
                    <a:pt x="3170925" y="76200"/>
                  </a:lnTo>
                  <a:close/>
                </a:path>
                <a:path w="3250565" h="1358900">
                  <a:moveTo>
                    <a:pt x="3088027" y="63500"/>
                  </a:moveTo>
                  <a:lnTo>
                    <a:pt x="3078362" y="63500"/>
                  </a:lnTo>
                  <a:lnTo>
                    <a:pt x="3068389" y="76200"/>
                  </a:lnTo>
                  <a:lnTo>
                    <a:pt x="3089450" y="76200"/>
                  </a:lnTo>
                  <a:lnTo>
                    <a:pt x="3088027" y="63500"/>
                  </a:lnTo>
                  <a:close/>
                </a:path>
                <a:path w="3250565" h="1358900">
                  <a:moveTo>
                    <a:pt x="3158694" y="63500"/>
                  </a:moveTo>
                  <a:lnTo>
                    <a:pt x="3098917" y="63500"/>
                  </a:lnTo>
                  <a:lnTo>
                    <a:pt x="3089450" y="76200"/>
                  </a:lnTo>
                  <a:lnTo>
                    <a:pt x="3157032" y="76200"/>
                  </a:lnTo>
                  <a:lnTo>
                    <a:pt x="3158694" y="63500"/>
                  </a:lnTo>
                  <a:close/>
                </a:path>
                <a:path w="3250565" h="1358900">
                  <a:moveTo>
                    <a:pt x="3152433" y="46477"/>
                  </a:moveTo>
                  <a:lnTo>
                    <a:pt x="3152108" y="50800"/>
                  </a:lnTo>
                  <a:lnTo>
                    <a:pt x="3150199" y="63500"/>
                  </a:lnTo>
                  <a:lnTo>
                    <a:pt x="3158694" y="63500"/>
                  </a:lnTo>
                  <a:lnTo>
                    <a:pt x="3157032" y="76200"/>
                  </a:lnTo>
                  <a:lnTo>
                    <a:pt x="3164357" y="76200"/>
                  </a:lnTo>
                  <a:lnTo>
                    <a:pt x="3161272" y="63500"/>
                  </a:lnTo>
                  <a:lnTo>
                    <a:pt x="3156446" y="50800"/>
                  </a:lnTo>
                  <a:lnTo>
                    <a:pt x="3152433" y="46477"/>
                  </a:lnTo>
                  <a:close/>
                </a:path>
                <a:path w="3250565" h="1358900">
                  <a:moveTo>
                    <a:pt x="3250567" y="38100"/>
                  </a:moveTo>
                  <a:lnTo>
                    <a:pt x="3153064" y="38100"/>
                  </a:lnTo>
                  <a:lnTo>
                    <a:pt x="3152433" y="46477"/>
                  </a:lnTo>
                  <a:lnTo>
                    <a:pt x="3156446" y="50800"/>
                  </a:lnTo>
                  <a:lnTo>
                    <a:pt x="3161272" y="63500"/>
                  </a:lnTo>
                  <a:lnTo>
                    <a:pt x="3164357" y="76200"/>
                  </a:lnTo>
                  <a:lnTo>
                    <a:pt x="3178579" y="76200"/>
                  </a:lnTo>
                  <a:lnTo>
                    <a:pt x="3187563" y="63500"/>
                  </a:lnTo>
                  <a:lnTo>
                    <a:pt x="3213416" y="63500"/>
                  </a:lnTo>
                  <a:lnTo>
                    <a:pt x="3210966" y="50800"/>
                  </a:lnTo>
                  <a:lnTo>
                    <a:pt x="3243876" y="50800"/>
                  </a:lnTo>
                  <a:lnTo>
                    <a:pt x="3250567" y="38100"/>
                  </a:lnTo>
                  <a:close/>
                </a:path>
                <a:path w="3250565" h="1358900">
                  <a:moveTo>
                    <a:pt x="3197867" y="63500"/>
                  </a:moveTo>
                  <a:lnTo>
                    <a:pt x="3190833" y="63500"/>
                  </a:lnTo>
                  <a:lnTo>
                    <a:pt x="3191783" y="76200"/>
                  </a:lnTo>
                  <a:lnTo>
                    <a:pt x="3195940" y="76200"/>
                  </a:lnTo>
                  <a:lnTo>
                    <a:pt x="3197867" y="63500"/>
                  </a:lnTo>
                  <a:close/>
                </a:path>
                <a:path w="3250565" h="1358900">
                  <a:moveTo>
                    <a:pt x="3205898" y="63500"/>
                  </a:moveTo>
                  <a:lnTo>
                    <a:pt x="3199534" y="76200"/>
                  </a:lnTo>
                  <a:lnTo>
                    <a:pt x="3204405" y="76200"/>
                  </a:lnTo>
                  <a:lnTo>
                    <a:pt x="3205898" y="63500"/>
                  </a:lnTo>
                  <a:close/>
                </a:path>
                <a:path w="3250565" h="1358900">
                  <a:moveTo>
                    <a:pt x="3115117" y="50800"/>
                  </a:moveTo>
                  <a:lnTo>
                    <a:pt x="3103839" y="50800"/>
                  </a:lnTo>
                  <a:lnTo>
                    <a:pt x="3107653" y="63500"/>
                  </a:lnTo>
                  <a:lnTo>
                    <a:pt x="3113158" y="63500"/>
                  </a:lnTo>
                  <a:lnTo>
                    <a:pt x="3115117" y="50800"/>
                  </a:lnTo>
                  <a:close/>
                </a:path>
                <a:path w="3250565" h="1358900">
                  <a:moveTo>
                    <a:pt x="3144654" y="38100"/>
                  </a:moveTo>
                  <a:lnTo>
                    <a:pt x="3137492" y="38100"/>
                  </a:lnTo>
                  <a:lnTo>
                    <a:pt x="3132780" y="50800"/>
                  </a:lnTo>
                  <a:lnTo>
                    <a:pt x="3118939" y="50800"/>
                  </a:lnTo>
                  <a:lnTo>
                    <a:pt x="3118843" y="63500"/>
                  </a:lnTo>
                  <a:lnTo>
                    <a:pt x="3150199" y="63500"/>
                  </a:lnTo>
                  <a:lnTo>
                    <a:pt x="3152108" y="50800"/>
                  </a:lnTo>
                  <a:lnTo>
                    <a:pt x="3152433" y="46477"/>
                  </a:lnTo>
                  <a:lnTo>
                    <a:pt x="3144654" y="38100"/>
                  </a:lnTo>
                  <a:close/>
                </a:path>
                <a:path w="3250565" h="1358900">
                  <a:moveTo>
                    <a:pt x="3225616" y="50800"/>
                  </a:moveTo>
                  <a:lnTo>
                    <a:pt x="3222157" y="50800"/>
                  </a:lnTo>
                  <a:lnTo>
                    <a:pt x="3216275" y="63500"/>
                  </a:lnTo>
                  <a:lnTo>
                    <a:pt x="3224404" y="63500"/>
                  </a:lnTo>
                  <a:lnTo>
                    <a:pt x="3225616" y="50800"/>
                  </a:lnTo>
                  <a:close/>
                </a:path>
                <a:path w="3250565" h="1358900">
                  <a:moveTo>
                    <a:pt x="3248387" y="50800"/>
                  </a:moveTo>
                  <a:lnTo>
                    <a:pt x="3230860" y="50800"/>
                  </a:lnTo>
                  <a:lnTo>
                    <a:pt x="3230496" y="63500"/>
                  </a:lnTo>
                  <a:lnTo>
                    <a:pt x="3239560" y="63500"/>
                  </a:lnTo>
                  <a:lnTo>
                    <a:pt x="3248387" y="50800"/>
                  </a:lnTo>
                  <a:close/>
                </a:path>
                <a:path w="3250565" h="1358900">
                  <a:moveTo>
                    <a:pt x="3164451" y="25400"/>
                  </a:moveTo>
                  <a:lnTo>
                    <a:pt x="3160221" y="25400"/>
                  </a:lnTo>
                  <a:lnTo>
                    <a:pt x="3154259" y="38100"/>
                  </a:lnTo>
                  <a:lnTo>
                    <a:pt x="3164119" y="38100"/>
                  </a:lnTo>
                  <a:lnTo>
                    <a:pt x="3164451" y="25400"/>
                  </a:lnTo>
                  <a:close/>
                </a:path>
                <a:path w="3250565" h="1358900">
                  <a:moveTo>
                    <a:pt x="3180862" y="25400"/>
                  </a:moveTo>
                  <a:lnTo>
                    <a:pt x="3173239" y="25400"/>
                  </a:lnTo>
                  <a:lnTo>
                    <a:pt x="3167133" y="38100"/>
                  </a:lnTo>
                  <a:lnTo>
                    <a:pt x="3184328" y="38100"/>
                  </a:lnTo>
                  <a:lnTo>
                    <a:pt x="3180862" y="25400"/>
                  </a:lnTo>
                  <a:close/>
                </a:path>
                <a:path w="3250565" h="1358900">
                  <a:moveTo>
                    <a:pt x="3242850" y="25400"/>
                  </a:moveTo>
                  <a:lnTo>
                    <a:pt x="3182464" y="25400"/>
                  </a:lnTo>
                  <a:lnTo>
                    <a:pt x="3184328" y="38100"/>
                  </a:lnTo>
                  <a:lnTo>
                    <a:pt x="3233813" y="38100"/>
                  </a:lnTo>
                  <a:lnTo>
                    <a:pt x="3242850" y="25400"/>
                  </a:lnTo>
                  <a:close/>
                </a:path>
                <a:path w="3250565" h="1358900">
                  <a:moveTo>
                    <a:pt x="3243842" y="34956"/>
                  </a:moveTo>
                  <a:lnTo>
                    <a:pt x="3241630" y="38100"/>
                  </a:lnTo>
                  <a:lnTo>
                    <a:pt x="3244169" y="38100"/>
                  </a:lnTo>
                  <a:lnTo>
                    <a:pt x="3243842" y="34956"/>
                  </a:lnTo>
                  <a:close/>
                </a:path>
                <a:path w="3250565" h="1358900">
                  <a:moveTo>
                    <a:pt x="3250567" y="25400"/>
                  </a:moveTo>
                  <a:lnTo>
                    <a:pt x="3242850" y="25400"/>
                  </a:lnTo>
                  <a:lnTo>
                    <a:pt x="3243842" y="34956"/>
                  </a:lnTo>
                  <a:lnTo>
                    <a:pt x="3250567" y="25400"/>
                  </a:lnTo>
                  <a:close/>
                </a:path>
                <a:path w="3250565" h="1358900">
                  <a:moveTo>
                    <a:pt x="3208495" y="12700"/>
                  </a:moveTo>
                  <a:lnTo>
                    <a:pt x="3201385" y="12700"/>
                  </a:lnTo>
                  <a:lnTo>
                    <a:pt x="3198173" y="25400"/>
                  </a:lnTo>
                  <a:lnTo>
                    <a:pt x="3208578" y="25400"/>
                  </a:lnTo>
                  <a:lnTo>
                    <a:pt x="3208495" y="12700"/>
                  </a:lnTo>
                  <a:close/>
                </a:path>
                <a:path w="3250565" h="1358900">
                  <a:moveTo>
                    <a:pt x="3247279" y="12700"/>
                  </a:moveTo>
                  <a:lnTo>
                    <a:pt x="3210724" y="12700"/>
                  </a:lnTo>
                  <a:lnTo>
                    <a:pt x="3209631" y="25400"/>
                  </a:lnTo>
                  <a:lnTo>
                    <a:pt x="3244468" y="25400"/>
                  </a:lnTo>
                  <a:lnTo>
                    <a:pt x="3247279" y="12700"/>
                  </a:lnTo>
                  <a:close/>
                </a:path>
                <a:path w="3250565" h="1358900">
                  <a:moveTo>
                    <a:pt x="3239331" y="0"/>
                  </a:moveTo>
                  <a:lnTo>
                    <a:pt x="3237750" y="0"/>
                  </a:lnTo>
                  <a:lnTo>
                    <a:pt x="3241143" y="12700"/>
                  </a:lnTo>
                  <a:lnTo>
                    <a:pt x="3239331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1688" y="5940418"/>
              <a:ext cx="261416" cy="2667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2242" y="6887919"/>
              <a:ext cx="4477189" cy="132480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703809" y="7414686"/>
              <a:ext cx="4252595" cy="1739900"/>
            </a:xfrm>
            <a:custGeom>
              <a:avLst/>
              <a:gdLst/>
              <a:ahLst/>
              <a:cxnLst/>
              <a:rect l="l" t="t" r="r" b="b"/>
              <a:pathLst>
                <a:path w="4252594" h="1739900">
                  <a:moveTo>
                    <a:pt x="4193369" y="1727200"/>
                  </a:moveTo>
                  <a:lnTo>
                    <a:pt x="4188731" y="1727200"/>
                  </a:lnTo>
                  <a:lnTo>
                    <a:pt x="4188953" y="1739900"/>
                  </a:lnTo>
                  <a:lnTo>
                    <a:pt x="4193369" y="1727200"/>
                  </a:lnTo>
                  <a:close/>
                </a:path>
                <a:path w="4252594" h="1739900">
                  <a:moveTo>
                    <a:pt x="4196625" y="1727200"/>
                  </a:moveTo>
                  <a:lnTo>
                    <a:pt x="4199578" y="1739900"/>
                  </a:lnTo>
                  <a:lnTo>
                    <a:pt x="4204112" y="1739900"/>
                  </a:lnTo>
                  <a:lnTo>
                    <a:pt x="4196625" y="1727200"/>
                  </a:lnTo>
                  <a:close/>
                </a:path>
                <a:path w="4252594" h="1739900">
                  <a:moveTo>
                    <a:pt x="4211148" y="1727200"/>
                  </a:moveTo>
                  <a:lnTo>
                    <a:pt x="4207161" y="1727200"/>
                  </a:lnTo>
                  <a:lnTo>
                    <a:pt x="4206216" y="1739900"/>
                  </a:lnTo>
                  <a:lnTo>
                    <a:pt x="4213242" y="1739900"/>
                  </a:lnTo>
                  <a:lnTo>
                    <a:pt x="4211148" y="1727200"/>
                  </a:lnTo>
                  <a:close/>
                </a:path>
                <a:path w="4252594" h="1739900">
                  <a:moveTo>
                    <a:pt x="4228488" y="1727200"/>
                  </a:moveTo>
                  <a:lnTo>
                    <a:pt x="4214595" y="1727200"/>
                  </a:lnTo>
                  <a:lnTo>
                    <a:pt x="4217198" y="1739900"/>
                  </a:lnTo>
                  <a:lnTo>
                    <a:pt x="4233100" y="1739900"/>
                  </a:lnTo>
                  <a:lnTo>
                    <a:pt x="4228488" y="1727200"/>
                  </a:lnTo>
                  <a:close/>
                </a:path>
                <a:path w="4252594" h="1739900">
                  <a:moveTo>
                    <a:pt x="4176008" y="1714500"/>
                  </a:moveTo>
                  <a:lnTo>
                    <a:pt x="4149393" y="1714500"/>
                  </a:lnTo>
                  <a:lnTo>
                    <a:pt x="4159473" y="1727200"/>
                  </a:lnTo>
                  <a:lnTo>
                    <a:pt x="4169457" y="1727200"/>
                  </a:lnTo>
                  <a:lnTo>
                    <a:pt x="4176008" y="1714500"/>
                  </a:lnTo>
                  <a:close/>
                </a:path>
                <a:path w="4252594" h="1739900">
                  <a:moveTo>
                    <a:pt x="4180804" y="1714500"/>
                  </a:moveTo>
                  <a:lnTo>
                    <a:pt x="4176008" y="1714500"/>
                  </a:lnTo>
                  <a:lnTo>
                    <a:pt x="4178709" y="1727200"/>
                  </a:lnTo>
                  <a:lnTo>
                    <a:pt x="4186981" y="1727200"/>
                  </a:lnTo>
                  <a:lnTo>
                    <a:pt x="4180804" y="1714500"/>
                  </a:lnTo>
                  <a:close/>
                </a:path>
                <a:path w="4252594" h="1739900">
                  <a:moveTo>
                    <a:pt x="4191365" y="1714500"/>
                  </a:moveTo>
                  <a:lnTo>
                    <a:pt x="4189651" y="1714500"/>
                  </a:lnTo>
                  <a:lnTo>
                    <a:pt x="4186981" y="1727200"/>
                  </a:lnTo>
                  <a:lnTo>
                    <a:pt x="4188646" y="1727200"/>
                  </a:lnTo>
                  <a:lnTo>
                    <a:pt x="4191365" y="1714500"/>
                  </a:lnTo>
                  <a:close/>
                </a:path>
                <a:path w="4252594" h="1739900">
                  <a:moveTo>
                    <a:pt x="4224614" y="1714500"/>
                  </a:moveTo>
                  <a:lnTo>
                    <a:pt x="4191365" y="1714500"/>
                  </a:lnTo>
                  <a:lnTo>
                    <a:pt x="4199874" y="1727200"/>
                  </a:lnTo>
                  <a:lnTo>
                    <a:pt x="4230561" y="1727200"/>
                  </a:lnTo>
                  <a:lnTo>
                    <a:pt x="4224614" y="1714500"/>
                  </a:lnTo>
                  <a:close/>
                </a:path>
                <a:path w="4252594" h="1739900">
                  <a:moveTo>
                    <a:pt x="4239124" y="1714500"/>
                  </a:moveTo>
                  <a:lnTo>
                    <a:pt x="4224614" y="1714500"/>
                  </a:lnTo>
                  <a:lnTo>
                    <a:pt x="4233200" y="1727200"/>
                  </a:lnTo>
                  <a:lnTo>
                    <a:pt x="4242020" y="1727200"/>
                  </a:lnTo>
                  <a:lnTo>
                    <a:pt x="4239124" y="1714500"/>
                  </a:lnTo>
                  <a:close/>
                </a:path>
                <a:path w="4252594" h="1739900">
                  <a:moveTo>
                    <a:pt x="4123549" y="1701800"/>
                  </a:moveTo>
                  <a:lnTo>
                    <a:pt x="4125653" y="1714500"/>
                  </a:lnTo>
                  <a:lnTo>
                    <a:pt x="4130753" y="1714500"/>
                  </a:lnTo>
                  <a:lnTo>
                    <a:pt x="4123549" y="1701800"/>
                  </a:lnTo>
                  <a:close/>
                </a:path>
                <a:path w="4252594" h="1739900">
                  <a:moveTo>
                    <a:pt x="4151066" y="1651000"/>
                  </a:moveTo>
                  <a:lnTo>
                    <a:pt x="4140711" y="1663700"/>
                  </a:lnTo>
                  <a:lnTo>
                    <a:pt x="4064009" y="1663700"/>
                  </a:lnTo>
                  <a:lnTo>
                    <a:pt x="4074482" y="1676400"/>
                  </a:lnTo>
                  <a:lnTo>
                    <a:pt x="4146836" y="1676400"/>
                  </a:lnTo>
                  <a:lnTo>
                    <a:pt x="4142438" y="1689100"/>
                  </a:lnTo>
                  <a:lnTo>
                    <a:pt x="4146430" y="1689100"/>
                  </a:lnTo>
                  <a:lnTo>
                    <a:pt x="4140483" y="1701800"/>
                  </a:lnTo>
                  <a:lnTo>
                    <a:pt x="4136012" y="1701800"/>
                  </a:lnTo>
                  <a:lnTo>
                    <a:pt x="4137232" y="1714500"/>
                  </a:lnTo>
                  <a:lnTo>
                    <a:pt x="4144491" y="1714500"/>
                  </a:lnTo>
                  <a:lnTo>
                    <a:pt x="4146364" y="1701800"/>
                  </a:lnTo>
                  <a:lnTo>
                    <a:pt x="4151959" y="1689100"/>
                  </a:lnTo>
                  <a:lnTo>
                    <a:pt x="4155728" y="1676400"/>
                  </a:lnTo>
                  <a:lnTo>
                    <a:pt x="4152124" y="1663700"/>
                  </a:lnTo>
                  <a:lnTo>
                    <a:pt x="4151066" y="1651000"/>
                  </a:lnTo>
                  <a:close/>
                </a:path>
                <a:path w="4252594" h="1739900">
                  <a:moveTo>
                    <a:pt x="4248014" y="1701800"/>
                  </a:moveTo>
                  <a:lnTo>
                    <a:pt x="4148291" y="1701800"/>
                  </a:lnTo>
                  <a:lnTo>
                    <a:pt x="4150863" y="1714500"/>
                  </a:lnTo>
                  <a:lnTo>
                    <a:pt x="4252019" y="1714500"/>
                  </a:lnTo>
                  <a:lnTo>
                    <a:pt x="4248014" y="1701800"/>
                  </a:lnTo>
                  <a:close/>
                </a:path>
                <a:path w="4252594" h="1739900">
                  <a:moveTo>
                    <a:pt x="4093026" y="1689100"/>
                  </a:moveTo>
                  <a:lnTo>
                    <a:pt x="4090199" y="1689100"/>
                  </a:lnTo>
                  <a:lnTo>
                    <a:pt x="4095210" y="1701800"/>
                  </a:lnTo>
                  <a:lnTo>
                    <a:pt x="4096109" y="1701800"/>
                  </a:lnTo>
                  <a:lnTo>
                    <a:pt x="4094169" y="1689820"/>
                  </a:lnTo>
                  <a:lnTo>
                    <a:pt x="4093026" y="1689100"/>
                  </a:lnTo>
                  <a:close/>
                </a:path>
                <a:path w="4252594" h="1739900">
                  <a:moveTo>
                    <a:pt x="4125015" y="1689100"/>
                  </a:moveTo>
                  <a:lnTo>
                    <a:pt x="4094052" y="1689100"/>
                  </a:lnTo>
                  <a:lnTo>
                    <a:pt x="4094169" y="1689820"/>
                  </a:lnTo>
                  <a:lnTo>
                    <a:pt x="4113182" y="1701800"/>
                  </a:lnTo>
                  <a:lnTo>
                    <a:pt x="4129822" y="1701800"/>
                  </a:lnTo>
                  <a:lnTo>
                    <a:pt x="4125015" y="1689100"/>
                  </a:lnTo>
                  <a:close/>
                </a:path>
                <a:path w="4252594" h="1739900">
                  <a:moveTo>
                    <a:pt x="4146430" y="1689100"/>
                  </a:moveTo>
                  <a:lnTo>
                    <a:pt x="4129943" y="1689100"/>
                  </a:lnTo>
                  <a:lnTo>
                    <a:pt x="4131505" y="1701800"/>
                  </a:lnTo>
                  <a:lnTo>
                    <a:pt x="4140483" y="1701800"/>
                  </a:lnTo>
                  <a:lnTo>
                    <a:pt x="4146430" y="1689100"/>
                  </a:lnTo>
                  <a:close/>
                </a:path>
                <a:path w="4252594" h="1739900">
                  <a:moveTo>
                    <a:pt x="4187191" y="1676400"/>
                  </a:moveTo>
                  <a:lnTo>
                    <a:pt x="4155728" y="1676400"/>
                  </a:lnTo>
                  <a:lnTo>
                    <a:pt x="4151959" y="1689100"/>
                  </a:lnTo>
                  <a:lnTo>
                    <a:pt x="4146364" y="1701800"/>
                  </a:lnTo>
                  <a:lnTo>
                    <a:pt x="4228320" y="1701800"/>
                  </a:lnTo>
                  <a:lnTo>
                    <a:pt x="4224445" y="1689100"/>
                  </a:lnTo>
                  <a:lnTo>
                    <a:pt x="4188353" y="1689100"/>
                  </a:lnTo>
                  <a:lnTo>
                    <a:pt x="4187191" y="1676400"/>
                  </a:lnTo>
                  <a:close/>
                </a:path>
                <a:path w="4252594" h="1739900">
                  <a:moveTo>
                    <a:pt x="4074573" y="1686226"/>
                  </a:moveTo>
                  <a:lnTo>
                    <a:pt x="4073058" y="1689100"/>
                  </a:lnTo>
                  <a:lnTo>
                    <a:pt x="4076749" y="1689100"/>
                  </a:lnTo>
                  <a:lnTo>
                    <a:pt x="4074573" y="1686226"/>
                  </a:lnTo>
                  <a:close/>
                </a:path>
                <a:path w="4252594" h="1739900">
                  <a:moveTo>
                    <a:pt x="4089132" y="1676400"/>
                  </a:moveTo>
                  <a:lnTo>
                    <a:pt x="4079752" y="1676400"/>
                  </a:lnTo>
                  <a:lnTo>
                    <a:pt x="4079961" y="1689100"/>
                  </a:lnTo>
                  <a:lnTo>
                    <a:pt x="4083114" y="1689100"/>
                  </a:lnTo>
                  <a:lnTo>
                    <a:pt x="4089132" y="1676400"/>
                  </a:lnTo>
                  <a:close/>
                </a:path>
                <a:path w="4252594" h="1739900">
                  <a:moveTo>
                    <a:pt x="4146836" y="1676400"/>
                  </a:moveTo>
                  <a:lnTo>
                    <a:pt x="4097707" y="1676400"/>
                  </a:lnTo>
                  <a:lnTo>
                    <a:pt x="4106104" y="1689100"/>
                  </a:lnTo>
                  <a:lnTo>
                    <a:pt x="4142438" y="1689100"/>
                  </a:lnTo>
                  <a:lnTo>
                    <a:pt x="4146836" y="1676400"/>
                  </a:lnTo>
                  <a:close/>
                </a:path>
                <a:path w="4252594" h="1739900">
                  <a:moveTo>
                    <a:pt x="4197624" y="1676400"/>
                  </a:moveTo>
                  <a:lnTo>
                    <a:pt x="4190154" y="1676400"/>
                  </a:lnTo>
                  <a:lnTo>
                    <a:pt x="4188353" y="1689100"/>
                  </a:lnTo>
                  <a:lnTo>
                    <a:pt x="4202311" y="1689100"/>
                  </a:lnTo>
                  <a:lnTo>
                    <a:pt x="4197624" y="1676400"/>
                  </a:lnTo>
                  <a:close/>
                </a:path>
                <a:path w="4252594" h="1739900">
                  <a:moveTo>
                    <a:pt x="4212865" y="1676400"/>
                  </a:moveTo>
                  <a:lnTo>
                    <a:pt x="4204300" y="1676400"/>
                  </a:lnTo>
                  <a:lnTo>
                    <a:pt x="4210216" y="1689100"/>
                  </a:lnTo>
                  <a:lnTo>
                    <a:pt x="4212865" y="1676400"/>
                  </a:lnTo>
                  <a:close/>
                </a:path>
                <a:path w="4252594" h="1739900">
                  <a:moveTo>
                    <a:pt x="4079752" y="1676400"/>
                  </a:moveTo>
                  <a:lnTo>
                    <a:pt x="4067132" y="1676400"/>
                  </a:lnTo>
                  <a:lnTo>
                    <a:pt x="4074573" y="1686226"/>
                  </a:lnTo>
                  <a:lnTo>
                    <a:pt x="4079752" y="1676400"/>
                  </a:lnTo>
                  <a:close/>
                </a:path>
                <a:path w="4252594" h="1739900">
                  <a:moveTo>
                    <a:pt x="4177079" y="1663700"/>
                  </a:moveTo>
                  <a:lnTo>
                    <a:pt x="4158982" y="1663700"/>
                  </a:lnTo>
                  <a:lnTo>
                    <a:pt x="4158513" y="1676400"/>
                  </a:lnTo>
                  <a:lnTo>
                    <a:pt x="4174238" y="1676400"/>
                  </a:lnTo>
                  <a:lnTo>
                    <a:pt x="4177079" y="1663700"/>
                  </a:lnTo>
                  <a:close/>
                </a:path>
                <a:path w="4252594" h="1739900">
                  <a:moveTo>
                    <a:pt x="4022393" y="1651000"/>
                  </a:moveTo>
                  <a:lnTo>
                    <a:pt x="4012149" y="1651000"/>
                  </a:lnTo>
                  <a:lnTo>
                    <a:pt x="4016561" y="1663700"/>
                  </a:lnTo>
                  <a:lnTo>
                    <a:pt x="4022393" y="1651000"/>
                  </a:lnTo>
                  <a:close/>
                </a:path>
                <a:path w="4252594" h="1739900">
                  <a:moveTo>
                    <a:pt x="4131893" y="1651000"/>
                  </a:moveTo>
                  <a:lnTo>
                    <a:pt x="4044675" y="1651000"/>
                  </a:lnTo>
                  <a:lnTo>
                    <a:pt x="4059456" y="1663700"/>
                  </a:lnTo>
                  <a:lnTo>
                    <a:pt x="4136292" y="1663700"/>
                  </a:lnTo>
                  <a:lnTo>
                    <a:pt x="4131893" y="1651000"/>
                  </a:lnTo>
                  <a:close/>
                </a:path>
                <a:path w="4252594" h="1739900">
                  <a:moveTo>
                    <a:pt x="3976896" y="1638300"/>
                  </a:moveTo>
                  <a:lnTo>
                    <a:pt x="3963388" y="1638300"/>
                  </a:lnTo>
                  <a:lnTo>
                    <a:pt x="3969752" y="1651000"/>
                  </a:lnTo>
                  <a:lnTo>
                    <a:pt x="3976896" y="1638300"/>
                  </a:lnTo>
                  <a:close/>
                </a:path>
                <a:path w="4252594" h="1739900">
                  <a:moveTo>
                    <a:pt x="4071468" y="1638300"/>
                  </a:moveTo>
                  <a:lnTo>
                    <a:pt x="4002296" y="1638300"/>
                  </a:lnTo>
                  <a:lnTo>
                    <a:pt x="3990586" y="1651000"/>
                  </a:lnTo>
                  <a:lnTo>
                    <a:pt x="4079925" y="1651000"/>
                  </a:lnTo>
                  <a:lnTo>
                    <a:pt x="4071468" y="1638300"/>
                  </a:lnTo>
                  <a:close/>
                </a:path>
                <a:path w="4252594" h="1739900">
                  <a:moveTo>
                    <a:pt x="4089953" y="1649273"/>
                  </a:moveTo>
                  <a:lnTo>
                    <a:pt x="4089879" y="1651000"/>
                  </a:lnTo>
                  <a:lnTo>
                    <a:pt x="4091211" y="1651000"/>
                  </a:lnTo>
                  <a:lnTo>
                    <a:pt x="4089953" y="1649273"/>
                  </a:lnTo>
                  <a:close/>
                </a:path>
                <a:path w="4252594" h="1739900">
                  <a:moveTo>
                    <a:pt x="4108575" y="1638300"/>
                  </a:moveTo>
                  <a:lnTo>
                    <a:pt x="4111166" y="1651000"/>
                  </a:lnTo>
                  <a:lnTo>
                    <a:pt x="4119512" y="1651000"/>
                  </a:lnTo>
                  <a:lnTo>
                    <a:pt x="4108575" y="1638300"/>
                  </a:lnTo>
                  <a:close/>
                </a:path>
                <a:path w="4252594" h="1739900">
                  <a:moveTo>
                    <a:pt x="4090423" y="1638300"/>
                  </a:moveTo>
                  <a:lnTo>
                    <a:pt x="4081958" y="1638300"/>
                  </a:lnTo>
                  <a:lnTo>
                    <a:pt x="4089953" y="1649273"/>
                  </a:lnTo>
                  <a:lnTo>
                    <a:pt x="4090423" y="1638300"/>
                  </a:lnTo>
                  <a:close/>
                </a:path>
                <a:path w="4252594" h="1739900">
                  <a:moveTo>
                    <a:pt x="3949160" y="1625600"/>
                  </a:moveTo>
                  <a:lnTo>
                    <a:pt x="3943742" y="1625600"/>
                  </a:lnTo>
                  <a:lnTo>
                    <a:pt x="3940696" y="1638300"/>
                  </a:lnTo>
                  <a:lnTo>
                    <a:pt x="3949170" y="1626237"/>
                  </a:lnTo>
                  <a:lnTo>
                    <a:pt x="3949160" y="1625600"/>
                  </a:lnTo>
                  <a:close/>
                </a:path>
                <a:path w="4252594" h="1739900">
                  <a:moveTo>
                    <a:pt x="3967159" y="1625600"/>
                  </a:moveTo>
                  <a:lnTo>
                    <a:pt x="3949618" y="1625600"/>
                  </a:lnTo>
                  <a:lnTo>
                    <a:pt x="3949170" y="1626237"/>
                  </a:lnTo>
                  <a:lnTo>
                    <a:pt x="3949352" y="1638300"/>
                  </a:lnTo>
                  <a:lnTo>
                    <a:pt x="3960224" y="1638300"/>
                  </a:lnTo>
                  <a:lnTo>
                    <a:pt x="3967159" y="1625600"/>
                  </a:lnTo>
                  <a:close/>
                </a:path>
                <a:path w="4252594" h="1739900">
                  <a:moveTo>
                    <a:pt x="4021269" y="1625600"/>
                  </a:moveTo>
                  <a:lnTo>
                    <a:pt x="3967159" y="1625600"/>
                  </a:lnTo>
                  <a:lnTo>
                    <a:pt x="3965369" y="1638300"/>
                  </a:lnTo>
                  <a:lnTo>
                    <a:pt x="4021698" y="1638300"/>
                  </a:lnTo>
                  <a:lnTo>
                    <a:pt x="4021269" y="1625600"/>
                  </a:lnTo>
                  <a:close/>
                </a:path>
                <a:path w="4252594" h="1739900">
                  <a:moveTo>
                    <a:pt x="4067215" y="1625600"/>
                  </a:moveTo>
                  <a:lnTo>
                    <a:pt x="4021269" y="1625600"/>
                  </a:lnTo>
                  <a:lnTo>
                    <a:pt x="4021698" y="1638300"/>
                  </a:lnTo>
                  <a:lnTo>
                    <a:pt x="4071261" y="1638300"/>
                  </a:lnTo>
                  <a:lnTo>
                    <a:pt x="4067215" y="1625600"/>
                  </a:lnTo>
                  <a:close/>
                </a:path>
                <a:path w="4252594" h="1739900">
                  <a:moveTo>
                    <a:pt x="3949618" y="1625600"/>
                  </a:moveTo>
                  <a:lnTo>
                    <a:pt x="3949160" y="1625600"/>
                  </a:lnTo>
                  <a:lnTo>
                    <a:pt x="3949170" y="1626237"/>
                  </a:lnTo>
                  <a:lnTo>
                    <a:pt x="3949618" y="1625600"/>
                  </a:lnTo>
                  <a:close/>
                </a:path>
                <a:path w="4252594" h="1739900">
                  <a:moveTo>
                    <a:pt x="3911115" y="1600200"/>
                  </a:moveTo>
                  <a:lnTo>
                    <a:pt x="3900497" y="1600200"/>
                  </a:lnTo>
                  <a:lnTo>
                    <a:pt x="3897734" y="1612900"/>
                  </a:lnTo>
                  <a:lnTo>
                    <a:pt x="3905937" y="1625600"/>
                  </a:lnTo>
                  <a:lnTo>
                    <a:pt x="3912297" y="1625600"/>
                  </a:lnTo>
                  <a:lnTo>
                    <a:pt x="3914934" y="1612900"/>
                  </a:lnTo>
                  <a:lnTo>
                    <a:pt x="3907283" y="1612900"/>
                  </a:lnTo>
                  <a:lnTo>
                    <a:pt x="3911115" y="1600200"/>
                  </a:lnTo>
                  <a:close/>
                </a:path>
                <a:path w="4252594" h="1739900">
                  <a:moveTo>
                    <a:pt x="4039791" y="1612900"/>
                  </a:moveTo>
                  <a:lnTo>
                    <a:pt x="3936361" y="1612900"/>
                  </a:lnTo>
                  <a:lnTo>
                    <a:pt x="3933685" y="1625600"/>
                  </a:lnTo>
                  <a:lnTo>
                    <a:pt x="4043237" y="1625600"/>
                  </a:lnTo>
                  <a:lnTo>
                    <a:pt x="4039791" y="1612900"/>
                  </a:lnTo>
                  <a:close/>
                </a:path>
                <a:path w="4252594" h="1739900">
                  <a:moveTo>
                    <a:pt x="3895486" y="1587500"/>
                  </a:moveTo>
                  <a:lnTo>
                    <a:pt x="3868665" y="1587500"/>
                  </a:lnTo>
                  <a:lnTo>
                    <a:pt x="3892446" y="1600200"/>
                  </a:lnTo>
                  <a:lnTo>
                    <a:pt x="3885159" y="1612900"/>
                  </a:lnTo>
                  <a:lnTo>
                    <a:pt x="3892074" y="1612900"/>
                  </a:lnTo>
                  <a:lnTo>
                    <a:pt x="3900497" y="1600200"/>
                  </a:lnTo>
                  <a:lnTo>
                    <a:pt x="3894327" y="1600200"/>
                  </a:lnTo>
                  <a:lnTo>
                    <a:pt x="3895486" y="1587500"/>
                  </a:lnTo>
                  <a:close/>
                </a:path>
                <a:path w="4252594" h="1739900">
                  <a:moveTo>
                    <a:pt x="3941372" y="1600200"/>
                  </a:moveTo>
                  <a:lnTo>
                    <a:pt x="3911115" y="1600200"/>
                  </a:lnTo>
                  <a:lnTo>
                    <a:pt x="3914665" y="1612900"/>
                  </a:lnTo>
                  <a:lnTo>
                    <a:pt x="3955952" y="1612900"/>
                  </a:lnTo>
                  <a:lnTo>
                    <a:pt x="3941372" y="1600200"/>
                  </a:lnTo>
                  <a:close/>
                </a:path>
                <a:path w="4252594" h="1739900">
                  <a:moveTo>
                    <a:pt x="3967350" y="1587500"/>
                  </a:moveTo>
                  <a:lnTo>
                    <a:pt x="3957186" y="1587500"/>
                  </a:lnTo>
                  <a:lnTo>
                    <a:pt x="3954692" y="1600200"/>
                  </a:lnTo>
                  <a:lnTo>
                    <a:pt x="3955952" y="1612900"/>
                  </a:lnTo>
                  <a:lnTo>
                    <a:pt x="4003240" y="1612900"/>
                  </a:lnTo>
                  <a:lnTo>
                    <a:pt x="3995698" y="1600200"/>
                  </a:lnTo>
                  <a:lnTo>
                    <a:pt x="3968800" y="1600200"/>
                  </a:lnTo>
                  <a:lnTo>
                    <a:pt x="3973547" y="1591117"/>
                  </a:lnTo>
                  <a:lnTo>
                    <a:pt x="3967350" y="1587500"/>
                  </a:lnTo>
                  <a:close/>
                </a:path>
                <a:path w="4252594" h="1739900">
                  <a:moveTo>
                    <a:pt x="4028291" y="1600200"/>
                  </a:moveTo>
                  <a:lnTo>
                    <a:pt x="4025267" y="1600200"/>
                  </a:lnTo>
                  <a:lnTo>
                    <a:pt x="4025814" y="1612900"/>
                  </a:lnTo>
                  <a:lnTo>
                    <a:pt x="4030076" y="1612900"/>
                  </a:lnTo>
                  <a:lnTo>
                    <a:pt x="4028291" y="1600200"/>
                  </a:lnTo>
                  <a:close/>
                </a:path>
                <a:path w="4252594" h="1739900">
                  <a:moveTo>
                    <a:pt x="3862864" y="1587500"/>
                  </a:moveTo>
                  <a:lnTo>
                    <a:pt x="3847323" y="1587500"/>
                  </a:lnTo>
                  <a:lnTo>
                    <a:pt x="3848667" y="1600200"/>
                  </a:lnTo>
                  <a:lnTo>
                    <a:pt x="3860910" y="1600200"/>
                  </a:lnTo>
                  <a:lnTo>
                    <a:pt x="3862864" y="1587500"/>
                  </a:lnTo>
                  <a:close/>
                </a:path>
                <a:path w="4252594" h="1739900">
                  <a:moveTo>
                    <a:pt x="3941190" y="1587500"/>
                  </a:moveTo>
                  <a:lnTo>
                    <a:pt x="3898152" y="1587500"/>
                  </a:lnTo>
                  <a:lnTo>
                    <a:pt x="3898498" y="1600200"/>
                  </a:lnTo>
                  <a:lnTo>
                    <a:pt x="3938647" y="1600200"/>
                  </a:lnTo>
                  <a:lnTo>
                    <a:pt x="3941190" y="1587500"/>
                  </a:lnTo>
                  <a:close/>
                </a:path>
                <a:path w="4252594" h="1739900">
                  <a:moveTo>
                    <a:pt x="3887047" y="1549400"/>
                  </a:moveTo>
                  <a:lnTo>
                    <a:pt x="3884996" y="1562100"/>
                  </a:lnTo>
                  <a:lnTo>
                    <a:pt x="3811185" y="1562100"/>
                  </a:lnTo>
                  <a:lnTo>
                    <a:pt x="3829149" y="1574800"/>
                  </a:lnTo>
                  <a:lnTo>
                    <a:pt x="3833245" y="1587500"/>
                  </a:lnTo>
                  <a:lnTo>
                    <a:pt x="3942413" y="1587500"/>
                  </a:lnTo>
                  <a:lnTo>
                    <a:pt x="3950057" y="1600200"/>
                  </a:lnTo>
                  <a:lnTo>
                    <a:pt x="3952716" y="1600200"/>
                  </a:lnTo>
                  <a:lnTo>
                    <a:pt x="3951056" y="1587500"/>
                  </a:lnTo>
                  <a:lnTo>
                    <a:pt x="3945743" y="1574800"/>
                  </a:lnTo>
                  <a:lnTo>
                    <a:pt x="3908634" y="1574800"/>
                  </a:lnTo>
                  <a:lnTo>
                    <a:pt x="3892645" y="1562100"/>
                  </a:lnTo>
                  <a:lnTo>
                    <a:pt x="3887047" y="1549400"/>
                  </a:lnTo>
                  <a:close/>
                </a:path>
                <a:path w="4252594" h="1739900">
                  <a:moveTo>
                    <a:pt x="3975531" y="1592276"/>
                  </a:moveTo>
                  <a:lnTo>
                    <a:pt x="3975687" y="1600200"/>
                  </a:lnTo>
                  <a:lnTo>
                    <a:pt x="3989103" y="1600200"/>
                  </a:lnTo>
                  <a:lnTo>
                    <a:pt x="3975531" y="1592276"/>
                  </a:lnTo>
                  <a:close/>
                </a:path>
                <a:path w="4252594" h="1739900">
                  <a:moveTo>
                    <a:pt x="3975437" y="1587500"/>
                  </a:moveTo>
                  <a:lnTo>
                    <a:pt x="3973547" y="1591117"/>
                  </a:lnTo>
                  <a:lnTo>
                    <a:pt x="3975531" y="1592276"/>
                  </a:lnTo>
                  <a:lnTo>
                    <a:pt x="3975437" y="1587500"/>
                  </a:lnTo>
                  <a:close/>
                </a:path>
                <a:path w="4252594" h="1739900">
                  <a:moveTo>
                    <a:pt x="3795144" y="1562100"/>
                  </a:moveTo>
                  <a:lnTo>
                    <a:pt x="3793315" y="1562100"/>
                  </a:lnTo>
                  <a:lnTo>
                    <a:pt x="3794093" y="1574800"/>
                  </a:lnTo>
                  <a:lnTo>
                    <a:pt x="3798878" y="1574800"/>
                  </a:lnTo>
                  <a:lnTo>
                    <a:pt x="3795144" y="1562100"/>
                  </a:lnTo>
                  <a:close/>
                </a:path>
                <a:path w="4252594" h="1739900">
                  <a:moveTo>
                    <a:pt x="3811185" y="1562100"/>
                  </a:moveTo>
                  <a:lnTo>
                    <a:pt x="3798548" y="1562100"/>
                  </a:lnTo>
                  <a:lnTo>
                    <a:pt x="3798878" y="1574800"/>
                  </a:lnTo>
                  <a:lnTo>
                    <a:pt x="3805236" y="1574800"/>
                  </a:lnTo>
                  <a:lnTo>
                    <a:pt x="3811185" y="1562100"/>
                  </a:lnTo>
                  <a:close/>
                </a:path>
                <a:path w="4252594" h="1739900">
                  <a:moveTo>
                    <a:pt x="3920780" y="1562100"/>
                  </a:moveTo>
                  <a:lnTo>
                    <a:pt x="3908634" y="1574800"/>
                  </a:lnTo>
                  <a:lnTo>
                    <a:pt x="3927483" y="1574800"/>
                  </a:lnTo>
                  <a:lnTo>
                    <a:pt x="3920780" y="1562100"/>
                  </a:lnTo>
                  <a:close/>
                </a:path>
                <a:path w="4252594" h="1739900">
                  <a:moveTo>
                    <a:pt x="3775989" y="1549400"/>
                  </a:moveTo>
                  <a:lnTo>
                    <a:pt x="3752240" y="1549400"/>
                  </a:lnTo>
                  <a:lnTo>
                    <a:pt x="3752957" y="1562100"/>
                  </a:lnTo>
                  <a:lnTo>
                    <a:pt x="3794215" y="1562100"/>
                  </a:lnTo>
                  <a:lnTo>
                    <a:pt x="3775989" y="1549400"/>
                  </a:lnTo>
                  <a:close/>
                </a:path>
                <a:path w="4252594" h="1739900">
                  <a:moveTo>
                    <a:pt x="3873080" y="1549400"/>
                  </a:moveTo>
                  <a:lnTo>
                    <a:pt x="3792181" y="1549400"/>
                  </a:lnTo>
                  <a:lnTo>
                    <a:pt x="3794215" y="1562100"/>
                  </a:lnTo>
                  <a:lnTo>
                    <a:pt x="3879650" y="1562100"/>
                  </a:lnTo>
                  <a:lnTo>
                    <a:pt x="3873080" y="1549400"/>
                  </a:lnTo>
                  <a:close/>
                </a:path>
                <a:path w="4252594" h="1739900">
                  <a:moveTo>
                    <a:pt x="3906875" y="1549400"/>
                  </a:moveTo>
                  <a:lnTo>
                    <a:pt x="3901001" y="1562100"/>
                  </a:lnTo>
                  <a:lnTo>
                    <a:pt x="3907032" y="1562100"/>
                  </a:lnTo>
                  <a:lnTo>
                    <a:pt x="3906875" y="1549400"/>
                  </a:lnTo>
                  <a:close/>
                </a:path>
                <a:path w="4252594" h="1739900">
                  <a:moveTo>
                    <a:pt x="3801453" y="1524000"/>
                  </a:moveTo>
                  <a:lnTo>
                    <a:pt x="3747996" y="1524000"/>
                  </a:lnTo>
                  <a:lnTo>
                    <a:pt x="3740149" y="1533065"/>
                  </a:lnTo>
                  <a:lnTo>
                    <a:pt x="3739524" y="1536700"/>
                  </a:lnTo>
                  <a:lnTo>
                    <a:pt x="3742047" y="1549400"/>
                  </a:lnTo>
                  <a:lnTo>
                    <a:pt x="3751662" y="1549400"/>
                  </a:lnTo>
                  <a:lnTo>
                    <a:pt x="3749629" y="1536700"/>
                  </a:lnTo>
                  <a:lnTo>
                    <a:pt x="3796352" y="1536700"/>
                  </a:lnTo>
                  <a:lnTo>
                    <a:pt x="3801453" y="1524000"/>
                  </a:lnTo>
                  <a:close/>
                </a:path>
                <a:path w="4252594" h="1739900">
                  <a:moveTo>
                    <a:pt x="3854064" y="1536700"/>
                  </a:moveTo>
                  <a:lnTo>
                    <a:pt x="3749629" y="1536700"/>
                  </a:lnTo>
                  <a:lnTo>
                    <a:pt x="3761378" y="1549400"/>
                  </a:lnTo>
                  <a:lnTo>
                    <a:pt x="3850814" y="1549400"/>
                  </a:lnTo>
                  <a:lnTo>
                    <a:pt x="3854064" y="1536700"/>
                  </a:lnTo>
                  <a:close/>
                </a:path>
                <a:path w="4252594" h="1739900">
                  <a:moveTo>
                    <a:pt x="3704054" y="1524000"/>
                  </a:moveTo>
                  <a:lnTo>
                    <a:pt x="3692117" y="1524000"/>
                  </a:lnTo>
                  <a:lnTo>
                    <a:pt x="3695132" y="1536700"/>
                  </a:lnTo>
                  <a:lnTo>
                    <a:pt x="3700033" y="1536700"/>
                  </a:lnTo>
                  <a:lnTo>
                    <a:pt x="3704054" y="1524000"/>
                  </a:lnTo>
                  <a:close/>
                </a:path>
                <a:path w="4252594" h="1739900">
                  <a:moveTo>
                    <a:pt x="3741707" y="1524000"/>
                  </a:moveTo>
                  <a:lnTo>
                    <a:pt x="3717954" y="1524000"/>
                  </a:lnTo>
                  <a:lnTo>
                    <a:pt x="3713383" y="1536700"/>
                  </a:lnTo>
                  <a:lnTo>
                    <a:pt x="3737003" y="1536700"/>
                  </a:lnTo>
                  <a:lnTo>
                    <a:pt x="3740149" y="1533065"/>
                  </a:lnTo>
                  <a:lnTo>
                    <a:pt x="3741707" y="1524000"/>
                  </a:lnTo>
                  <a:close/>
                </a:path>
                <a:path w="4252594" h="1739900">
                  <a:moveTo>
                    <a:pt x="3824770" y="1524000"/>
                  </a:moveTo>
                  <a:lnTo>
                    <a:pt x="3818880" y="1524000"/>
                  </a:lnTo>
                  <a:lnTo>
                    <a:pt x="3814502" y="1536700"/>
                  </a:lnTo>
                  <a:lnTo>
                    <a:pt x="3834301" y="1536700"/>
                  </a:lnTo>
                  <a:lnTo>
                    <a:pt x="3824770" y="1524000"/>
                  </a:lnTo>
                  <a:close/>
                </a:path>
                <a:path w="4252594" h="1739900">
                  <a:moveTo>
                    <a:pt x="3747996" y="1524000"/>
                  </a:moveTo>
                  <a:lnTo>
                    <a:pt x="3741707" y="1524000"/>
                  </a:lnTo>
                  <a:lnTo>
                    <a:pt x="3740149" y="1533065"/>
                  </a:lnTo>
                  <a:lnTo>
                    <a:pt x="3747996" y="1524000"/>
                  </a:lnTo>
                  <a:close/>
                </a:path>
                <a:path w="4252594" h="1739900">
                  <a:moveTo>
                    <a:pt x="3689806" y="1511300"/>
                  </a:moveTo>
                  <a:lnTo>
                    <a:pt x="3669932" y="1511300"/>
                  </a:lnTo>
                  <a:lnTo>
                    <a:pt x="3680108" y="1524000"/>
                  </a:lnTo>
                  <a:lnTo>
                    <a:pt x="3689806" y="1511300"/>
                  </a:lnTo>
                  <a:close/>
                </a:path>
                <a:path w="4252594" h="1739900">
                  <a:moveTo>
                    <a:pt x="3724261" y="1485900"/>
                  </a:moveTo>
                  <a:lnTo>
                    <a:pt x="3632269" y="1485900"/>
                  </a:lnTo>
                  <a:lnTo>
                    <a:pt x="3643788" y="1498600"/>
                  </a:lnTo>
                  <a:lnTo>
                    <a:pt x="3643040" y="1511300"/>
                  </a:lnTo>
                  <a:lnTo>
                    <a:pt x="3689806" y="1511300"/>
                  </a:lnTo>
                  <a:lnTo>
                    <a:pt x="3705182" y="1524000"/>
                  </a:lnTo>
                  <a:lnTo>
                    <a:pt x="3747827" y="1524000"/>
                  </a:lnTo>
                  <a:lnTo>
                    <a:pt x="3751636" y="1520422"/>
                  </a:lnTo>
                  <a:lnTo>
                    <a:pt x="3750325" y="1511300"/>
                  </a:lnTo>
                  <a:lnTo>
                    <a:pt x="3750778" y="1498600"/>
                  </a:lnTo>
                  <a:lnTo>
                    <a:pt x="3716587" y="1498600"/>
                  </a:lnTo>
                  <a:lnTo>
                    <a:pt x="3724261" y="1485900"/>
                  </a:lnTo>
                  <a:close/>
                </a:path>
                <a:path w="4252594" h="1739900">
                  <a:moveTo>
                    <a:pt x="3751636" y="1520422"/>
                  </a:moveTo>
                  <a:lnTo>
                    <a:pt x="3747827" y="1524000"/>
                  </a:lnTo>
                  <a:lnTo>
                    <a:pt x="3752151" y="1524000"/>
                  </a:lnTo>
                  <a:lnTo>
                    <a:pt x="3751636" y="1520422"/>
                  </a:lnTo>
                  <a:close/>
                </a:path>
                <a:path w="4252594" h="1739900">
                  <a:moveTo>
                    <a:pt x="3776088" y="1511300"/>
                  </a:moveTo>
                  <a:lnTo>
                    <a:pt x="3761352" y="1511300"/>
                  </a:lnTo>
                  <a:lnTo>
                    <a:pt x="3751636" y="1520422"/>
                  </a:lnTo>
                  <a:lnTo>
                    <a:pt x="3752151" y="1524000"/>
                  </a:lnTo>
                  <a:lnTo>
                    <a:pt x="3785842" y="1524000"/>
                  </a:lnTo>
                  <a:lnTo>
                    <a:pt x="3776088" y="1511300"/>
                  </a:lnTo>
                  <a:close/>
                </a:path>
                <a:path w="4252594" h="1739900">
                  <a:moveTo>
                    <a:pt x="3793622" y="1511300"/>
                  </a:moveTo>
                  <a:lnTo>
                    <a:pt x="3787925" y="1511300"/>
                  </a:lnTo>
                  <a:lnTo>
                    <a:pt x="3794166" y="1524000"/>
                  </a:lnTo>
                  <a:lnTo>
                    <a:pt x="3793622" y="1511300"/>
                  </a:lnTo>
                  <a:close/>
                </a:path>
                <a:path w="4252594" h="1739900">
                  <a:moveTo>
                    <a:pt x="3602117" y="1485900"/>
                  </a:moveTo>
                  <a:lnTo>
                    <a:pt x="3594015" y="1498600"/>
                  </a:lnTo>
                  <a:lnTo>
                    <a:pt x="3606138" y="1498600"/>
                  </a:lnTo>
                  <a:lnTo>
                    <a:pt x="3604427" y="1491893"/>
                  </a:lnTo>
                  <a:lnTo>
                    <a:pt x="3602117" y="1485900"/>
                  </a:lnTo>
                  <a:close/>
                </a:path>
                <a:path w="4252594" h="1739900">
                  <a:moveTo>
                    <a:pt x="3619594" y="1485900"/>
                  </a:moveTo>
                  <a:lnTo>
                    <a:pt x="3602897" y="1485900"/>
                  </a:lnTo>
                  <a:lnTo>
                    <a:pt x="3604427" y="1491893"/>
                  </a:lnTo>
                  <a:lnTo>
                    <a:pt x="3607011" y="1498600"/>
                  </a:lnTo>
                  <a:lnTo>
                    <a:pt x="3616873" y="1498600"/>
                  </a:lnTo>
                  <a:lnTo>
                    <a:pt x="3619594" y="1485900"/>
                  </a:lnTo>
                  <a:close/>
                </a:path>
                <a:path w="4252594" h="1739900">
                  <a:moveTo>
                    <a:pt x="3570271" y="1473200"/>
                  </a:moveTo>
                  <a:lnTo>
                    <a:pt x="3553923" y="1473200"/>
                  </a:lnTo>
                  <a:lnTo>
                    <a:pt x="3567206" y="1485900"/>
                  </a:lnTo>
                  <a:lnTo>
                    <a:pt x="3574120" y="1485900"/>
                  </a:lnTo>
                  <a:lnTo>
                    <a:pt x="3570271" y="1473200"/>
                  </a:lnTo>
                  <a:close/>
                </a:path>
                <a:path w="4252594" h="1739900">
                  <a:moveTo>
                    <a:pt x="3674829" y="1473200"/>
                  </a:moveTo>
                  <a:lnTo>
                    <a:pt x="3580926" y="1473200"/>
                  </a:lnTo>
                  <a:lnTo>
                    <a:pt x="3574120" y="1485900"/>
                  </a:lnTo>
                  <a:lnTo>
                    <a:pt x="3675924" y="1485900"/>
                  </a:lnTo>
                  <a:lnTo>
                    <a:pt x="3674829" y="1473200"/>
                  </a:lnTo>
                  <a:close/>
                </a:path>
                <a:path w="4252594" h="1739900">
                  <a:moveTo>
                    <a:pt x="3698157" y="1473200"/>
                  </a:moveTo>
                  <a:lnTo>
                    <a:pt x="3684944" y="1473200"/>
                  </a:lnTo>
                  <a:lnTo>
                    <a:pt x="3675924" y="1485900"/>
                  </a:lnTo>
                  <a:lnTo>
                    <a:pt x="3695635" y="1485900"/>
                  </a:lnTo>
                  <a:lnTo>
                    <a:pt x="3698157" y="1473200"/>
                  </a:lnTo>
                  <a:close/>
                </a:path>
                <a:path w="4252594" h="1739900">
                  <a:moveTo>
                    <a:pt x="3534781" y="1460500"/>
                  </a:moveTo>
                  <a:lnTo>
                    <a:pt x="3528177" y="1460500"/>
                  </a:lnTo>
                  <a:lnTo>
                    <a:pt x="3533340" y="1473200"/>
                  </a:lnTo>
                  <a:lnTo>
                    <a:pt x="3539224" y="1473200"/>
                  </a:lnTo>
                  <a:lnTo>
                    <a:pt x="3534781" y="1460500"/>
                  </a:lnTo>
                  <a:close/>
                </a:path>
                <a:path w="4252594" h="1739900">
                  <a:moveTo>
                    <a:pt x="3546625" y="1460500"/>
                  </a:moveTo>
                  <a:lnTo>
                    <a:pt x="3542279" y="1460500"/>
                  </a:lnTo>
                  <a:lnTo>
                    <a:pt x="3549393" y="1473200"/>
                  </a:lnTo>
                  <a:lnTo>
                    <a:pt x="3549920" y="1473200"/>
                  </a:lnTo>
                  <a:lnTo>
                    <a:pt x="3546625" y="1460500"/>
                  </a:lnTo>
                  <a:close/>
                </a:path>
                <a:path w="4252594" h="1739900">
                  <a:moveTo>
                    <a:pt x="3657427" y="1460500"/>
                  </a:moveTo>
                  <a:lnTo>
                    <a:pt x="3559770" y="1460500"/>
                  </a:lnTo>
                  <a:lnTo>
                    <a:pt x="3551524" y="1473200"/>
                  </a:lnTo>
                  <a:lnTo>
                    <a:pt x="3671913" y="1473200"/>
                  </a:lnTo>
                  <a:lnTo>
                    <a:pt x="3657427" y="1460500"/>
                  </a:lnTo>
                  <a:close/>
                </a:path>
                <a:path w="4252594" h="1739900">
                  <a:moveTo>
                    <a:pt x="3500454" y="1447800"/>
                  </a:moveTo>
                  <a:lnTo>
                    <a:pt x="3492741" y="1447800"/>
                  </a:lnTo>
                  <a:lnTo>
                    <a:pt x="3498426" y="1460500"/>
                  </a:lnTo>
                  <a:lnTo>
                    <a:pt x="3500454" y="1447800"/>
                  </a:lnTo>
                  <a:close/>
                </a:path>
                <a:path w="4252594" h="1739900">
                  <a:moveTo>
                    <a:pt x="3522216" y="1459407"/>
                  </a:moveTo>
                  <a:lnTo>
                    <a:pt x="3522083" y="1460500"/>
                  </a:lnTo>
                  <a:lnTo>
                    <a:pt x="3522574" y="1460500"/>
                  </a:lnTo>
                  <a:lnTo>
                    <a:pt x="3522216" y="1459407"/>
                  </a:lnTo>
                  <a:close/>
                </a:path>
                <a:path w="4252594" h="1739900">
                  <a:moveTo>
                    <a:pt x="3546201" y="1447800"/>
                  </a:moveTo>
                  <a:lnTo>
                    <a:pt x="3523629" y="1447800"/>
                  </a:lnTo>
                  <a:lnTo>
                    <a:pt x="3533912" y="1460500"/>
                  </a:lnTo>
                  <a:lnTo>
                    <a:pt x="3539052" y="1460500"/>
                  </a:lnTo>
                  <a:lnTo>
                    <a:pt x="3546201" y="1447800"/>
                  </a:lnTo>
                  <a:close/>
                </a:path>
                <a:path w="4252594" h="1739900">
                  <a:moveTo>
                    <a:pt x="3597471" y="1447800"/>
                  </a:moveTo>
                  <a:lnTo>
                    <a:pt x="3546201" y="1447800"/>
                  </a:lnTo>
                  <a:lnTo>
                    <a:pt x="3550069" y="1460500"/>
                  </a:lnTo>
                  <a:lnTo>
                    <a:pt x="3602772" y="1460500"/>
                  </a:lnTo>
                  <a:lnTo>
                    <a:pt x="3597471" y="1447800"/>
                  </a:lnTo>
                  <a:close/>
                </a:path>
                <a:path w="4252594" h="1739900">
                  <a:moveTo>
                    <a:pt x="3628289" y="1447800"/>
                  </a:moveTo>
                  <a:lnTo>
                    <a:pt x="3613442" y="1447800"/>
                  </a:lnTo>
                  <a:lnTo>
                    <a:pt x="3614915" y="1460500"/>
                  </a:lnTo>
                  <a:lnTo>
                    <a:pt x="3630454" y="1460500"/>
                  </a:lnTo>
                  <a:lnTo>
                    <a:pt x="3628289" y="1447800"/>
                  </a:lnTo>
                  <a:close/>
                </a:path>
                <a:path w="4252594" h="1739900">
                  <a:moveTo>
                    <a:pt x="3523629" y="1447800"/>
                  </a:moveTo>
                  <a:lnTo>
                    <a:pt x="3518405" y="1447800"/>
                  </a:lnTo>
                  <a:lnTo>
                    <a:pt x="3522216" y="1459407"/>
                  </a:lnTo>
                  <a:lnTo>
                    <a:pt x="3523629" y="1447800"/>
                  </a:lnTo>
                  <a:close/>
                </a:path>
                <a:path w="4252594" h="1739900">
                  <a:moveTo>
                    <a:pt x="3457527" y="1422400"/>
                  </a:moveTo>
                  <a:lnTo>
                    <a:pt x="3449276" y="1422400"/>
                  </a:lnTo>
                  <a:lnTo>
                    <a:pt x="3452015" y="1435100"/>
                  </a:lnTo>
                  <a:lnTo>
                    <a:pt x="3469628" y="1447800"/>
                  </a:lnTo>
                  <a:lnTo>
                    <a:pt x="3484163" y="1447800"/>
                  </a:lnTo>
                  <a:lnTo>
                    <a:pt x="3477673" y="1435100"/>
                  </a:lnTo>
                  <a:lnTo>
                    <a:pt x="3459087" y="1435100"/>
                  </a:lnTo>
                  <a:lnTo>
                    <a:pt x="3457527" y="1422400"/>
                  </a:lnTo>
                  <a:close/>
                </a:path>
                <a:path w="4252594" h="1739900">
                  <a:moveTo>
                    <a:pt x="3493719" y="1435100"/>
                  </a:moveTo>
                  <a:lnTo>
                    <a:pt x="3484263" y="1435100"/>
                  </a:lnTo>
                  <a:lnTo>
                    <a:pt x="3493830" y="1447800"/>
                  </a:lnTo>
                  <a:lnTo>
                    <a:pt x="3493719" y="1435100"/>
                  </a:lnTo>
                  <a:close/>
                </a:path>
                <a:path w="4252594" h="1739900">
                  <a:moveTo>
                    <a:pt x="3527550" y="1435100"/>
                  </a:moveTo>
                  <a:lnTo>
                    <a:pt x="3495561" y="1435100"/>
                  </a:lnTo>
                  <a:lnTo>
                    <a:pt x="3500454" y="1447800"/>
                  </a:lnTo>
                  <a:lnTo>
                    <a:pt x="3521390" y="1447800"/>
                  </a:lnTo>
                  <a:lnTo>
                    <a:pt x="3527550" y="1435100"/>
                  </a:lnTo>
                  <a:close/>
                </a:path>
                <a:path w="4252594" h="1739900">
                  <a:moveTo>
                    <a:pt x="3591072" y="1435100"/>
                  </a:moveTo>
                  <a:lnTo>
                    <a:pt x="3527550" y="1435100"/>
                  </a:lnTo>
                  <a:lnTo>
                    <a:pt x="3526373" y="1447800"/>
                  </a:lnTo>
                  <a:lnTo>
                    <a:pt x="3589872" y="1447800"/>
                  </a:lnTo>
                  <a:lnTo>
                    <a:pt x="3591072" y="1435100"/>
                  </a:lnTo>
                  <a:close/>
                </a:path>
                <a:path w="4252594" h="1739900">
                  <a:moveTo>
                    <a:pt x="3595868" y="1435100"/>
                  </a:moveTo>
                  <a:lnTo>
                    <a:pt x="3589872" y="1447800"/>
                  </a:lnTo>
                  <a:lnTo>
                    <a:pt x="3610084" y="1447800"/>
                  </a:lnTo>
                  <a:lnTo>
                    <a:pt x="3595868" y="1435100"/>
                  </a:lnTo>
                  <a:close/>
                </a:path>
                <a:path w="4252594" h="1739900">
                  <a:moveTo>
                    <a:pt x="3440809" y="1434491"/>
                  </a:moveTo>
                  <a:lnTo>
                    <a:pt x="3440795" y="1435100"/>
                  </a:lnTo>
                  <a:lnTo>
                    <a:pt x="3441088" y="1435100"/>
                  </a:lnTo>
                  <a:lnTo>
                    <a:pt x="3440809" y="1434491"/>
                  </a:lnTo>
                  <a:close/>
                </a:path>
                <a:path w="4252594" h="1739900">
                  <a:moveTo>
                    <a:pt x="3496845" y="1422400"/>
                  </a:moveTo>
                  <a:lnTo>
                    <a:pt x="3457527" y="1422400"/>
                  </a:lnTo>
                  <a:lnTo>
                    <a:pt x="3465425" y="1435100"/>
                  </a:lnTo>
                  <a:lnTo>
                    <a:pt x="3496510" y="1435100"/>
                  </a:lnTo>
                  <a:lnTo>
                    <a:pt x="3496845" y="1422400"/>
                  </a:lnTo>
                  <a:close/>
                </a:path>
                <a:path w="4252594" h="1739900">
                  <a:moveTo>
                    <a:pt x="3550090" y="1422400"/>
                  </a:moveTo>
                  <a:lnTo>
                    <a:pt x="3496845" y="1422400"/>
                  </a:lnTo>
                  <a:lnTo>
                    <a:pt x="3496510" y="1435100"/>
                  </a:lnTo>
                  <a:lnTo>
                    <a:pt x="3559120" y="1435100"/>
                  </a:lnTo>
                  <a:lnTo>
                    <a:pt x="3552427" y="1425049"/>
                  </a:lnTo>
                  <a:lnTo>
                    <a:pt x="3550090" y="1422400"/>
                  </a:lnTo>
                  <a:close/>
                </a:path>
                <a:path w="4252594" h="1739900">
                  <a:moveTo>
                    <a:pt x="3563529" y="1422400"/>
                  </a:moveTo>
                  <a:lnTo>
                    <a:pt x="3550663" y="1422400"/>
                  </a:lnTo>
                  <a:lnTo>
                    <a:pt x="3552427" y="1425049"/>
                  </a:lnTo>
                  <a:lnTo>
                    <a:pt x="3561292" y="1435100"/>
                  </a:lnTo>
                  <a:lnTo>
                    <a:pt x="3572518" y="1435100"/>
                  </a:lnTo>
                  <a:lnTo>
                    <a:pt x="3563529" y="1422400"/>
                  </a:lnTo>
                  <a:close/>
                </a:path>
                <a:path w="4252594" h="1739900">
                  <a:moveTo>
                    <a:pt x="3577251" y="1422400"/>
                  </a:moveTo>
                  <a:lnTo>
                    <a:pt x="3572518" y="1435100"/>
                  </a:lnTo>
                  <a:lnTo>
                    <a:pt x="3590015" y="1435100"/>
                  </a:lnTo>
                  <a:lnTo>
                    <a:pt x="3577251" y="1422400"/>
                  </a:lnTo>
                  <a:close/>
                </a:path>
                <a:path w="4252594" h="1739900">
                  <a:moveTo>
                    <a:pt x="3441083" y="1422400"/>
                  </a:moveTo>
                  <a:lnTo>
                    <a:pt x="3435257" y="1422400"/>
                  </a:lnTo>
                  <a:lnTo>
                    <a:pt x="3440809" y="1434491"/>
                  </a:lnTo>
                  <a:lnTo>
                    <a:pt x="3441083" y="1422400"/>
                  </a:lnTo>
                  <a:close/>
                </a:path>
                <a:path w="4252594" h="1739900">
                  <a:moveTo>
                    <a:pt x="3550663" y="1422400"/>
                  </a:moveTo>
                  <a:lnTo>
                    <a:pt x="3550090" y="1422400"/>
                  </a:lnTo>
                  <a:lnTo>
                    <a:pt x="3552427" y="1425049"/>
                  </a:lnTo>
                  <a:lnTo>
                    <a:pt x="3550663" y="1422400"/>
                  </a:lnTo>
                  <a:close/>
                </a:path>
                <a:path w="4252594" h="1739900">
                  <a:moveTo>
                    <a:pt x="3414676" y="1412229"/>
                  </a:moveTo>
                  <a:lnTo>
                    <a:pt x="3412408" y="1422400"/>
                  </a:lnTo>
                  <a:lnTo>
                    <a:pt x="3417336" y="1422400"/>
                  </a:lnTo>
                  <a:lnTo>
                    <a:pt x="3415880" y="1413578"/>
                  </a:lnTo>
                  <a:lnTo>
                    <a:pt x="3414676" y="1412229"/>
                  </a:lnTo>
                  <a:close/>
                </a:path>
                <a:path w="4252594" h="1739900">
                  <a:moveTo>
                    <a:pt x="3429343" y="1409700"/>
                  </a:moveTo>
                  <a:lnTo>
                    <a:pt x="3415240" y="1409700"/>
                  </a:lnTo>
                  <a:lnTo>
                    <a:pt x="3415880" y="1413578"/>
                  </a:lnTo>
                  <a:lnTo>
                    <a:pt x="3423753" y="1422400"/>
                  </a:lnTo>
                  <a:lnTo>
                    <a:pt x="3434962" y="1422400"/>
                  </a:lnTo>
                  <a:lnTo>
                    <a:pt x="3429343" y="1409700"/>
                  </a:lnTo>
                  <a:close/>
                </a:path>
                <a:path w="4252594" h="1739900">
                  <a:moveTo>
                    <a:pt x="3533636" y="1409700"/>
                  </a:moveTo>
                  <a:lnTo>
                    <a:pt x="3429343" y="1409700"/>
                  </a:lnTo>
                  <a:lnTo>
                    <a:pt x="3449686" y="1422400"/>
                  </a:lnTo>
                  <a:lnTo>
                    <a:pt x="3543158" y="1422400"/>
                  </a:lnTo>
                  <a:lnTo>
                    <a:pt x="3533636" y="1409700"/>
                  </a:lnTo>
                  <a:close/>
                </a:path>
                <a:path w="4252594" h="1739900">
                  <a:moveTo>
                    <a:pt x="3415240" y="1409700"/>
                  </a:moveTo>
                  <a:lnTo>
                    <a:pt x="3412419" y="1409700"/>
                  </a:lnTo>
                  <a:lnTo>
                    <a:pt x="3414676" y="1412229"/>
                  </a:lnTo>
                  <a:lnTo>
                    <a:pt x="3415240" y="1409700"/>
                  </a:lnTo>
                  <a:close/>
                </a:path>
                <a:path w="4252594" h="1739900">
                  <a:moveTo>
                    <a:pt x="3401415" y="1397000"/>
                  </a:moveTo>
                  <a:lnTo>
                    <a:pt x="3391384" y="1397000"/>
                  </a:lnTo>
                  <a:lnTo>
                    <a:pt x="3393319" y="1409700"/>
                  </a:lnTo>
                  <a:lnTo>
                    <a:pt x="3398607" y="1409700"/>
                  </a:lnTo>
                  <a:lnTo>
                    <a:pt x="3401415" y="1397000"/>
                  </a:lnTo>
                  <a:close/>
                </a:path>
                <a:path w="4252594" h="1739900">
                  <a:moveTo>
                    <a:pt x="3415035" y="1397000"/>
                  </a:moveTo>
                  <a:lnTo>
                    <a:pt x="3407692" y="1397000"/>
                  </a:lnTo>
                  <a:lnTo>
                    <a:pt x="3412880" y="1409700"/>
                  </a:lnTo>
                  <a:lnTo>
                    <a:pt x="3422365" y="1409700"/>
                  </a:lnTo>
                  <a:lnTo>
                    <a:pt x="3415035" y="1397000"/>
                  </a:lnTo>
                  <a:close/>
                </a:path>
                <a:path w="4252594" h="1739900">
                  <a:moveTo>
                    <a:pt x="3500489" y="1397000"/>
                  </a:moveTo>
                  <a:lnTo>
                    <a:pt x="3427172" y="1397000"/>
                  </a:lnTo>
                  <a:lnTo>
                    <a:pt x="3422365" y="1409700"/>
                  </a:lnTo>
                  <a:lnTo>
                    <a:pt x="3508026" y="1409700"/>
                  </a:lnTo>
                  <a:lnTo>
                    <a:pt x="3500489" y="1397000"/>
                  </a:lnTo>
                  <a:close/>
                </a:path>
                <a:path w="4252594" h="1739900">
                  <a:moveTo>
                    <a:pt x="3403152" y="1358900"/>
                  </a:moveTo>
                  <a:lnTo>
                    <a:pt x="3340904" y="1358900"/>
                  </a:lnTo>
                  <a:lnTo>
                    <a:pt x="3335310" y="1371600"/>
                  </a:lnTo>
                  <a:lnTo>
                    <a:pt x="3334854" y="1374688"/>
                  </a:lnTo>
                  <a:lnTo>
                    <a:pt x="3335212" y="1384300"/>
                  </a:lnTo>
                  <a:lnTo>
                    <a:pt x="3340881" y="1397000"/>
                  </a:lnTo>
                  <a:lnTo>
                    <a:pt x="3343824" y="1397000"/>
                  </a:lnTo>
                  <a:lnTo>
                    <a:pt x="3347007" y="1390598"/>
                  </a:lnTo>
                  <a:lnTo>
                    <a:pt x="3346718" y="1384300"/>
                  </a:lnTo>
                  <a:lnTo>
                    <a:pt x="3450210" y="1384300"/>
                  </a:lnTo>
                  <a:lnTo>
                    <a:pt x="3441546" y="1371600"/>
                  </a:lnTo>
                  <a:lnTo>
                    <a:pt x="3405717" y="1371600"/>
                  </a:lnTo>
                  <a:lnTo>
                    <a:pt x="3403152" y="1358900"/>
                  </a:lnTo>
                  <a:close/>
                </a:path>
                <a:path w="4252594" h="1739900">
                  <a:moveTo>
                    <a:pt x="3348542" y="1387509"/>
                  </a:moveTo>
                  <a:lnTo>
                    <a:pt x="3347007" y="1390598"/>
                  </a:lnTo>
                  <a:lnTo>
                    <a:pt x="3347300" y="1397000"/>
                  </a:lnTo>
                  <a:lnTo>
                    <a:pt x="3352399" y="1397000"/>
                  </a:lnTo>
                  <a:lnTo>
                    <a:pt x="3351699" y="1393065"/>
                  </a:lnTo>
                  <a:lnTo>
                    <a:pt x="3348542" y="1387509"/>
                  </a:lnTo>
                  <a:close/>
                </a:path>
                <a:path w="4252594" h="1739900">
                  <a:moveTo>
                    <a:pt x="3360870" y="1384300"/>
                  </a:moveTo>
                  <a:lnTo>
                    <a:pt x="3350138" y="1384300"/>
                  </a:lnTo>
                  <a:lnTo>
                    <a:pt x="3351699" y="1393065"/>
                  </a:lnTo>
                  <a:lnTo>
                    <a:pt x="3353935" y="1397000"/>
                  </a:lnTo>
                  <a:lnTo>
                    <a:pt x="3364069" y="1397000"/>
                  </a:lnTo>
                  <a:lnTo>
                    <a:pt x="3360870" y="1384300"/>
                  </a:lnTo>
                  <a:close/>
                </a:path>
                <a:path w="4252594" h="1739900">
                  <a:moveTo>
                    <a:pt x="3478468" y="1384300"/>
                  </a:moveTo>
                  <a:lnTo>
                    <a:pt x="3364907" y="1384300"/>
                  </a:lnTo>
                  <a:lnTo>
                    <a:pt x="3364069" y="1397000"/>
                  </a:lnTo>
                  <a:lnTo>
                    <a:pt x="3490934" y="1397000"/>
                  </a:lnTo>
                  <a:lnTo>
                    <a:pt x="3478468" y="1384300"/>
                  </a:lnTo>
                  <a:close/>
                </a:path>
                <a:path w="4252594" h="1739900">
                  <a:moveTo>
                    <a:pt x="3350138" y="1384300"/>
                  </a:moveTo>
                  <a:lnTo>
                    <a:pt x="3346718" y="1384300"/>
                  </a:lnTo>
                  <a:lnTo>
                    <a:pt x="3348542" y="1387509"/>
                  </a:lnTo>
                  <a:lnTo>
                    <a:pt x="3350138" y="1384300"/>
                  </a:lnTo>
                  <a:close/>
                </a:path>
                <a:path w="4252594" h="1739900">
                  <a:moveTo>
                    <a:pt x="3312495" y="1371600"/>
                  </a:moveTo>
                  <a:lnTo>
                    <a:pt x="3314600" y="1384300"/>
                  </a:lnTo>
                  <a:lnTo>
                    <a:pt x="3319699" y="1384300"/>
                  </a:lnTo>
                  <a:lnTo>
                    <a:pt x="3312495" y="1371600"/>
                  </a:lnTo>
                  <a:close/>
                </a:path>
                <a:path w="4252594" h="1739900">
                  <a:moveTo>
                    <a:pt x="3338630" y="1358900"/>
                  </a:moveTo>
                  <a:lnTo>
                    <a:pt x="3305279" y="1358900"/>
                  </a:lnTo>
                  <a:lnTo>
                    <a:pt x="3308224" y="1371600"/>
                  </a:lnTo>
                  <a:lnTo>
                    <a:pt x="3324260" y="1371600"/>
                  </a:lnTo>
                  <a:lnTo>
                    <a:pt x="3324958" y="1384300"/>
                  </a:lnTo>
                  <a:lnTo>
                    <a:pt x="3333437" y="1384300"/>
                  </a:lnTo>
                  <a:lnTo>
                    <a:pt x="3334854" y="1374688"/>
                  </a:lnTo>
                  <a:lnTo>
                    <a:pt x="3334739" y="1371600"/>
                  </a:lnTo>
                  <a:lnTo>
                    <a:pt x="3338630" y="1358900"/>
                  </a:lnTo>
                  <a:close/>
                </a:path>
                <a:path w="4252594" h="1739900">
                  <a:moveTo>
                    <a:pt x="3341060" y="1333500"/>
                  </a:moveTo>
                  <a:lnTo>
                    <a:pt x="3242125" y="1333500"/>
                  </a:lnTo>
                  <a:lnTo>
                    <a:pt x="3252955" y="1346200"/>
                  </a:lnTo>
                  <a:lnTo>
                    <a:pt x="3256078" y="1346200"/>
                  </a:lnTo>
                  <a:lnTo>
                    <a:pt x="3265691" y="1358900"/>
                  </a:lnTo>
                  <a:lnTo>
                    <a:pt x="3338630" y="1358900"/>
                  </a:lnTo>
                  <a:lnTo>
                    <a:pt x="3334739" y="1371600"/>
                  </a:lnTo>
                  <a:lnTo>
                    <a:pt x="3334854" y="1374688"/>
                  </a:lnTo>
                  <a:lnTo>
                    <a:pt x="3335310" y="1371600"/>
                  </a:lnTo>
                  <a:lnTo>
                    <a:pt x="3340904" y="1358900"/>
                  </a:lnTo>
                  <a:lnTo>
                    <a:pt x="3344670" y="1346200"/>
                  </a:lnTo>
                  <a:lnTo>
                    <a:pt x="3341060" y="1333500"/>
                  </a:lnTo>
                  <a:close/>
                </a:path>
                <a:path w="4252594" h="1739900">
                  <a:moveTo>
                    <a:pt x="3296778" y="1358900"/>
                  </a:moveTo>
                  <a:lnTo>
                    <a:pt x="3281972" y="1358900"/>
                  </a:lnTo>
                  <a:lnTo>
                    <a:pt x="3302128" y="1371600"/>
                  </a:lnTo>
                  <a:lnTo>
                    <a:pt x="3308224" y="1371600"/>
                  </a:lnTo>
                  <a:lnTo>
                    <a:pt x="3296778" y="1358900"/>
                  </a:lnTo>
                  <a:close/>
                </a:path>
                <a:path w="4252594" h="1739900">
                  <a:moveTo>
                    <a:pt x="3418785" y="1358900"/>
                  </a:moveTo>
                  <a:lnTo>
                    <a:pt x="3407523" y="1358900"/>
                  </a:lnTo>
                  <a:lnTo>
                    <a:pt x="3410992" y="1371600"/>
                  </a:lnTo>
                  <a:lnTo>
                    <a:pt x="3423492" y="1371600"/>
                  </a:lnTo>
                  <a:lnTo>
                    <a:pt x="3418785" y="1358900"/>
                  </a:lnTo>
                  <a:close/>
                </a:path>
                <a:path w="4252594" h="1739900">
                  <a:moveTo>
                    <a:pt x="3357407" y="1333500"/>
                  </a:moveTo>
                  <a:lnTo>
                    <a:pt x="3350919" y="1346200"/>
                  </a:lnTo>
                  <a:lnTo>
                    <a:pt x="3355017" y="1358900"/>
                  </a:lnTo>
                  <a:lnTo>
                    <a:pt x="3364242" y="1358900"/>
                  </a:lnTo>
                  <a:lnTo>
                    <a:pt x="3365006" y="1346200"/>
                  </a:lnTo>
                  <a:lnTo>
                    <a:pt x="3357407" y="1333500"/>
                  </a:lnTo>
                  <a:close/>
                </a:path>
                <a:path w="4252594" h="1739900">
                  <a:moveTo>
                    <a:pt x="3380672" y="1346200"/>
                  </a:moveTo>
                  <a:lnTo>
                    <a:pt x="3379289" y="1358900"/>
                  </a:lnTo>
                  <a:lnTo>
                    <a:pt x="3385100" y="1358900"/>
                  </a:lnTo>
                  <a:lnTo>
                    <a:pt x="3380672" y="1346200"/>
                  </a:lnTo>
                  <a:close/>
                </a:path>
                <a:path w="4252594" h="1739900">
                  <a:moveTo>
                    <a:pt x="3201085" y="1320800"/>
                  </a:moveTo>
                  <a:lnTo>
                    <a:pt x="3183182" y="1320800"/>
                  </a:lnTo>
                  <a:lnTo>
                    <a:pt x="3193327" y="1333500"/>
                  </a:lnTo>
                  <a:lnTo>
                    <a:pt x="3201085" y="1320800"/>
                  </a:lnTo>
                  <a:close/>
                </a:path>
                <a:path w="4252594" h="1739900">
                  <a:moveTo>
                    <a:pt x="3211338" y="1320800"/>
                  </a:moveTo>
                  <a:lnTo>
                    <a:pt x="3201085" y="1320800"/>
                  </a:lnTo>
                  <a:lnTo>
                    <a:pt x="3205503" y="1333500"/>
                  </a:lnTo>
                  <a:lnTo>
                    <a:pt x="3211338" y="1320800"/>
                  </a:lnTo>
                  <a:close/>
                </a:path>
                <a:path w="4252594" h="1739900">
                  <a:moveTo>
                    <a:pt x="3262790" y="1320800"/>
                  </a:moveTo>
                  <a:lnTo>
                    <a:pt x="3233621" y="1320800"/>
                  </a:lnTo>
                  <a:lnTo>
                    <a:pt x="3248403" y="1333500"/>
                  </a:lnTo>
                  <a:lnTo>
                    <a:pt x="3280663" y="1333500"/>
                  </a:lnTo>
                  <a:lnTo>
                    <a:pt x="3262790" y="1320800"/>
                  </a:lnTo>
                  <a:close/>
                </a:path>
                <a:path w="4252594" h="1739900">
                  <a:moveTo>
                    <a:pt x="3306509" y="1320800"/>
                  </a:moveTo>
                  <a:lnTo>
                    <a:pt x="3280157" y="1320800"/>
                  </a:lnTo>
                  <a:lnTo>
                    <a:pt x="3280663" y="1333500"/>
                  </a:lnTo>
                  <a:lnTo>
                    <a:pt x="3311165" y="1333500"/>
                  </a:lnTo>
                  <a:lnTo>
                    <a:pt x="3306509" y="1320800"/>
                  </a:lnTo>
                  <a:close/>
                </a:path>
                <a:path w="4252594" h="1739900">
                  <a:moveTo>
                    <a:pt x="3315734" y="1320800"/>
                  </a:moveTo>
                  <a:lnTo>
                    <a:pt x="3313983" y="1320800"/>
                  </a:lnTo>
                  <a:lnTo>
                    <a:pt x="3311165" y="1333500"/>
                  </a:lnTo>
                  <a:lnTo>
                    <a:pt x="3320838" y="1333500"/>
                  </a:lnTo>
                  <a:lnTo>
                    <a:pt x="3315734" y="1320800"/>
                  </a:lnTo>
                  <a:close/>
                </a:path>
                <a:path w="4252594" h="1739900">
                  <a:moveTo>
                    <a:pt x="3165838" y="1308100"/>
                  </a:moveTo>
                  <a:lnTo>
                    <a:pt x="3152333" y="1308100"/>
                  </a:lnTo>
                  <a:lnTo>
                    <a:pt x="3158699" y="1320800"/>
                  </a:lnTo>
                  <a:lnTo>
                    <a:pt x="3165838" y="1308100"/>
                  </a:lnTo>
                  <a:close/>
                </a:path>
                <a:path w="4252594" h="1739900">
                  <a:moveTo>
                    <a:pt x="3260414" y="1308100"/>
                  </a:moveTo>
                  <a:lnTo>
                    <a:pt x="3173472" y="1308100"/>
                  </a:lnTo>
                  <a:lnTo>
                    <a:pt x="3191242" y="1320800"/>
                  </a:lnTo>
                  <a:lnTo>
                    <a:pt x="3268871" y="1320800"/>
                  </a:lnTo>
                  <a:lnTo>
                    <a:pt x="3260414" y="1308100"/>
                  </a:lnTo>
                  <a:close/>
                </a:path>
                <a:path w="4252594" h="1739900">
                  <a:moveTo>
                    <a:pt x="3279515" y="1319918"/>
                  </a:moveTo>
                  <a:lnTo>
                    <a:pt x="3279369" y="1320800"/>
                  </a:lnTo>
                  <a:lnTo>
                    <a:pt x="3280157" y="1320800"/>
                  </a:lnTo>
                  <a:lnTo>
                    <a:pt x="3279515" y="1319918"/>
                  </a:lnTo>
                  <a:close/>
                </a:path>
                <a:path w="4252594" h="1739900">
                  <a:moveTo>
                    <a:pt x="3281466" y="1308100"/>
                  </a:moveTo>
                  <a:lnTo>
                    <a:pt x="3270904" y="1308100"/>
                  </a:lnTo>
                  <a:lnTo>
                    <a:pt x="3279515" y="1319918"/>
                  </a:lnTo>
                  <a:lnTo>
                    <a:pt x="3281466" y="1308100"/>
                  </a:lnTo>
                  <a:close/>
                </a:path>
                <a:path w="4252594" h="1739900">
                  <a:moveTo>
                    <a:pt x="3156101" y="1295400"/>
                  </a:moveTo>
                  <a:lnTo>
                    <a:pt x="3132688" y="1295400"/>
                  </a:lnTo>
                  <a:lnTo>
                    <a:pt x="3129642" y="1308100"/>
                  </a:lnTo>
                  <a:lnTo>
                    <a:pt x="3149170" y="1308100"/>
                  </a:lnTo>
                  <a:lnTo>
                    <a:pt x="3156101" y="1295400"/>
                  </a:lnTo>
                  <a:close/>
                </a:path>
                <a:path w="4252594" h="1739900">
                  <a:moveTo>
                    <a:pt x="3250585" y="1295400"/>
                  </a:moveTo>
                  <a:lnTo>
                    <a:pt x="3156101" y="1295400"/>
                  </a:lnTo>
                  <a:lnTo>
                    <a:pt x="3154311" y="1308100"/>
                  </a:lnTo>
                  <a:lnTo>
                    <a:pt x="3256162" y="1308100"/>
                  </a:lnTo>
                  <a:lnTo>
                    <a:pt x="3250585" y="1295400"/>
                  </a:lnTo>
                  <a:close/>
                </a:path>
                <a:path w="4252594" h="1739900">
                  <a:moveTo>
                    <a:pt x="3265020" y="1295400"/>
                  </a:moveTo>
                  <a:lnTo>
                    <a:pt x="3266164" y="1308100"/>
                  </a:lnTo>
                  <a:lnTo>
                    <a:pt x="3270137" y="1308100"/>
                  </a:lnTo>
                  <a:lnTo>
                    <a:pt x="3265020" y="1295400"/>
                  </a:lnTo>
                  <a:close/>
                </a:path>
                <a:path w="4252594" h="1739900">
                  <a:moveTo>
                    <a:pt x="3100899" y="1282700"/>
                  </a:moveTo>
                  <a:lnTo>
                    <a:pt x="3086680" y="1282700"/>
                  </a:lnTo>
                  <a:lnTo>
                    <a:pt x="3094881" y="1295400"/>
                  </a:lnTo>
                  <a:lnTo>
                    <a:pt x="3101238" y="1295400"/>
                  </a:lnTo>
                  <a:lnTo>
                    <a:pt x="3103140" y="1286224"/>
                  </a:lnTo>
                  <a:lnTo>
                    <a:pt x="3100899" y="1282700"/>
                  </a:lnTo>
                  <a:close/>
                </a:path>
                <a:path w="4252594" h="1739900">
                  <a:moveTo>
                    <a:pt x="3107420" y="1282700"/>
                  </a:moveTo>
                  <a:lnTo>
                    <a:pt x="3103871" y="1282700"/>
                  </a:lnTo>
                  <a:lnTo>
                    <a:pt x="3103140" y="1286224"/>
                  </a:lnTo>
                  <a:lnTo>
                    <a:pt x="3108976" y="1295400"/>
                  </a:lnTo>
                  <a:lnTo>
                    <a:pt x="3107420" y="1282700"/>
                  </a:lnTo>
                  <a:close/>
                </a:path>
                <a:path w="4252594" h="1739900">
                  <a:moveTo>
                    <a:pt x="3228733" y="1282700"/>
                  </a:moveTo>
                  <a:lnTo>
                    <a:pt x="3125296" y="1282700"/>
                  </a:lnTo>
                  <a:lnTo>
                    <a:pt x="3122627" y="1295400"/>
                  </a:lnTo>
                  <a:lnTo>
                    <a:pt x="3232183" y="1295400"/>
                  </a:lnTo>
                  <a:lnTo>
                    <a:pt x="3228733" y="1282700"/>
                  </a:lnTo>
                  <a:close/>
                </a:path>
                <a:path w="4252594" h="1739900">
                  <a:moveTo>
                    <a:pt x="3103871" y="1282700"/>
                  </a:moveTo>
                  <a:lnTo>
                    <a:pt x="3100899" y="1282700"/>
                  </a:lnTo>
                  <a:lnTo>
                    <a:pt x="3103140" y="1286224"/>
                  </a:lnTo>
                  <a:lnTo>
                    <a:pt x="3103871" y="1282700"/>
                  </a:lnTo>
                  <a:close/>
                </a:path>
                <a:path w="4252594" h="1739900">
                  <a:moveTo>
                    <a:pt x="3099475" y="1257300"/>
                  </a:moveTo>
                  <a:lnTo>
                    <a:pt x="3057611" y="1257300"/>
                  </a:lnTo>
                  <a:lnTo>
                    <a:pt x="3081392" y="1270000"/>
                  </a:lnTo>
                  <a:lnTo>
                    <a:pt x="3074105" y="1282700"/>
                  </a:lnTo>
                  <a:lnTo>
                    <a:pt x="3096229" y="1282700"/>
                  </a:lnTo>
                  <a:lnTo>
                    <a:pt x="3100062" y="1270000"/>
                  </a:lnTo>
                  <a:lnTo>
                    <a:pt x="3104090" y="1270000"/>
                  </a:lnTo>
                  <a:lnTo>
                    <a:pt x="3099475" y="1257300"/>
                  </a:lnTo>
                  <a:close/>
                </a:path>
                <a:path w="4252594" h="1739900">
                  <a:moveTo>
                    <a:pt x="3130314" y="1270000"/>
                  </a:moveTo>
                  <a:lnTo>
                    <a:pt x="3100062" y="1270000"/>
                  </a:lnTo>
                  <a:lnTo>
                    <a:pt x="3103611" y="1282700"/>
                  </a:lnTo>
                  <a:lnTo>
                    <a:pt x="3139558" y="1282700"/>
                  </a:lnTo>
                  <a:lnTo>
                    <a:pt x="3134255" y="1273431"/>
                  </a:lnTo>
                  <a:lnTo>
                    <a:pt x="3130314" y="1270000"/>
                  </a:lnTo>
                  <a:close/>
                </a:path>
                <a:path w="4252594" h="1739900">
                  <a:moveTo>
                    <a:pt x="3138758" y="1277353"/>
                  </a:moveTo>
                  <a:lnTo>
                    <a:pt x="3139558" y="1282700"/>
                  </a:lnTo>
                  <a:lnTo>
                    <a:pt x="3144898" y="1282700"/>
                  </a:lnTo>
                  <a:lnTo>
                    <a:pt x="3138758" y="1277353"/>
                  </a:lnTo>
                  <a:close/>
                </a:path>
                <a:path w="4252594" h="1739900">
                  <a:moveTo>
                    <a:pt x="3156296" y="1257300"/>
                  </a:moveTo>
                  <a:lnTo>
                    <a:pt x="3146132" y="1257300"/>
                  </a:lnTo>
                  <a:lnTo>
                    <a:pt x="3143639" y="1270000"/>
                  </a:lnTo>
                  <a:lnTo>
                    <a:pt x="3144898" y="1282700"/>
                  </a:lnTo>
                  <a:lnTo>
                    <a:pt x="3191504" y="1282700"/>
                  </a:lnTo>
                  <a:lnTo>
                    <a:pt x="3191709" y="1281904"/>
                  </a:lnTo>
                  <a:lnTo>
                    <a:pt x="3184640" y="1270000"/>
                  </a:lnTo>
                  <a:lnTo>
                    <a:pt x="3178049" y="1270000"/>
                  </a:lnTo>
                  <a:lnTo>
                    <a:pt x="3156296" y="1257300"/>
                  </a:lnTo>
                  <a:close/>
                </a:path>
                <a:path w="4252594" h="1739900">
                  <a:moveTo>
                    <a:pt x="3194781" y="1270000"/>
                  </a:moveTo>
                  <a:lnTo>
                    <a:pt x="3191709" y="1281904"/>
                  </a:lnTo>
                  <a:lnTo>
                    <a:pt x="3192182" y="1282700"/>
                  </a:lnTo>
                  <a:lnTo>
                    <a:pt x="3198635" y="1282700"/>
                  </a:lnTo>
                  <a:lnTo>
                    <a:pt x="3194781" y="1270000"/>
                  </a:lnTo>
                  <a:close/>
                </a:path>
                <a:path w="4252594" h="1739900">
                  <a:moveTo>
                    <a:pt x="3137659" y="1270000"/>
                  </a:moveTo>
                  <a:lnTo>
                    <a:pt x="3132291" y="1270000"/>
                  </a:lnTo>
                  <a:lnTo>
                    <a:pt x="3134255" y="1273431"/>
                  </a:lnTo>
                  <a:lnTo>
                    <a:pt x="3138758" y="1277353"/>
                  </a:lnTo>
                  <a:lnTo>
                    <a:pt x="3137659" y="1270000"/>
                  </a:lnTo>
                  <a:close/>
                </a:path>
                <a:path w="4252594" h="1739900">
                  <a:moveTo>
                    <a:pt x="3051810" y="1257300"/>
                  </a:moveTo>
                  <a:lnTo>
                    <a:pt x="3040150" y="1257300"/>
                  </a:lnTo>
                  <a:lnTo>
                    <a:pt x="3036269" y="1270000"/>
                  </a:lnTo>
                  <a:lnTo>
                    <a:pt x="3049856" y="1270000"/>
                  </a:lnTo>
                  <a:lnTo>
                    <a:pt x="3051810" y="1257300"/>
                  </a:lnTo>
                  <a:close/>
                </a:path>
                <a:path w="4252594" h="1739900">
                  <a:moveTo>
                    <a:pt x="3131359" y="1257300"/>
                  </a:moveTo>
                  <a:lnTo>
                    <a:pt x="3101847" y="1257300"/>
                  </a:lnTo>
                  <a:lnTo>
                    <a:pt x="3104090" y="1270000"/>
                  </a:lnTo>
                  <a:lnTo>
                    <a:pt x="3130135" y="1270000"/>
                  </a:lnTo>
                  <a:lnTo>
                    <a:pt x="3131359" y="1257300"/>
                  </a:lnTo>
                  <a:close/>
                </a:path>
                <a:path w="4252594" h="1739900">
                  <a:moveTo>
                    <a:pt x="3134689" y="1244600"/>
                  </a:moveTo>
                  <a:lnTo>
                    <a:pt x="3122984" y="1257300"/>
                  </a:lnTo>
                  <a:lnTo>
                    <a:pt x="3131359" y="1257300"/>
                  </a:lnTo>
                  <a:lnTo>
                    <a:pt x="3139003" y="1270000"/>
                  </a:lnTo>
                  <a:lnTo>
                    <a:pt x="3141662" y="1270000"/>
                  </a:lnTo>
                  <a:lnTo>
                    <a:pt x="3140002" y="1257300"/>
                  </a:lnTo>
                  <a:lnTo>
                    <a:pt x="3134689" y="1244600"/>
                  </a:lnTo>
                  <a:close/>
                </a:path>
                <a:path w="4252594" h="1739900">
                  <a:moveTo>
                    <a:pt x="3081591" y="1231900"/>
                  </a:moveTo>
                  <a:lnTo>
                    <a:pt x="3000130" y="1231900"/>
                  </a:lnTo>
                  <a:lnTo>
                    <a:pt x="3018096" y="1244600"/>
                  </a:lnTo>
                  <a:lnTo>
                    <a:pt x="3022191" y="1257300"/>
                  </a:lnTo>
                  <a:lnTo>
                    <a:pt x="3122984" y="1257300"/>
                  </a:lnTo>
                  <a:lnTo>
                    <a:pt x="3116429" y="1244600"/>
                  </a:lnTo>
                  <a:lnTo>
                    <a:pt x="3097580" y="1244600"/>
                  </a:lnTo>
                  <a:lnTo>
                    <a:pt x="3081591" y="1231900"/>
                  </a:lnTo>
                  <a:close/>
                </a:path>
                <a:path w="4252594" h="1739900">
                  <a:moveTo>
                    <a:pt x="2976878" y="1231900"/>
                  </a:moveTo>
                  <a:lnTo>
                    <a:pt x="2969908" y="1231900"/>
                  </a:lnTo>
                  <a:lnTo>
                    <a:pt x="2974257" y="1244600"/>
                  </a:lnTo>
                  <a:lnTo>
                    <a:pt x="2976878" y="1231900"/>
                  </a:lnTo>
                  <a:close/>
                </a:path>
                <a:path w="4252594" h="1739900">
                  <a:moveTo>
                    <a:pt x="2985115" y="1231900"/>
                  </a:moveTo>
                  <a:lnTo>
                    <a:pt x="2978204" y="1231900"/>
                  </a:lnTo>
                  <a:lnTo>
                    <a:pt x="2982255" y="1244600"/>
                  </a:lnTo>
                  <a:lnTo>
                    <a:pt x="2984090" y="1244600"/>
                  </a:lnTo>
                  <a:lnTo>
                    <a:pt x="2985115" y="1231900"/>
                  </a:lnTo>
                  <a:close/>
                </a:path>
                <a:path w="4252594" h="1739900">
                  <a:moveTo>
                    <a:pt x="3000130" y="1231900"/>
                  </a:moveTo>
                  <a:lnTo>
                    <a:pt x="2987494" y="1231900"/>
                  </a:lnTo>
                  <a:lnTo>
                    <a:pt x="2987824" y="1244600"/>
                  </a:lnTo>
                  <a:lnTo>
                    <a:pt x="2994179" y="1244600"/>
                  </a:lnTo>
                  <a:lnTo>
                    <a:pt x="3000130" y="1231900"/>
                  </a:lnTo>
                  <a:close/>
                </a:path>
                <a:path w="4252594" h="1739900">
                  <a:moveTo>
                    <a:pt x="3037118" y="1206500"/>
                  </a:moveTo>
                  <a:lnTo>
                    <a:pt x="2930900" y="1206500"/>
                  </a:lnTo>
                  <a:lnTo>
                    <a:pt x="2928893" y="1208644"/>
                  </a:lnTo>
                  <a:lnTo>
                    <a:pt x="2930992" y="1219200"/>
                  </a:lnTo>
                  <a:lnTo>
                    <a:pt x="2936187" y="1231900"/>
                  </a:lnTo>
                  <a:lnTo>
                    <a:pt x="2941277" y="1220806"/>
                  </a:lnTo>
                  <a:lnTo>
                    <a:pt x="2941204" y="1219510"/>
                  </a:lnTo>
                  <a:lnTo>
                    <a:pt x="2940608" y="1219200"/>
                  </a:lnTo>
                  <a:lnTo>
                    <a:pt x="3043011" y="1219200"/>
                  </a:lnTo>
                  <a:lnTo>
                    <a:pt x="3037118" y="1206500"/>
                  </a:lnTo>
                  <a:close/>
                </a:path>
                <a:path w="4252594" h="1739900">
                  <a:moveTo>
                    <a:pt x="2941742" y="1219792"/>
                  </a:moveTo>
                  <a:lnTo>
                    <a:pt x="2941277" y="1220806"/>
                  </a:lnTo>
                  <a:lnTo>
                    <a:pt x="2941903" y="1231900"/>
                  </a:lnTo>
                  <a:lnTo>
                    <a:pt x="2964935" y="1231900"/>
                  </a:lnTo>
                  <a:lnTo>
                    <a:pt x="2941742" y="1219792"/>
                  </a:lnTo>
                  <a:close/>
                </a:path>
                <a:path w="4252594" h="1739900">
                  <a:moveTo>
                    <a:pt x="3056267" y="1219200"/>
                  </a:moveTo>
                  <a:lnTo>
                    <a:pt x="2981127" y="1219200"/>
                  </a:lnTo>
                  <a:lnTo>
                    <a:pt x="2983161" y="1231900"/>
                  </a:lnTo>
                  <a:lnTo>
                    <a:pt x="3062026" y="1231900"/>
                  </a:lnTo>
                  <a:lnTo>
                    <a:pt x="3056267" y="1219200"/>
                  </a:lnTo>
                  <a:close/>
                </a:path>
                <a:path w="4252594" h="1739900">
                  <a:moveTo>
                    <a:pt x="2941204" y="1219510"/>
                  </a:moveTo>
                  <a:lnTo>
                    <a:pt x="2941277" y="1220806"/>
                  </a:lnTo>
                  <a:lnTo>
                    <a:pt x="2941742" y="1219792"/>
                  </a:lnTo>
                  <a:lnTo>
                    <a:pt x="2941204" y="1219510"/>
                  </a:lnTo>
                  <a:close/>
                </a:path>
                <a:path w="4252594" h="1739900">
                  <a:moveTo>
                    <a:pt x="2942014" y="1219200"/>
                  </a:moveTo>
                  <a:lnTo>
                    <a:pt x="2941186" y="1219200"/>
                  </a:lnTo>
                  <a:lnTo>
                    <a:pt x="2941204" y="1219510"/>
                  </a:lnTo>
                  <a:lnTo>
                    <a:pt x="2941742" y="1219792"/>
                  </a:lnTo>
                  <a:lnTo>
                    <a:pt x="2942014" y="1219200"/>
                  </a:lnTo>
                  <a:close/>
                </a:path>
                <a:path w="4252594" h="1739900">
                  <a:moveTo>
                    <a:pt x="2930643" y="1193800"/>
                  </a:moveTo>
                  <a:lnTo>
                    <a:pt x="2895102" y="1193800"/>
                  </a:lnTo>
                  <a:lnTo>
                    <a:pt x="2907625" y="1206500"/>
                  </a:lnTo>
                  <a:lnTo>
                    <a:pt x="2916643" y="1206500"/>
                  </a:lnTo>
                  <a:lnTo>
                    <a:pt x="2910876" y="1219200"/>
                  </a:lnTo>
                  <a:lnTo>
                    <a:pt x="2919015" y="1219200"/>
                  </a:lnTo>
                  <a:lnTo>
                    <a:pt x="2928893" y="1208644"/>
                  </a:lnTo>
                  <a:lnTo>
                    <a:pt x="2928466" y="1206500"/>
                  </a:lnTo>
                  <a:lnTo>
                    <a:pt x="2930643" y="1193800"/>
                  </a:lnTo>
                  <a:close/>
                </a:path>
                <a:path w="4252594" h="1739900">
                  <a:moveTo>
                    <a:pt x="2942316" y="1168400"/>
                  </a:moveTo>
                  <a:lnTo>
                    <a:pt x="2845721" y="1168400"/>
                  </a:lnTo>
                  <a:lnTo>
                    <a:pt x="2840754" y="1181100"/>
                  </a:lnTo>
                  <a:lnTo>
                    <a:pt x="2877219" y="1181100"/>
                  </a:lnTo>
                  <a:lnTo>
                    <a:pt x="2882728" y="1193800"/>
                  </a:lnTo>
                  <a:lnTo>
                    <a:pt x="2930643" y="1193800"/>
                  </a:lnTo>
                  <a:lnTo>
                    <a:pt x="2928466" y="1206500"/>
                  </a:lnTo>
                  <a:lnTo>
                    <a:pt x="2928893" y="1208644"/>
                  </a:lnTo>
                  <a:lnTo>
                    <a:pt x="2930900" y="1206500"/>
                  </a:lnTo>
                  <a:lnTo>
                    <a:pt x="2936370" y="1206500"/>
                  </a:lnTo>
                  <a:lnTo>
                    <a:pt x="2933241" y="1193800"/>
                  </a:lnTo>
                  <a:lnTo>
                    <a:pt x="2941218" y="1181100"/>
                  </a:lnTo>
                  <a:lnTo>
                    <a:pt x="2942316" y="1168400"/>
                  </a:lnTo>
                  <a:close/>
                </a:path>
                <a:path w="4252594" h="1739900">
                  <a:moveTo>
                    <a:pt x="2881311" y="1193800"/>
                  </a:moveTo>
                  <a:lnTo>
                    <a:pt x="2857556" y="1193800"/>
                  </a:lnTo>
                  <a:lnTo>
                    <a:pt x="2872652" y="1206500"/>
                  </a:lnTo>
                  <a:lnTo>
                    <a:pt x="2878504" y="1206500"/>
                  </a:lnTo>
                  <a:lnTo>
                    <a:pt x="2881311" y="1193800"/>
                  </a:lnTo>
                  <a:close/>
                </a:path>
                <a:path w="4252594" h="1739900">
                  <a:moveTo>
                    <a:pt x="2886007" y="1193800"/>
                  </a:moveTo>
                  <a:lnTo>
                    <a:pt x="2881311" y="1193800"/>
                  </a:lnTo>
                  <a:lnTo>
                    <a:pt x="2887272" y="1206500"/>
                  </a:lnTo>
                  <a:lnTo>
                    <a:pt x="2886007" y="1193800"/>
                  </a:lnTo>
                  <a:close/>
                </a:path>
                <a:path w="4252594" h="1739900">
                  <a:moveTo>
                    <a:pt x="2996840" y="1193800"/>
                  </a:moveTo>
                  <a:lnTo>
                    <a:pt x="2933241" y="1193800"/>
                  </a:lnTo>
                  <a:lnTo>
                    <a:pt x="2936370" y="1206500"/>
                  </a:lnTo>
                  <a:lnTo>
                    <a:pt x="2990397" y="1206500"/>
                  </a:lnTo>
                  <a:lnTo>
                    <a:pt x="2996840" y="1193800"/>
                  </a:lnTo>
                  <a:close/>
                </a:path>
                <a:path w="4252594" h="1739900">
                  <a:moveTo>
                    <a:pt x="2840380" y="1181100"/>
                  </a:moveTo>
                  <a:lnTo>
                    <a:pt x="2830506" y="1181100"/>
                  </a:lnTo>
                  <a:lnTo>
                    <a:pt x="2833316" y="1193800"/>
                  </a:lnTo>
                  <a:lnTo>
                    <a:pt x="2848771" y="1193800"/>
                  </a:lnTo>
                  <a:lnTo>
                    <a:pt x="2840380" y="1181100"/>
                  </a:lnTo>
                  <a:close/>
                </a:path>
                <a:path w="4252594" h="1739900">
                  <a:moveTo>
                    <a:pt x="2872502" y="1193267"/>
                  </a:moveTo>
                  <a:lnTo>
                    <a:pt x="2872295" y="1193800"/>
                  </a:lnTo>
                  <a:lnTo>
                    <a:pt x="2873139" y="1193800"/>
                  </a:lnTo>
                  <a:lnTo>
                    <a:pt x="2872502" y="1193267"/>
                  </a:lnTo>
                  <a:close/>
                </a:path>
                <a:path w="4252594" h="1739900">
                  <a:moveTo>
                    <a:pt x="2965034" y="1181100"/>
                  </a:moveTo>
                  <a:lnTo>
                    <a:pt x="2950297" y="1181100"/>
                  </a:lnTo>
                  <a:lnTo>
                    <a:pt x="2936769" y="1193800"/>
                  </a:lnTo>
                  <a:lnTo>
                    <a:pt x="2974788" y="1193800"/>
                  </a:lnTo>
                  <a:lnTo>
                    <a:pt x="2965034" y="1181100"/>
                  </a:lnTo>
                  <a:close/>
                </a:path>
                <a:path w="4252594" h="1739900">
                  <a:moveTo>
                    <a:pt x="2982568" y="1181100"/>
                  </a:moveTo>
                  <a:lnTo>
                    <a:pt x="2976872" y="1193800"/>
                  </a:lnTo>
                  <a:lnTo>
                    <a:pt x="2983112" y="1193800"/>
                  </a:lnTo>
                  <a:lnTo>
                    <a:pt x="2982568" y="1181100"/>
                  </a:lnTo>
                  <a:close/>
                </a:path>
                <a:path w="4252594" h="1739900">
                  <a:moveTo>
                    <a:pt x="2877219" y="1181100"/>
                  </a:moveTo>
                  <a:lnTo>
                    <a:pt x="2857958" y="1181100"/>
                  </a:lnTo>
                  <a:lnTo>
                    <a:pt x="2872502" y="1193267"/>
                  </a:lnTo>
                  <a:lnTo>
                    <a:pt x="2877219" y="1181100"/>
                  </a:lnTo>
                  <a:close/>
                </a:path>
                <a:path w="4252594" h="1739900">
                  <a:moveTo>
                    <a:pt x="2805758" y="1168400"/>
                  </a:moveTo>
                  <a:lnTo>
                    <a:pt x="2799338" y="1168400"/>
                  </a:lnTo>
                  <a:lnTo>
                    <a:pt x="2809314" y="1181100"/>
                  </a:lnTo>
                  <a:lnTo>
                    <a:pt x="2805758" y="1168400"/>
                  </a:lnTo>
                  <a:close/>
                </a:path>
                <a:path w="4252594" h="1739900">
                  <a:moveTo>
                    <a:pt x="2842980" y="1168400"/>
                  </a:moveTo>
                  <a:lnTo>
                    <a:pt x="2819636" y="1168400"/>
                  </a:lnTo>
                  <a:lnTo>
                    <a:pt x="2826508" y="1181100"/>
                  </a:lnTo>
                  <a:lnTo>
                    <a:pt x="2836901" y="1181100"/>
                  </a:lnTo>
                  <a:lnTo>
                    <a:pt x="2842980" y="1168400"/>
                  </a:lnTo>
                  <a:close/>
                </a:path>
                <a:path w="4252594" h="1739900">
                  <a:moveTo>
                    <a:pt x="2777715" y="1155700"/>
                  </a:moveTo>
                  <a:lnTo>
                    <a:pt x="2772014" y="1155700"/>
                  </a:lnTo>
                  <a:lnTo>
                    <a:pt x="2776255" y="1168400"/>
                  </a:lnTo>
                  <a:lnTo>
                    <a:pt x="2777715" y="1155700"/>
                  </a:lnTo>
                  <a:close/>
                </a:path>
                <a:path w="4252594" h="1739900">
                  <a:moveTo>
                    <a:pt x="2798814" y="1155700"/>
                  </a:moveTo>
                  <a:lnTo>
                    <a:pt x="2792668" y="1155700"/>
                  </a:lnTo>
                  <a:lnTo>
                    <a:pt x="2792554" y="1168400"/>
                  </a:lnTo>
                  <a:lnTo>
                    <a:pt x="2798814" y="1155700"/>
                  </a:lnTo>
                  <a:close/>
                </a:path>
                <a:path w="4252594" h="1739900">
                  <a:moveTo>
                    <a:pt x="2895837" y="1155700"/>
                  </a:moveTo>
                  <a:lnTo>
                    <a:pt x="2812196" y="1155700"/>
                  </a:lnTo>
                  <a:lnTo>
                    <a:pt x="2827923" y="1168400"/>
                  </a:lnTo>
                  <a:lnTo>
                    <a:pt x="2895949" y="1168400"/>
                  </a:lnTo>
                  <a:lnTo>
                    <a:pt x="2895837" y="1155700"/>
                  </a:lnTo>
                  <a:close/>
                </a:path>
                <a:path w="4252594" h="1739900">
                  <a:moveTo>
                    <a:pt x="2902831" y="1155700"/>
                  </a:moveTo>
                  <a:lnTo>
                    <a:pt x="2900539" y="1155700"/>
                  </a:lnTo>
                  <a:lnTo>
                    <a:pt x="2899331" y="1168400"/>
                  </a:lnTo>
                  <a:lnTo>
                    <a:pt x="2918549" y="1168400"/>
                  </a:lnTo>
                  <a:lnTo>
                    <a:pt x="2902831" y="1155700"/>
                  </a:lnTo>
                  <a:close/>
                </a:path>
                <a:path w="4252594" h="1739900">
                  <a:moveTo>
                    <a:pt x="2768130" y="1143000"/>
                  </a:moveTo>
                  <a:lnTo>
                    <a:pt x="2753884" y="1143000"/>
                  </a:lnTo>
                  <a:lnTo>
                    <a:pt x="2759881" y="1155700"/>
                  </a:lnTo>
                  <a:lnTo>
                    <a:pt x="2762133" y="1155700"/>
                  </a:lnTo>
                  <a:lnTo>
                    <a:pt x="2768130" y="1143000"/>
                  </a:lnTo>
                  <a:close/>
                </a:path>
                <a:path w="4252594" h="1739900">
                  <a:moveTo>
                    <a:pt x="2770917" y="1145054"/>
                  </a:moveTo>
                  <a:lnTo>
                    <a:pt x="2770366" y="1155700"/>
                  </a:lnTo>
                  <a:lnTo>
                    <a:pt x="2774626" y="1155700"/>
                  </a:lnTo>
                  <a:lnTo>
                    <a:pt x="2771788" y="1145696"/>
                  </a:lnTo>
                  <a:lnTo>
                    <a:pt x="2770917" y="1145054"/>
                  </a:lnTo>
                  <a:close/>
                </a:path>
                <a:path w="4252594" h="1739900">
                  <a:moveTo>
                    <a:pt x="2875252" y="1143000"/>
                  </a:moveTo>
                  <a:lnTo>
                    <a:pt x="2771023" y="1143000"/>
                  </a:lnTo>
                  <a:lnTo>
                    <a:pt x="2771788" y="1145696"/>
                  </a:lnTo>
                  <a:lnTo>
                    <a:pt x="2785359" y="1155700"/>
                  </a:lnTo>
                  <a:lnTo>
                    <a:pt x="2873189" y="1155700"/>
                  </a:lnTo>
                  <a:lnTo>
                    <a:pt x="2875252" y="1143000"/>
                  </a:lnTo>
                  <a:close/>
                </a:path>
                <a:path w="4252594" h="1739900">
                  <a:moveTo>
                    <a:pt x="2771023" y="1143000"/>
                  </a:moveTo>
                  <a:lnTo>
                    <a:pt x="2768130" y="1143000"/>
                  </a:lnTo>
                  <a:lnTo>
                    <a:pt x="2770917" y="1145054"/>
                  </a:lnTo>
                  <a:lnTo>
                    <a:pt x="2771023" y="1143000"/>
                  </a:lnTo>
                  <a:close/>
                </a:path>
                <a:path w="4252594" h="1739900">
                  <a:moveTo>
                    <a:pt x="2720907" y="1130300"/>
                  </a:moveTo>
                  <a:lnTo>
                    <a:pt x="2718455" y="1130300"/>
                  </a:lnTo>
                  <a:lnTo>
                    <a:pt x="2726157" y="1143000"/>
                  </a:lnTo>
                  <a:lnTo>
                    <a:pt x="2720907" y="1130300"/>
                  </a:lnTo>
                  <a:close/>
                </a:path>
                <a:path w="4252594" h="1739900">
                  <a:moveTo>
                    <a:pt x="2825528" y="1130300"/>
                  </a:moveTo>
                  <a:lnTo>
                    <a:pt x="2741412" y="1130300"/>
                  </a:lnTo>
                  <a:lnTo>
                    <a:pt x="2736918" y="1143000"/>
                  </a:lnTo>
                  <a:lnTo>
                    <a:pt x="2832593" y="1143000"/>
                  </a:lnTo>
                  <a:lnTo>
                    <a:pt x="2825528" y="1130300"/>
                  </a:lnTo>
                  <a:close/>
                </a:path>
                <a:path w="4252594" h="1739900">
                  <a:moveTo>
                    <a:pt x="2850159" y="1130300"/>
                  </a:moveTo>
                  <a:lnTo>
                    <a:pt x="2836352" y="1130300"/>
                  </a:lnTo>
                  <a:lnTo>
                    <a:pt x="2832593" y="1143000"/>
                  </a:lnTo>
                  <a:lnTo>
                    <a:pt x="2856080" y="1143000"/>
                  </a:lnTo>
                  <a:lnTo>
                    <a:pt x="2850159" y="1130300"/>
                  </a:lnTo>
                  <a:close/>
                </a:path>
                <a:path w="4252594" h="1739900">
                  <a:moveTo>
                    <a:pt x="2725065" y="1117600"/>
                  </a:moveTo>
                  <a:lnTo>
                    <a:pt x="2687800" y="1117600"/>
                  </a:lnTo>
                  <a:lnTo>
                    <a:pt x="2693268" y="1130300"/>
                  </a:lnTo>
                  <a:lnTo>
                    <a:pt x="2718455" y="1130300"/>
                  </a:lnTo>
                  <a:lnTo>
                    <a:pt x="2725065" y="1117600"/>
                  </a:lnTo>
                  <a:close/>
                </a:path>
                <a:path w="4252594" h="1739900">
                  <a:moveTo>
                    <a:pt x="2805715" y="1117600"/>
                  </a:moveTo>
                  <a:lnTo>
                    <a:pt x="2735716" y="1117600"/>
                  </a:lnTo>
                  <a:lnTo>
                    <a:pt x="2740135" y="1130300"/>
                  </a:lnTo>
                  <a:lnTo>
                    <a:pt x="2806726" y="1130300"/>
                  </a:lnTo>
                  <a:lnTo>
                    <a:pt x="2805715" y="1117600"/>
                  </a:lnTo>
                  <a:close/>
                </a:path>
                <a:path w="4252594" h="1739900">
                  <a:moveTo>
                    <a:pt x="2813369" y="1117600"/>
                  </a:moveTo>
                  <a:lnTo>
                    <a:pt x="2805715" y="1117600"/>
                  </a:lnTo>
                  <a:lnTo>
                    <a:pt x="2810929" y="1130300"/>
                  </a:lnTo>
                  <a:lnTo>
                    <a:pt x="2818129" y="1130300"/>
                  </a:lnTo>
                  <a:lnTo>
                    <a:pt x="2813369" y="1117600"/>
                  </a:lnTo>
                  <a:close/>
                </a:path>
                <a:path w="4252594" h="1739900">
                  <a:moveTo>
                    <a:pt x="2772023" y="1104900"/>
                  </a:moveTo>
                  <a:lnTo>
                    <a:pt x="2687383" y="1104900"/>
                  </a:lnTo>
                  <a:lnTo>
                    <a:pt x="2688298" y="1117600"/>
                  </a:lnTo>
                  <a:lnTo>
                    <a:pt x="2796515" y="1117600"/>
                  </a:lnTo>
                  <a:lnTo>
                    <a:pt x="2772023" y="1104900"/>
                  </a:lnTo>
                  <a:close/>
                </a:path>
                <a:path w="4252594" h="1739900">
                  <a:moveTo>
                    <a:pt x="2714594" y="1079500"/>
                  </a:moveTo>
                  <a:lnTo>
                    <a:pt x="2620375" y="1079500"/>
                  </a:lnTo>
                  <a:lnTo>
                    <a:pt x="2614275" y="1092200"/>
                  </a:lnTo>
                  <a:lnTo>
                    <a:pt x="2620324" y="1104900"/>
                  </a:lnTo>
                  <a:lnTo>
                    <a:pt x="2629060" y="1104900"/>
                  </a:lnTo>
                  <a:lnTo>
                    <a:pt x="2634781" y="1092200"/>
                  </a:lnTo>
                  <a:lnTo>
                    <a:pt x="2714734" y="1092200"/>
                  </a:lnTo>
                  <a:lnTo>
                    <a:pt x="2714594" y="1079500"/>
                  </a:lnTo>
                  <a:close/>
                </a:path>
                <a:path w="4252594" h="1739900">
                  <a:moveTo>
                    <a:pt x="2638454" y="1092200"/>
                  </a:moveTo>
                  <a:lnTo>
                    <a:pt x="2643175" y="1104900"/>
                  </a:lnTo>
                  <a:lnTo>
                    <a:pt x="2643363" y="1104900"/>
                  </a:lnTo>
                  <a:lnTo>
                    <a:pt x="2638454" y="1092200"/>
                  </a:lnTo>
                  <a:close/>
                </a:path>
                <a:path w="4252594" h="1739900">
                  <a:moveTo>
                    <a:pt x="2665610" y="1092200"/>
                  </a:moveTo>
                  <a:lnTo>
                    <a:pt x="2639506" y="1092200"/>
                  </a:lnTo>
                  <a:lnTo>
                    <a:pt x="2649816" y="1104900"/>
                  </a:lnTo>
                  <a:lnTo>
                    <a:pt x="2671217" y="1104900"/>
                  </a:lnTo>
                  <a:lnTo>
                    <a:pt x="2665610" y="1092200"/>
                  </a:lnTo>
                  <a:close/>
                </a:path>
                <a:path w="4252594" h="1739900">
                  <a:moveTo>
                    <a:pt x="2740642" y="1092200"/>
                  </a:moveTo>
                  <a:lnTo>
                    <a:pt x="2676002" y="1092200"/>
                  </a:lnTo>
                  <a:lnTo>
                    <a:pt x="2671217" y="1104900"/>
                  </a:lnTo>
                  <a:lnTo>
                    <a:pt x="2762145" y="1104900"/>
                  </a:lnTo>
                  <a:lnTo>
                    <a:pt x="2740642" y="1092200"/>
                  </a:lnTo>
                  <a:close/>
                </a:path>
                <a:path w="4252594" h="1739900">
                  <a:moveTo>
                    <a:pt x="2727256" y="1079500"/>
                  </a:moveTo>
                  <a:lnTo>
                    <a:pt x="2716777" y="1092200"/>
                  </a:lnTo>
                  <a:lnTo>
                    <a:pt x="2727950" y="1092200"/>
                  </a:lnTo>
                  <a:lnTo>
                    <a:pt x="2727256" y="1079500"/>
                  </a:lnTo>
                  <a:close/>
                </a:path>
                <a:path w="4252594" h="1739900">
                  <a:moveTo>
                    <a:pt x="2560993" y="1078153"/>
                  </a:moveTo>
                  <a:lnTo>
                    <a:pt x="2560371" y="1079500"/>
                  </a:lnTo>
                  <a:lnTo>
                    <a:pt x="2561083" y="1079500"/>
                  </a:lnTo>
                  <a:lnTo>
                    <a:pt x="2560993" y="1078153"/>
                  </a:lnTo>
                  <a:close/>
                </a:path>
                <a:path w="4252594" h="1739900">
                  <a:moveTo>
                    <a:pt x="2577418" y="1066800"/>
                  </a:moveTo>
                  <a:lnTo>
                    <a:pt x="2573873" y="1066800"/>
                  </a:lnTo>
                  <a:lnTo>
                    <a:pt x="2578025" y="1079500"/>
                  </a:lnTo>
                  <a:lnTo>
                    <a:pt x="2577418" y="1066800"/>
                  </a:lnTo>
                  <a:close/>
                </a:path>
                <a:path w="4252594" h="1739900">
                  <a:moveTo>
                    <a:pt x="2614468" y="1066800"/>
                  </a:moveTo>
                  <a:lnTo>
                    <a:pt x="2588132" y="1066800"/>
                  </a:lnTo>
                  <a:lnTo>
                    <a:pt x="2588213" y="1079500"/>
                  </a:lnTo>
                  <a:lnTo>
                    <a:pt x="2630559" y="1079500"/>
                  </a:lnTo>
                  <a:lnTo>
                    <a:pt x="2614468" y="1066800"/>
                  </a:lnTo>
                  <a:close/>
                </a:path>
                <a:path w="4252594" h="1739900">
                  <a:moveTo>
                    <a:pt x="2691671" y="1066800"/>
                  </a:moveTo>
                  <a:lnTo>
                    <a:pt x="2621249" y="1066800"/>
                  </a:lnTo>
                  <a:lnTo>
                    <a:pt x="2630559" y="1079500"/>
                  </a:lnTo>
                  <a:lnTo>
                    <a:pt x="2688336" y="1079500"/>
                  </a:lnTo>
                  <a:lnTo>
                    <a:pt x="2691671" y="1066800"/>
                  </a:lnTo>
                  <a:close/>
                </a:path>
                <a:path w="4252594" h="1739900">
                  <a:moveTo>
                    <a:pt x="2697718" y="1066800"/>
                  </a:moveTo>
                  <a:lnTo>
                    <a:pt x="2688336" y="1079500"/>
                  </a:lnTo>
                  <a:lnTo>
                    <a:pt x="2700791" y="1079500"/>
                  </a:lnTo>
                  <a:lnTo>
                    <a:pt x="2697718" y="1066800"/>
                  </a:lnTo>
                  <a:close/>
                </a:path>
                <a:path w="4252594" h="1739900">
                  <a:moveTo>
                    <a:pt x="2566235" y="1066800"/>
                  </a:moveTo>
                  <a:lnTo>
                    <a:pt x="2560233" y="1066800"/>
                  </a:lnTo>
                  <a:lnTo>
                    <a:pt x="2560993" y="1078153"/>
                  </a:lnTo>
                  <a:lnTo>
                    <a:pt x="2566235" y="1066800"/>
                  </a:lnTo>
                  <a:close/>
                </a:path>
                <a:path w="4252594" h="1739900">
                  <a:moveTo>
                    <a:pt x="2600297" y="1041400"/>
                  </a:moveTo>
                  <a:lnTo>
                    <a:pt x="2524321" y="1041400"/>
                  </a:lnTo>
                  <a:lnTo>
                    <a:pt x="2534337" y="1054100"/>
                  </a:lnTo>
                  <a:lnTo>
                    <a:pt x="2565942" y="1066800"/>
                  </a:lnTo>
                  <a:lnTo>
                    <a:pt x="2579627" y="1066800"/>
                  </a:lnTo>
                  <a:lnTo>
                    <a:pt x="2573368" y="1054100"/>
                  </a:lnTo>
                  <a:lnTo>
                    <a:pt x="2605355" y="1054100"/>
                  </a:lnTo>
                  <a:lnTo>
                    <a:pt x="2600297" y="1041400"/>
                  </a:lnTo>
                  <a:close/>
                </a:path>
                <a:path w="4252594" h="1739900">
                  <a:moveTo>
                    <a:pt x="2633575" y="1054100"/>
                  </a:moveTo>
                  <a:lnTo>
                    <a:pt x="2576294" y="1054100"/>
                  </a:lnTo>
                  <a:lnTo>
                    <a:pt x="2580886" y="1066800"/>
                  </a:lnTo>
                  <a:lnTo>
                    <a:pt x="2634568" y="1066800"/>
                  </a:lnTo>
                  <a:lnTo>
                    <a:pt x="2633575" y="1054100"/>
                  </a:lnTo>
                  <a:close/>
                </a:path>
                <a:path w="4252594" h="1739900">
                  <a:moveTo>
                    <a:pt x="2657309" y="1054100"/>
                  </a:moveTo>
                  <a:lnTo>
                    <a:pt x="2641131" y="1054100"/>
                  </a:lnTo>
                  <a:lnTo>
                    <a:pt x="2634568" y="1066800"/>
                  </a:lnTo>
                  <a:lnTo>
                    <a:pt x="2668148" y="1066800"/>
                  </a:lnTo>
                  <a:lnTo>
                    <a:pt x="2657309" y="1054100"/>
                  </a:lnTo>
                  <a:close/>
                </a:path>
                <a:path w="4252594" h="1739900">
                  <a:moveTo>
                    <a:pt x="2520416" y="1041400"/>
                  </a:moveTo>
                  <a:lnTo>
                    <a:pt x="2500232" y="1041400"/>
                  </a:lnTo>
                  <a:lnTo>
                    <a:pt x="2501724" y="1054100"/>
                  </a:lnTo>
                  <a:lnTo>
                    <a:pt x="2520416" y="1041400"/>
                  </a:lnTo>
                  <a:close/>
                </a:path>
                <a:path w="4252594" h="1739900">
                  <a:moveTo>
                    <a:pt x="2522362" y="1041400"/>
                  </a:moveTo>
                  <a:lnTo>
                    <a:pt x="2511860" y="1054100"/>
                  </a:lnTo>
                  <a:lnTo>
                    <a:pt x="2522383" y="1054100"/>
                  </a:lnTo>
                  <a:lnTo>
                    <a:pt x="2522362" y="1041400"/>
                  </a:lnTo>
                  <a:close/>
                </a:path>
                <a:path w="4252594" h="1739900">
                  <a:moveTo>
                    <a:pt x="2622656" y="1041400"/>
                  </a:moveTo>
                  <a:lnTo>
                    <a:pt x="2603528" y="1041400"/>
                  </a:lnTo>
                  <a:lnTo>
                    <a:pt x="2605355" y="1054100"/>
                  </a:lnTo>
                  <a:lnTo>
                    <a:pt x="2629599" y="1054100"/>
                  </a:lnTo>
                  <a:lnTo>
                    <a:pt x="2622656" y="1041400"/>
                  </a:lnTo>
                  <a:close/>
                </a:path>
                <a:path w="4252594" h="1739900">
                  <a:moveTo>
                    <a:pt x="2483920" y="1028700"/>
                  </a:moveTo>
                  <a:lnTo>
                    <a:pt x="2460525" y="1028700"/>
                  </a:lnTo>
                  <a:lnTo>
                    <a:pt x="2475536" y="1041400"/>
                  </a:lnTo>
                  <a:lnTo>
                    <a:pt x="2487462" y="1041400"/>
                  </a:lnTo>
                  <a:lnTo>
                    <a:pt x="2483920" y="1028700"/>
                  </a:lnTo>
                  <a:close/>
                </a:path>
                <a:path w="4252594" h="1739900">
                  <a:moveTo>
                    <a:pt x="2528069" y="1028700"/>
                  </a:moveTo>
                  <a:lnTo>
                    <a:pt x="2488601" y="1028700"/>
                  </a:lnTo>
                  <a:lnTo>
                    <a:pt x="2501374" y="1041400"/>
                  </a:lnTo>
                  <a:lnTo>
                    <a:pt x="2525648" y="1041400"/>
                  </a:lnTo>
                  <a:lnTo>
                    <a:pt x="2528069" y="1028700"/>
                  </a:lnTo>
                  <a:close/>
                </a:path>
                <a:path w="4252594" h="1739900">
                  <a:moveTo>
                    <a:pt x="2534193" y="1003300"/>
                  </a:moveTo>
                  <a:lnTo>
                    <a:pt x="2427203" y="1003300"/>
                  </a:lnTo>
                  <a:lnTo>
                    <a:pt x="2426449" y="1016000"/>
                  </a:lnTo>
                  <a:lnTo>
                    <a:pt x="2530286" y="1016000"/>
                  </a:lnTo>
                  <a:lnTo>
                    <a:pt x="2527088" y="1028700"/>
                  </a:lnTo>
                  <a:lnTo>
                    <a:pt x="2528069" y="1028700"/>
                  </a:lnTo>
                  <a:lnTo>
                    <a:pt x="2525648" y="1041400"/>
                  </a:lnTo>
                  <a:lnTo>
                    <a:pt x="2531409" y="1041400"/>
                  </a:lnTo>
                  <a:lnTo>
                    <a:pt x="2535561" y="1028700"/>
                  </a:lnTo>
                  <a:lnTo>
                    <a:pt x="2533733" y="1016000"/>
                  </a:lnTo>
                  <a:lnTo>
                    <a:pt x="2534193" y="1003300"/>
                  </a:lnTo>
                  <a:close/>
                </a:path>
                <a:path w="4252594" h="1739900">
                  <a:moveTo>
                    <a:pt x="2555071" y="1016000"/>
                  </a:moveTo>
                  <a:lnTo>
                    <a:pt x="2533733" y="1016000"/>
                  </a:lnTo>
                  <a:lnTo>
                    <a:pt x="2535561" y="1028700"/>
                  </a:lnTo>
                  <a:lnTo>
                    <a:pt x="2531409" y="1041400"/>
                  </a:lnTo>
                  <a:lnTo>
                    <a:pt x="2588516" y="1041400"/>
                  </a:lnTo>
                  <a:lnTo>
                    <a:pt x="2586300" y="1028700"/>
                  </a:lnTo>
                  <a:lnTo>
                    <a:pt x="2559506" y="1028700"/>
                  </a:lnTo>
                  <a:lnTo>
                    <a:pt x="2555071" y="1016000"/>
                  </a:lnTo>
                  <a:close/>
                </a:path>
                <a:path w="4252594" h="1739900">
                  <a:moveTo>
                    <a:pt x="2598735" y="1028700"/>
                  </a:moveTo>
                  <a:lnTo>
                    <a:pt x="2595710" y="1028700"/>
                  </a:lnTo>
                  <a:lnTo>
                    <a:pt x="2588516" y="1041400"/>
                  </a:lnTo>
                  <a:lnTo>
                    <a:pt x="2605149" y="1041400"/>
                  </a:lnTo>
                  <a:lnTo>
                    <a:pt x="2598735" y="1028700"/>
                  </a:lnTo>
                  <a:close/>
                </a:path>
                <a:path w="4252594" h="1739900">
                  <a:moveTo>
                    <a:pt x="2434187" y="1016000"/>
                  </a:moveTo>
                  <a:lnTo>
                    <a:pt x="2428042" y="1016000"/>
                  </a:lnTo>
                  <a:lnTo>
                    <a:pt x="2433499" y="1028700"/>
                  </a:lnTo>
                  <a:lnTo>
                    <a:pt x="2439300" y="1028700"/>
                  </a:lnTo>
                  <a:lnTo>
                    <a:pt x="2434187" y="1016000"/>
                  </a:lnTo>
                  <a:close/>
                </a:path>
                <a:path w="4252594" h="1739900">
                  <a:moveTo>
                    <a:pt x="2452107" y="1027461"/>
                  </a:moveTo>
                  <a:lnTo>
                    <a:pt x="2451467" y="1028700"/>
                  </a:lnTo>
                  <a:lnTo>
                    <a:pt x="2453350" y="1028700"/>
                  </a:lnTo>
                  <a:lnTo>
                    <a:pt x="2452107" y="1027461"/>
                  </a:lnTo>
                  <a:close/>
                </a:path>
                <a:path w="4252594" h="1739900">
                  <a:moveTo>
                    <a:pt x="2530286" y="1016000"/>
                  </a:moveTo>
                  <a:lnTo>
                    <a:pt x="2464908" y="1016000"/>
                  </a:lnTo>
                  <a:lnTo>
                    <a:pt x="2458647" y="1028700"/>
                  </a:lnTo>
                  <a:lnTo>
                    <a:pt x="2527088" y="1028700"/>
                  </a:lnTo>
                  <a:lnTo>
                    <a:pt x="2530286" y="1016000"/>
                  </a:lnTo>
                  <a:close/>
                </a:path>
                <a:path w="4252594" h="1739900">
                  <a:moveTo>
                    <a:pt x="2458034" y="1016000"/>
                  </a:moveTo>
                  <a:lnTo>
                    <a:pt x="2440606" y="1016000"/>
                  </a:lnTo>
                  <a:lnTo>
                    <a:pt x="2452107" y="1027461"/>
                  </a:lnTo>
                  <a:lnTo>
                    <a:pt x="2458034" y="1016000"/>
                  </a:lnTo>
                  <a:close/>
                </a:path>
                <a:path w="4252594" h="1739900">
                  <a:moveTo>
                    <a:pt x="2419649" y="1003300"/>
                  </a:moveTo>
                  <a:lnTo>
                    <a:pt x="2410255" y="1003300"/>
                  </a:lnTo>
                  <a:lnTo>
                    <a:pt x="2418857" y="1016000"/>
                  </a:lnTo>
                  <a:lnTo>
                    <a:pt x="2419649" y="1003300"/>
                  </a:lnTo>
                  <a:close/>
                </a:path>
                <a:path w="4252594" h="1739900">
                  <a:moveTo>
                    <a:pt x="2497915" y="990600"/>
                  </a:moveTo>
                  <a:lnTo>
                    <a:pt x="2386311" y="990600"/>
                  </a:lnTo>
                  <a:lnTo>
                    <a:pt x="2389549" y="1003300"/>
                  </a:lnTo>
                  <a:lnTo>
                    <a:pt x="2507675" y="1003300"/>
                  </a:lnTo>
                  <a:lnTo>
                    <a:pt x="2497915" y="990600"/>
                  </a:lnTo>
                  <a:close/>
                </a:path>
                <a:path w="4252594" h="1739900">
                  <a:moveTo>
                    <a:pt x="2353686" y="977900"/>
                  </a:moveTo>
                  <a:lnTo>
                    <a:pt x="2337343" y="977900"/>
                  </a:lnTo>
                  <a:lnTo>
                    <a:pt x="2350625" y="990600"/>
                  </a:lnTo>
                  <a:lnTo>
                    <a:pt x="2357529" y="990600"/>
                  </a:lnTo>
                  <a:lnTo>
                    <a:pt x="2353686" y="977900"/>
                  </a:lnTo>
                  <a:close/>
                </a:path>
                <a:path w="4252594" h="1739900">
                  <a:moveTo>
                    <a:pt x="2455332" y="977900"/>
                  </a:moveTo>
                  <a:lnTo>
                    <a:pt x="2364341" y="977900"/>
                  </a:lnTo>
                  <a:lnTo>
                    <a:pt x="2357529" y="990600"/>
                  </a:lnTo>
                  <a:lnTo>
                    <a:pt x="2458247" y="990600"/>
                  </a:lnTo>
                  <a:lnTo>
                    <a:pt x="2455332" y="977900"/>
                  </a:lnTo>
                  <a:close/>
                </a:path>
                <a:path w="4252594" h="1739900">
                  <a:moveTo>
                    <a:pt x="2468353" y="977900"/>
                  </a:moveTo>
                  <a:lnTo>
                    <a:pt x="2459339" y="990600"/>
                  </a:lnTo>
                  <a:lnTo>
                    <a:pt x="2473058" y="990600"/>
                  </a:lnTo>
                  <a:lnTo>
                    <a:pt x="2468353" y="977900"/>
                  </a:lnTo>
                  <a:close/>
                </a:path>
                <a:path w="4252594" h="1739900">
                  <a:moveTo>
                    <a:pt x="2386191" y="965200"/>
                  </a:moveTo>
                  <a:lnTo>
                    <a:pt x="2343183" y="965200"/>
                  </a:lnTo>
                  <a:lnTo>
                    <a:pt x="2334944" y="977900"/>
                  </a:lnTo>
                  <a:lnTo>
                    <a:pt x="2392946" y="977900"/>
                  </a:lnTo>
                  <a:lnTo>
                    <a:pt x="2386191" y="965200"/>
                  </a:lnTo>
                  <a:close/>
                </a:path>
                <a:path w="4252594" h="1739900">
                  <a:moveTo>
                    <a:pt x="2435075" y="965200"/>
                  </a:moveTo>
                  <a:lnTo>
                    <a:pt x="2398334" y="965200"/>
                  </a:lnTo>
                  <a:lnTo>
                    <a:pt x="2398034" y="977900"/>
                  </a:lnTo>
                  <a:lnTo>
                    <a:pt x="2440846" y="977900"/>
                  </a:lnTo>
                  <a:lnTo>
                    <a:pt x="2435075" y="965200"/>
                  </a:lnTo>
                  <a:close/>
                </a:path>
                <a:path w="4252594" h="1739900">
                  <a:moveTo>
                    <a:pt x="2278977" y="952500"/>
                  </a:moveTo>
                  <a:lnTo>
                    <a:pt x="2276160" y="952500"/>
                  </a:lnTo>
                  <a:lnTo>
                    <a:pt x="2281846" y="965200"/>
                  </a:lnTo>
                  <a:lnTo>
                    <a:pt x="2283869" y="965200"/>
                  </a:lnTo>
                  <a:lnTo>
                    <a:pt x="2278977" y="952500"/>
                  </a:lnTo>
                  <a:close/>
                </a:path>
                <a:path w="4252594" h="1739900">
                  <a:moveTo>
                    <a:pt x="2381473" y="952500"/>
                  </a:moveTo>
                  <a:lnTo>
                    <a:pt x="2282492" y="952500"/>
                  </a:lnTo>
                  <a:lnTo>
                    <a:pt x="2293493" y="965200"/>
                  </a:lnTo>
                  <a:lnTo>
                    <a:pt x="2380890" y="965200"/>
                  </a:lnTo>
                  <a:lnTo>
                    <a:pt x="2381473" y="952500"/>
                  </a:lnTo>
                  <a:close/>
                </a:path>
                <a:path w="4252594" h="1739900">
                  <a:moveTo>
                    <a:pt x="2404605" y="952500"/>
                  </a:moveTo>
                  <a:lnTo>
                    <a:pt x="2389019" y="952500"/>
                  </a:lnTo>
                  <a:lnTo>
                    <a:pt x="2396862" y="965200"/>
                  </a:lnTo>
                  <a:lnTo>
                    <a:pt x="2411698" y="965200"/>
                  </a:lnTo>
                  <a:lnTo>
                    <a:pt x="2404605" y="952500"/>
                  </a:lnTo>
                  <a:close/>
                </a:path>
                <a:path w="4252594" h="1739900">
                  <a:moveTo>
                    <a:pt x="2270331" y="939800"/>
                  </a:moveTo>
                  <a:lnTo>
                    <a:pt x="2235426" y="939800"/>
                  </a:lnTo>
                  <a:lnTo>
                    <a:pt x="2253042" y="952500"/>
                  </a:lnTo>
                  <a:lnTo>
                    <a:pt x="2261092" y="952500"/>
                  </a:lnTo>
                  <a:lnTo>
                    <a:pt x="2270331" y="939800"/>
                  </a:lnTo>
                  <a:close/>
                </a:path>
                <a:path w="4252594" h="1739900">
                  <a:moveTo>
                    <a:pt x="2345205" y="939800"/>
                  </a:moveTo>
                  <a:lnTo>
                    <a:pt x="2270331" y="939800"/>
                  </a:lnTo>
                  <a:lnTo>
                    <a:pt x="2278977" y="952500"/>
                  </a:lnTo>
                  <a:lnTo>
                    <a:pt x="2348765" y="952500"/>
                  </a:lnTo>
                  <a:lnTo>
                    <a:pt x="2345205" y="939800"/>
                  </a:lnTo>
                  <a:close/>
                </a:path>
                <a:path w="4252594" h="1739900">
                  <a:moveTo>
                    <a:pt x="2373429" y="939800"/>
                  </a:moveTo>
                  <a:lnTo>
                    <a:pt x="2348231" y="939800"/>
                  </a:lnTo>
                  <a:lnTo>
                    <a:pt x="2348765" y="952500"/>
                  </a:lnTo>
                  <a:lnTo>
                    <a:pt x="2374167" y="952500"/>
                  </a:lnTo>
                  <a:lnTo>
                    <a:pt x="2374247" y="949659"/>
                  </a:lnTo>
                  <a:lnTo>
                    <a:pt x="2373429" y="939800"/>
                  </a:lnTo>
                  <a:close/>
                </a:path>
                <a:path w="4252594" h="1739900">
                  <a:moveTo>
                    <a:pt x="2374247" y="949659"/>
                  </a:moveTo>
                  <a:lnTo>
                    <a:pt x="2374167" y="952500"/>
                  </a:lnTo>
                  <a:lnTo>
                    <a:pt x="2374483" y="952500"/>
                  </a:lnTo>
                  <a:lnTo>
                    <a:pt x="2374247" y="949659"/>
                  </a:lnTo>
                  <a:close/>
                </a:path>
                <a:path w="4252594" h="1739900">
                  <a:moveTo>
                    <a:pt x="2317054" y="914400"/>
                  </a:moveTo>
                  <a:lnTo>
                    <a:pt x="2212762" y="914400"/>
                  </a:lnTo>
                  <a:lnTo>
                    <a:pt x="2233104" y="927100"/>
                  </a:lnTo>
                  <a:lnTo>
                    <a:pt x="2249660" y="939800"/>
                  </a:lnTo>
                  <a:lnTo>
                    <a:pt x="2334077" y="939800"/>
                  </a:lnTo>
                  <a:lnTo>
                    <a:pt x="2326431" y="927100"/>
                  </a:lnTo>
                  <a:lnTo>
                    <a:pt x="2326577" y="927100"/>
                  </a:lnTo>
                  <a:lnTo>
                    <a:pt x="2317054" y="914400"/>
                  </a:lnTo>
                  <a:close/>
                </a:path>
                <a:path w="4252594" h="1739900">
                  <a:moveTo>
                    <a:pt x="2346944" y="927100"/>
                  </a:moveTo>
                  <a:lnTo>
                    <a:pt x="2333509" y="927100"/>
                  </a:lnTo>
                  <a:lnTo>
                    <a:pt x="2344710" y="939800"/>
                  </a:lnTo>
                  <a:lnTo>
                    <a:pt x="2355933" y="939800"/>
                  </a:lnTo>
                  <a:lnTo>
                    <a:pt x="2346944" y="927100"/>
                  </a:lnTo>
                  <a:close/>
                </a:path>
                <a:path w="4252594" h="1739900">
                  <a:moveTo>
                    <a:pt x="2212762" y="914400"/>
                  </a:moveTo>
                  <a:lnTo>
                    <a:pt x="2195838" y="914400"/>
                  </a:lnTo>
                  <a:lnTo>
                    <a:pt x="2207172" y="927100"/>
                  </a:lnTo>
                  <a:lnTo>
                    <a:pt x="2218382" y="927100"/>
                  </a:lnTo>
                  <a:lnTo>
                    <a:pt x="2212762" y="914400"/>
                  </a:lnTo>
                  <a:close/>
                </a:path>
                <a:path w="4252594" h="1739900">
                  <a:moveTo>
                    <a:pt x="2194546" y="901700"/>
                  </a:moveTo>
                  <a:lnTo>
                    <a:pt x="2169811" y="901700"/>
                  </a:lnTo>
                  <a:lnTo>
                    <a:pt x="2174799" y="914400"/>
                  </a:lnTo>
                  <a:lnTo>
                    <a:pt x="2198454" y="914400"/>
                  </a:lnTo>
                  <a:lnTo>
                    <a:pt x="2194546" y="901700"/>
                  </a:lnTo>
                  <a:close/>
                </a:path>
                <a:path w="4252594" h="1739900">
                  <a:moveTo>
                    <a:pt x="2233135" y="901700"/>
                  </a:moveTo>
                  <a:lnTo>
                    <a:pt x="2214308" y="901700"/>
                  </a:lnTo>
                  <a:lnTo>
                    <a:pt x="2210591" y="914400"/>
                  </a:lnTo>
                  <a:lnTo>
                    <a:pt x="2232277" y="914400"/>
                  </a:lnTo>
                  <a:lnTo>
                    <a:pt x="2233135" y="901700"/>
                  </a:lnTo>
                  <a:close/>
                </a:path>
                <a:path w="4252594" h="1739900">
                  <a:moveTo>
                    <a:pt x="2258873" y="901700"/>
                  </a:moveTo>
                  <a:lnTo>
                    <a:pt x="2233135" y="901700"/>
                  </a:lnTo>
                  <a:lnTo>
                    <a:pt x="2232277" y="914400"/>
                  </a:lnTo>
                  <a:lnTo>
                    <a:pt x="2268739" y="914400"/>
                  </a:lnTo>
                  <a:lnTo>
                    <a:pt x="2258873" y="901700"/>
                  </a:lnTo>
                  <a:close/>
                </a:path>
                <a:path w="4252594" h="1739900">
                  <a:moveTo>
                    <a:pt x="2283908" y="901700"/>
                  </a:moveTo>
                  <a:lnTo>
                    <a:pt x="2279249" y="901700"/>
                  </a:lnTo>
                  <a:lnTo>
                    <a:pt x="2274862" y="914400"/>
                  </a:lnTo>
                  <a:lnTo>
                    <a:pt x="2291441" y="914400"/>
                  </a:lnTo>
                  <a:lnTo>
                    <a:pt x="2283908" y="901700"/>
                  </a:lnTo>
                  <a:close/>
                </a:path>
                <a:path w="4252594" h="1739900">
                  <a:moveTo>
                    <a:pt x="2139410" y="876300"/>
                  </a:moveTo>
                  <a:lnTo>
                    <a:pt x="2118724" y="876300"/>
                  </a:lnTo>
                  <a:lnTo>
                    <a:pt x="2118269" y="879392"/>
                  </a:lnTo>
                  <a:lnTo>
                    <a:pt x="2118627" y="889000"/>
                  </a:lnTo>
                  <a:lnTo>
                    <a:pt x="2124301" y="901700"/>
                  </a:lnTo>
                  <a:lnTo>
                    <a:pt x="2130719" y="901700"/>
                  </a:lnTo>
                  <a:lnTo>
                    <a:pt x="2130137" y="889000"/>
                  </a:lnTo>
                  <a:lnTo>
                    <a:pt x="2139588" y="889000"/>
                  </a:lnTo>
                  <a:lnTo>
                    <a:pt x="2139410" y="876300"/>
                  </a:lnTo>
                  <a:close/>
                </a:path>
                <a:path w="4252594" h="1739900">
                  <a:moveTo>
                    <a:pt x="2144290" y="889000"/>
                  </a:moveTo>
                  <a:lnTo>
                    <a:pt x="2130137" y="889000"/>
                  </a:lnTo>
                  <a:lnTo>
                    <a:pt x="2137354" y="901700"/>
                  </a:lnTo>
                  <a:lnTo>
                    <a:pt x="2147488" y="901700"/>
                  </a:lnTo>
                  <a:lnTo>
                    <a:pt x="2144290" y="889000"/>
                  </a:lnTo>
                  <a:close/>
                </a:path>
                <a:path w="4252594" h="1739900">
                  <a:moveTo>
                    <a:pt x="2242991" y="889000"/>
                  </a:moveTo>
                  <a:lnTo>
                    <a:pt x="2147146" y="889000"/>
                  </a:lnTo>
                  <a:lnTo>
                    <a:pt x="2148326" y="901700"/>
                  </a:lnTo>
                  <a:lnTo>
                    <a:pt x="2261886" y="901700"/>
                  </a:lnTo>
                  <a:lnTo>
                    <a:pt x="2242991" y="889000"/>
                  </a:lnTo>
                  <a:close/>
                </a:path>
                <a:path w="4252594" h="1739900">
                  <a:moveTo>
                    <a:pt x="2122048" y="863600"/>
                  </a:moveTo>
                  <a:lnTo>
                    <a:pt x="2088696" y="863600"/>
                  </a:lnTo>
                  <a:lnTo>
                    <a:pt x="2091638" y="876300"/>
                  </a:lnTo>
                  <a:lnTo>
                    <a:pt x="2099962" y="876300"/>
                  </a:lnTo>
                  <a:lnTo>
                    <a:pt x="2101977" y="889000"/>
                  </a:lnTo>
                  <a:lnTo>
                    <a:pt x="2116856" y="889000"/>
                  </a:lnTo>
                  <a:lnTo>
                    <a:pt x="2118269" y="879392"/>
                  </a:lnTo>
                  <a:lnTo>
                    <a:pt x="2118154" y="876300"/>
                  </a:lnTo>
                  <a:lnTo>
                    <a:pt x="2122048" y="863600"/>
                  </a:lnTo>
                  <a:close/>
                </a:path>
                <a:path w="4252594" h="1739900">
                  <a:moveTo>
                    <a:pt x="2214978" y="876300"/>
                  </a:moveTo>
                  <a:lnTo>
                    <a:pt x="2139410" y="876300"/>
                  </a:lnTo>
                  <a:lnTo>
                    <a:pt x="2139588" y="889000"/>
                  </a:lnTo>
                  <a:lnTo>
                    <a:pt x="2216235" y="889000"/>
                  </a:lnTo>
                  <a:lnTo>
                    <a:pt x="2214978" y="876300"/>
                  </a:lnTo>
                  <a:close/>
                </a:path>
                <a:path w="4252594" h="1739900">
                  <a:moveTo>
                    <a:pt x="2217669" y="876300"/>
                  </a:moveTo>
                  <a:lnTo>
                    <a:pt x="2216235" y="889000"/>
                  </a:lnTo>
                  <a:lnTo>
                    <a:pt x="2224955" y="889000"/>
                  </a:lnTo>
                  <a:lnTo>
                    <a:pt x="2217669" y="876300"/>
                  </a:lnTo>
                  <a:close/>
                </a:path>
                <a:path w="4252594" h="1739900">
                  <a:moveTo>
                    <a:pt x="2037214" y="838200"/>
                  </a:moveTo>
                  <a:lnTo>
                    <a:pt x="2025539" y="838200"/>
                  </a:lnTo>
                  <a:lnTo>
                    <a:pt x="2036371" y="850900"/>
                  </a:lnTo>
                  <a:lnTo>
                    <a:pt x="2046842" y="863600"/>
                  </a:lnTo>
                  <a:lnTo>
                    <a:pt x="2122048" y="863600"/>
                  </a:lnTo>
                  <a:lnTo>
                    <a:pt x="2118154" y="876300"/>
                  </a:lnTo>
                  <a:lnTo>
                    <a:pt x="2118269" y="879392"/>
                  </a:lnTo>
                  <a:lnTo>
                    <a:pt x="2118724" y="876300"/>
                  </a:lnTo>
                  <a:lnTo>
                    <a:pt x="2124319" y="876300"/>
                  </a:lnTo>
                  <a:lnTo>
                    <a:pt x="2128088" y="863600"/>
                  </a:lnTo>
                  <a:lnTo>
                    <a:pt x="2124479" y="850900"/>
                  </a:lnTo>
                  <a:lnTo>
                    <a:pt x="2037392" y="850900"/>
                  </a:lnTo>
                  <a:lnTo>
                    <a:pt x="2037214" y="838200"/>
                  </a:lnTo>
                  <a:close/>
                </a:path>
                <a:path w="4252594" h="1739900">
                  <a:moveTo>
                    <a:pt x="2081499" y="863600"/>
                  </a:moveTo>
                  <a:lnTo>
                    <a:pt x="2067224" y="863600"/>
                  </a:lnTo>
                  <a:lnTo>
                    <a:pt x="2065392" y="876300"/>
                  </a:lnTo>
                  <a:lnTo>
                    <a:pt x="2080187" y="876300"/>
                  </a:lnTo>
                  <a:lnTo>
                    <a:pt x="2081499" y="863600"/>
                  </a:lnTo>
                  <a:close/>
                </a:path>
                <a:path w="4252594" h="1739900">
                  <a:moveTo>
                    <a:pt x="2134630" y="863600"/>
                  </a:moveTo>
                  <a:lnTo>
                    <a:pt x="2128088" y="863600"/>
                  </a:lnTo>
                  <a:lnTo>
                    <a:pt x="2124319" y="876300"/>
                  </a:lnTo>
                  <a:lnTo>
                    <a:pt x="2134907" y="876300"/>
                  </a:lnTo>
                  <a:lnTo>
                    <a:pt x="2134630" y="863600"/>
                  </a:lnTo>
                  <a:close/>
                </a:path>
                <a:path w="4252594" h="1739900">
                  <a:moveTo>
                    <a:pt x="2148421" y="850900"/>
                  </a:moveTo>
                  <a:lnTo>
                    <a:pt x="2134337" y="850900"/>
                  </a:lnTo>
                  <a:lnTo>
                    <a:pt x="2138436" y="863600"/>
                  </a:lnTo>
                  <a:lnTo>
                    <a:pt x="2134907" y="876300"/>
                  </a:lnTo>
                  <a:lnTo>
                    <a:pt x="2202204" y="876300"/>
                  </a:lnTo>
                  <a:lnTo>
                    <a:pt x="2192361" y="863600"/>
                  </a:lnTo>
                  <a:lnTo>
                    <a:pt x="2147661" y="863600"/>
                  </a:lnTo>
                  <a:lnTo>
                    <a:pt x="2148421" y="850900"/>
                  </a:lnTo>
                  <a:close/>
                </a:path>
                <a:path w="4252594" h="1739900">
                  <a:moveTo>
                    <a:pt x="1989624" y="838200"/>
                  </a:moveTo>
                  <a:lnTo>
                    <a:pt x="1991656" y="850900"/>
                  </a:lnTo>
                  <a:lnTo>
                    <a:pt x="1996839" y="850900"/>
                  </a:lnTo>
                  <a:lnTo>
                    <a:pt x="1989624" y="838200"/>
                  </a:lnTo>
                  <a:close/>
                </a:path>
                <a:path w="4252594" h="1739900">
                  <a:moveTo>
                    <a:pt x="2123421" y="838200"/>
                  </a:moveTo>
                  <a:lnTo>
                    <a:pt x="2037214" y="838200"/>
                  </a:lnTo>
                  <a:lnTo>
                    <a:pt x="2037392" y="850900"/>
                  </a:lnTo>
                  <a:lnTo>
                    <a:pt x="2124479" y="850900"/>
                  </a:lnTo>
                  <a:lnTo>
                    <a:pt x="2123421" y="838200"/>
                  </a:lnTo>
                  <a:close/>
                </a:path>
                <a:path w="4252594" h="1739900">
                  <a:moveTo>
                    <a:pt x="1998491" y="825500"/>
                  </a:moveTo>
                  <a:lnTo>
                    <a:pt x="1966600" y="825500"/>
                  </a:lnTo>
                  <a:lnTo>
                    <a:pt x="1976746" y="838200"/>
                  </a:lnTo>
                  <a:lnTo>
                    <a:pt x="1994754" y="838200"/>
                  </a:lnTo>
                  <a:lnTo>
                    <a:pt x="1998491" y="825500"/>
                  </a:lnTo>
                  <a:close/>
                </a:path>
                <a:path w="4252594" h="1739900">
                  <a:moveTo>
                    <a:pt x="2046209" y="825500"/>
                  </a:moveTo>
                  <a:lnTo>
                    <a:pt x="1998491" y="825500"/>
                  </a:lnTo>
                  <a:lnTo>
                    <a:pt x="1996608" y="838200"/>
                  </a:lnTo>
                  <a:lnTo>
                    <a:pt x="2064078" y="838200"/>
                  </a:lnTo>
                  <a:lnTo>
                    <a:pt x="2046209" y="825500"/>
                  </a:lnTo>
                  <a:close/>
                </a:path>
                <a:path w="4252594" h="1739900">
                  <a:moveTo>
                    <a:pt x="2091873" y="825500"/>
                  </a:moveTo>
                  <a:lnTo>
                    <a:pt x="2063572" y="825500"/>
                  </a:lnTo>
                  <a:lnTo>
                    <a:pt x="2064078" y="838200"/>
                  </a:lnTo>
                  <a:lnTo>
                    <a:pt x="2099154" y="838200"/>
                  </a:lnTo>
                  <a:lnTo>
                    <a:pt x="2091873" y="825500"/>
                  </a:lnTo>
                  <a:close/>
                </a:path>
                <a:path w="4252594" h="1739900">
                  <a:moveTo>
                    <a:pt x="1932414" y="812800"/>
                  </a:moveTo>
                  <a:lnTo>
                    <a:pt x="1925731" y="825500"/>
                  </a:lnTo>
                  <a:lnTo>
                    <a:pt x="1932638" y="825500"/>
                  </a:lnTo>
                  <a:lnTo>
                    <a:pt x="1932414" y="812800"/>
                  </a:lnTo>
                  <a:close/>
                </a:path>
                <a:path w="4252594" h="1739900">
                  <a:moveTo>
                    <a:pt x="1951301" y="812800"/>
                  </a:moveTo>
                  <a:lnTo>
                    <a:pt x="1937731" y="812800"/>
                  </a:lnTo>
                  <a:lnTo>
                    <a:pt x="1935752" y="825500"/>
                  </a:lnTo>
                  <a:lnTo>
                    <a:pt x="1949257" y="825500"/>
                  </a:lnTo>
                  <a:lnTo>
                    <a:pt x="1951301" y="812800"/>
                  </a:lnTo>
                  <a:close/>
                </a:path>
                <a:path w="4252594" h="1739900">
                  <a:moveTo>
                    <a:pt x="2021791" y="812800"/>
                  </a:moveTo>
                  <a:lnTo>
                    <a:pt x="1956887" y="812800"/>
                  </a:lnTo>
                  <a:lnTo>
                    <a:pt x="1974651" y="825500"/>
                  </a:lnTo>
                  <a:lnTo>
                    <a:pt x="2027006" y="825500"/>
                  </a:lnTo>
                  <a:lnTo>
                    <a:pt x="2021791" y="812800"/>
                  </a:lnTo>
                  <a:close/>
                </a:path>
                <a:path w="4252594" h="1739900">
                  <a:moveTo>
                    <a:pt x="2036501" y="812800"/>
                  </a:moveTo>
                  <a:lnTo>
                    <a:pt x="2026149" y="812800"/>
                  </a:lnTo>
                  <a:lnTo>
                    <a:pt x="2027006" y="825500"/>
                  </a:lnTo>
                  <a:lnTo>
                    <a:pt x="2043833" y="825500"/>
                  </a:lnTo>
                  <a:lnTo>
                    <a:pt x="2036501" y="812800"/>
                  </a:lnTo>
                  <a:close/>
                </a:path>
                <a:path w="4252594" h="1739900">
                  <a:moveTo>
                    <a:pt x="2057423" y="812800"/>
                  </a:moveTo>
                  <a:lnTo>
                    <a:pt x="2045958" y="812800"/>
                  </a:lnTo>
                  <a:lnTo>
                    <a:pt x="2054322" y="825500"/>
                  </a:lnTo>
                  <a:lnTo>
                    <a:pt x="2064881" y="825500"/>
                  </a:lnTo>
                  <a:lnTo>
                    <a:pt x="2057423" y="812800"/>
                  </a:lnTo>
                  <a:close/>
                </a:path>
                <a:path w="4252594" h="1739900">
                  <a:moveTo>
                    <a:pt x="1946128" y="800100"/>
                  </a:moveTo>
                  <a:lnTo>
                    <a:pt x="1911140" y="800100"/>
                  </a:lnTo>
                  <a:lnTo>
                    <a:pt x="1916107" y="812800"/>
                  </a:lnTo>
                  <a:lnTo>
                    <a:pt x="1952023" y="812800"/>
                  </a:lnTo>
                  <a:lnTo>
                    <a:pt x="1946128" y="800100"/>
                  </a:lnTo>
                  <a:close/>
                </a:path>
                <a:path w="4252594" h="1739900">
                  <a:moveTo>
                    <a:pt x="2033998" y="800100"/>
                  </a:moveTo>
                  <a:lnTo>
                    <a:pt x="1948400" y="800100"/>
                  </a:lnTo>
                  <a:lnTo>
                    <a:pt x="1958916" y="812800"/>
                  </a:lnTo>
                  <a:lnTo>
                    <a:pt x="2039572" y="812800"/>
                  </a:lnTo>
                  <a:lnTo>
                    <a:pt x="2033998" y="800100"/>
                  </a:lnTo>
                  <a:close/>
                </a:path>
                <a:path w="4252594" h="1739900">
                  <a:moveTo>
                    <a:pt x="1884319" y="787400"/>
                  </a:moveTo>
                  <a:lnTo>
                    <a:pt x="1870099" y="787400"/>
                  </a:lnTo>
                  <a:lnTo>
                    <a:pt x="1878301" y="800100"/>
                  </a:lnTo>
                  <a:lnTo>
                    <a:pt x="1887290" y="800100"/>
                  </a:lnTo>
                  <a:lnTo>
                    <a:pt x="1884319" y="787400"/>
                  </a:lnTo>
                  <a:close/>
                </a:path>
                <a:path w="4252594" h="1739900">
                  <a:moveTo>
                    <a:pt x="1891053" y="797989"/>
                  </a:moveTo>
                  <a:lnTo>
                    <a:pt x="1890839" y="800100"/>
                  </a:lnTo>
                  <a:lnTo>
                    <a:pt x="1892395" y="800100"/>
                  </a:lnTo>
                  <a:lnTo>
                    <a:pt x="1891053" y="797989"/>
                  </a:lnTo>
                  <a:close/>
                </a:path>
                <a:path w="4252594" h="1739900">
                  <a:moveTo>
                    <a:pt x="1982726" y="787400"/>
                  </a:moveTo>
                  <a:lnTo>
                    <a:pt x="1892123" y="787400"/>
                  </a:lnTo>
                  <a:lnTo>
                    <a:pt x="1908716" y="800100"/>
                  </a:lnTo>
                  <a:lnTo>
                    <a:pt x="1988075" y="800100"/>
                  </a:lnTo>
                  <a:lnTo>
                    <a:pt x="1982726" y="787400"/>
                  </a:lnTo>
                  <a:close/>
                </a:path>
                <a:path w="4252594" h="1739900">
                  <a:moveTo>
                    <a:pt x="1997225" y="787400"/>
                  </a:moveTo>
                  <a:lnTo>
                    <a:pt x="1984606" y="787400"/>
                  </a:lnTo>
                  <a:lnTo>
                    <a:pt x="1988075" y="800100"/>
                  </a:lnTo>
                  <a:lnTo>
                    <a:pt x="2012151" y="800100"/>
                  </a:lnTo>
                  <a:lnTo>
                    <a:pt x="1997225" y="787400"/>
                  </a:lnTo>
                  <a:close/>
                </a:path>
                <a:path w="4252594" h="1739900">
                  <a:moveTo>
                    <a:pt x="1892123" y="787400"/>
                  </a:moveTo>
                  <a:lnTo>
                    <a:pt x="1884319" y="787400"/>
                  </a:lnTo>
                  <a:lnTo>
                    <a:pt x="1891053" y="797989"/>
                  </a:lnTo>
                  <a:lnTo>
                    <a:pt x="1892123" y="787400"/>
                  </a:lnTo>
                  <a:close/>
                </a:path>
                <a:path w="4252594" h="1739900">
                  <a:moveTo>
                    <a:pt x="1860330" y="774700"/>
                  </a:moveTo>
                  <a:lnTo>
                    <a:pt x="1852470" y="774700"/>
                  </a:lnTo>
                  <a:lnTo>
                    <a:pt x="1857346" y="787400"/>
                  </a:lnTo>
                  <a:lnTo>
                    <a:pt x="1860330" y="774700"/>
                  </a:lnTo>
                  <a:close/>
                </a:path>
                <a:path w="4252594" h="1739900">
                  <a:moveTo>
                    <a:pt x="1923422" y="762000"/>
                  </a:moveTo>
                  <a:lnTo>
                    <a:pt x="1841026" y="762000"/>
                  </a:lnTo>
                  <a:lnTo>
                    <a:pt x="1864801" y="774700"/>
                  </a:lnTo>
                  <a:lnTo>
                    <a:pt x="1857515" y="787400"/>
                  </a:lnTo>
                  <a:lnTo>
                    <a:pt x="1913733" y="787400"/>
                  </a:lnTo>
                  <a:lnTo>
                    <a:pt x="1911007" y="774700"/>
                  </a:lnTo>
                  <a:lnTo>
                    <a:pt x="1925080" y="774700"/>
                  </a:lnTo>
                  <a:lnTo>
                    <a:pt x="1923422" y="762000"/>
                  </a:lnTo>
                  <a:close/>
                </a:path>
                <a:path w="4252594" h="1739900">
                  <a:moveTo>
                    <a:pt x="1939716" y="762000"/>
                  </a:moveTo>
                  <a:lnTo>
                    <a:pt x="1929551" y="774700"/>
                  </a:lnTo>
                  <a:lnTo>
                    <a:pt x="1927058" y="787400"/>
                  </a:lnTo>
                  <a:lnTo>
                    <a:pt x="1968059" y="787400"/>
                  </a:lnTo>
                  <a:lnTo>
                    <a:pt x="1961468" y="774700"/>
                  </a:lnTo>
                  <a:lnTo>
                    <a:pt x="1939716" y="762000"/>
                  </a:lnTo>
                  <a:close/>
                </a:path>
                <a:path w="4252594" h="1739900">
                  <a:moveTo>
                    <a:pt x="1817481" y="762000"/>
                  </a:moveTo>
                  <a:lnTo>
                    <a:pt x="1813525" y="762000"/>
                  </a:lnTo>
                  <a:lnTo>
                    <a:pt x="1817961" y="774700"/>
                  </a:lnTo>
                  <a:lnTo>
                    <a:pt x="1819120" y="774700"/>
                  </a:lnTo>
                  <a:lnTo>
                    <a:pt x="1817481" y="762000"/>
                  </a:lnTo>
                  <a:close/>
                </a:path>
                <a:path w="4252594" h="1739900">
                  <a:moveTo>
                    <a:pt x="1841026" y="762000"/>
                  </a:moveTo>
                  <a:lnTo>
                    <a:pt x="1826812" y="762000"/>
                  </a:lnTo>
                  <a:lnTo>
                    <a:pt x="1827620" y="774700"/>
                  </a:lnTo>
                  <a:lnTo>
                    <a:pt x="1835228" y="774700"/>
                  </a:lnTo>
                  <a:lnTo>
                    <a:pt x="1841026" y="762000"/>
                  </a:lnTo>
                  <a:close/>
                </a:path>
                <a:path w="4252594" h="1739900">
                  <a:moveTo>
                    <a:pt x="1770584" y="736600"/>
                  </a:moveTo>
                  <a:lnTo>
                    <a:pt x="1761621" y="736600"/>
                  </a:lnTo>
                  <a:lnTo>
                    <a:pt x="1765670" y="749300"/>
                  </a:lnTo>
                  <a:lnTo>
                    <a:pt x="1766448" y="762000"/>
                  </a:lnTo>
                  <a:lnTo>
                    <a:pt x="1774836" y="749300"/>
                  </a:lnTo>
                  <a:lnTo>
                    <a:pt x="1776010" y="749300"/>
                  </a:lnTo>
                  <a:lnTo>
                    <a:pt x="1770584" y="736600"/>
                  </a:lnTo>
                  <a:close/>
                </a:path>
                <a:path w="4252594" h="1739900">
                  <a:moveTo>
                    <a:pt x="1899847" y="749300"/>
                  </a:moveTo>
                  <a:lnTo>
                    <a:pt x="1801504" y="749300"/>
                  </a:lnTo>
                  <a:lnTo>
                    <a:pt x="1805606" y="762000"/>
                  </a:lnTo>
                  <a:lnTo>
                    <a:pt x="1906404" y="762000"/>
                  </a:lnTo>
                  <a:lnTo>
                    <a:pt x="1899847" y="749300"/>
                  </a:lnTo>
                  <a:close/>
                </a:path>
                <a:path w="4252594" h="1739900">
                  <a:moveTo>
                    <a:pt x="1735726" y="736600"/>
                  </a:moveTo>
                  <a:lnTo>
                    <a:pt x="1725316" y="736600"/>
                  </a:lnTo>
                  <a:lnTo>
                    <a:pt x="1731716" y="749300"/>
                  </a:lnTo>
                  <a:lnTo>
                    <a:pt x="1740263" y="749300"/>
                  </a:lnTo>
                  <a:lnTo>
                    <a:pt x="1735726" y="736600"/>
                  </a:lnTo>
                  <a:close/>
                </a:path>
                <a:path w="4252594" h="1739900">
                  <a:moveTo>
                    <a:pt x="1755357" y="736600"/>
                  </a:moveTo>
                  <a:lnTo>
                    <a:pt x="1741377" y="736600"/>
                  </a:lnTo>
                  <a:lnTo>
                    <a:pt x="1740263" y="749300"/>
                  </a:lnTo>
                  <a:lnTo>
                    <a:pt x="1747935" y="749300"/>
                  </a:lnTo>
                  <a:lnTo>
                    <a:pt x="1755357" y="736600"/>
                  </a:lnTo>
                  <a:close/>
                </a:path>
                <a:path w="4252594" h="1739900">
                  <a:moveTo>
                    <a:pt x="1759430" y="736600"/>
                  </a:moveTo>
                  <a:lnTo>
                    <a:pt x="1753328" y="749300"/>
                  </a:lnTo>
                  <a:lnTo>
                    <a:pt x="1760293" y="749300"/>
                  </a:lnTo>
                  <a:lnTo>
                    <a:pt x="1759430" y="736600"/>
                  </a:lnTo>
                  <a:close/>
                </a:path>
                <a:path w="4252594" h="1739900">
                  <a:moveTo>
                    <a:pt x="1865004" y="736600"/>
                  </a:moveTo>
                  <a:lnTo>
                    <a:pt x="1771177" y="736600"/>
                  </a:lnTo>
                  <a:lnTo>
                    <a:pt x="1776010" y="749300"/>
                  </a:lnTo>
                  <a:lnTo>
                    <a:pt x="1879387" y="749300"/>
                  </a:lnTo>
                  <a:lnTo>
                    <a:pt x="1878416" y="747255"/>
                  </a:lnTo>
                  <a:lnTo>
                    <a:pt x="1865004" y="736600"/>
                  </a:lnTo>
                  <a:close/>
                </a:path>
                <a:path w="4252594" h="1739900">
                  <a:moveTo>
                    <a:pt x="1879371" y="748014"/>
                  </a:moveTo>
                  <a:lnTo>
                    <a:pt x="1879387" y="749300"/>
                  </a:lnTo>
                  <a:lnTo>
                    <a:pt x="1880989" y="749300"/>
                  </a:lnTo>
                  <a:lnTo>
                    <a:pt x="1879371" y="748014"/>
                  </a:lnTo>
                  <a:close/>
                </a:path>
                <a:path w="4252594" h="1739900">
                  <a:moveTo>
                    <a:pt x="1879230" y="736600"/>
                  </a:moveTo>
                  <a:lnTo>
                    <a:pt x="1873355" y="736600"/>
                  </a:lnTo>
                  <a:lnTo>
                    <a:pt x="1878416" y="747255"/>
                  </a:lnTo>
                  <a:lnTo>
                    <a:pt x="1879371" y="748014"/>
                  </a:lnTo>
                  <a:lnTo>
                    <a:pt x="1879230" y="736600"/>
                  </a:lnTo>
                  <a:close/>
                </a:path>
                <a:path w="4252594" h="1739900">
                  <a:moveTo>
                    <a:pt x="1710913" y="723900"/>
                  </a:moveTo>
                  <a:lnTo>
                    <a:pt x="1706177" y="723900"/>
                  </a:lnTo>
                  <a:lnTo>
                    <a:pt x="1709602" y="736600"/>
                  </a:lnTo>
                  <a:lnTo>
                    <a:pt x="1710913" y="723900"/>
                  </a:lnTo>
                  <a:close/>
                </a:path>
                <a:path w="4252594" h="1739900">
                  <a:moveTo>
                    <a:pt x="1748453" y="685800"/>
                  </a:moveTo>
                  <a:lnTo>
                    <a:pt x="1733716" y="685800"/>
                  </a:lnTo>
                  <a:lnTo>
                    <a:pt x="1723993" y="694927"/>
                  </a:lnTo>
                  <a:lnTo>
                    <a:pt x="1724507" y="698500"/>
                  </a:lnTo>
                  <a:lnTo>
                    <a:pt x="1720355" y="711200"/>
                  </a:lnTo>
                  <a:lnTo>
                    <a:pt x="1713467" y="719157"/>
                  </a:lnTo>
                  <a:lnTo>
                    <a:pt x="1714410" y="723900"/>
                  </a:lnTo>
                  <a:lnTo>
                    <a:pt x="1719601" y="736600"/>
                  </a:lnTo>
                  <a:lnTo>
                    <a:pt x="1725153" y="724488"/>
                  </a:lnTo>
                  <a:lnTo>
                    <a:pt x="1724027" y="723900"/>
                  </a:lnTo>
                  <a:lnTo>
                    <a:pt x="1781861" y="723900"/>
                  </a:lnTo>
                  <a:lnTo>
                    <a:pt x="1768708" y="711200"/>
                  </a:lnTo>
                  <a:lnTo>
                    <a:pt x="1761547" y="711200"/>
                  </a:lnTo>
                  <a:lnTo>
                    <a:pt x="1758207" y="698500"/>
                  </a:lnTo>
                  <a:lnTo>
                    <a:pt x="1748453" y="685800"/>
                  </a:lnTo>
                  <a:close/>
                </a:path>
                <a:path w="4252594" h="1739900">
                  <a:moveTo>
                    <a:pt x="1725377" y="724604"/>
                  </a:moveTo>
                  <a:lnTo>
                    <a:pt x="1724597" y="736600"/>
                  </a:lnTo>
                  <a:lnTo>
                    <a:pt x="1748354" y="736600"/>
                  </a:lnTo>
                  <a:lnTo>
                    <a:pt x="1725377" y="724604"/>
                  </a:lnTo>
                  <a:close/>
                </a:path>
                <a:path w="4252594" h="1739900">
                  <a:moveTo>
                    <a:pt x="1839682" y="723900"/>
                  </a:moveTo>
                  <a:lnTo>
                    <a:pt x="1750760" y="723900"/>
                  </a:lnTo>
                  <a:lnTo>
                    <a:pt x="1764542" y="736600"/>
                  </a:lnTo>
                  <a:lnTo>
                    <a:pt x="1845444" y="736600"/>
                  </a:lnTo>
                  <a:lnTo>
                    <a:pt x="1839682" y="723900"/>
                  </a:lnTo>
                  <a:close/>
                </a:path>
                <a:path w="4252594" h="1739900">
                  <a:moveTo>
                    <a:pt x="1725423" y="723900"/>
                  </a:moveTo>
                  <a:lnTo>
                    <a:pt x="1725153" y="724488"/>
                  </a:lnTo>
                  <a:lnTo>
                    <a:pt x="1725377" y="724604"/>
                  </a:lnTo>
                  <a:lnTo>
                    <a:pt x="1725423" y="723900"/>
                  </a:lnTo>
                  <a:close/>
                </a:path>
                <a:path w="4252594" h="1739900">
                  <a:moveTo>
                    <a:pt x="1711885" y="711200"/>
                  </a:moveTo>
                  <a:lnTo>
                    <a:pt x="1680996" y="711200"/>
                  </a:lnTo>
                  <a:lnTo>
                    <a:pt x="1689178" y="723900"/>
                  </a:lnTo>
                  <a:lnTo>
                    <a:pt x="1709362" y="723900"/>
                  </a:lnTo>
                  <a:lnTo>
                    <a:pt x="1713467" y="719157"/>
                  </a:lnTo>
                  <a:lnTo>
                    <a:pt x="1711885" y="711200"/>
                  </a:lnTo>
                  <a:close/>
                </a:path>
                <a:path w="4252594" h="1739900">
                  <a:moveTo>
                    <a:pt x="1797126" y="711200"/>
                  </a:moveTo>
                  <a:lnTo>
                    <a:pt x="1786862" y="711200"/>
                  </a:lnTo>
                  <a:lnTo>
                    <a:pt x="1781861" y="723900"/>
                  </a:lnTo>
                  <a:lnTo>
                    <a:pt x="1806656" y="723900"/>
                  </a:lnTo>
                  <a:lnTo>
                    <a:pt x="1797126" y="711200"/>
                  </a:lnTo>
                  <a:close/>
                </a:path>
                <a:path w="4252594" h="1739900">
                  <a:moveTo>
                    <a:pt x="1723993" y="694927"/>
                  </a:moveTo>
                  <a:lnTo>
                    <a:pt x="1720188" y="698500"/>
                  </a:lnTo>
                  <a:lnTo>
                    <a:pt x="1714062" y="711200"/>
                  </a:lnTo>
                  <a:lnTo>
                    <a:pt x="1711885" y="711200"/>
                  </a:lnTo>
                  <a:lnTo>
                    <a:pt x="1713467" y="719157"/>
                  </a:lnTo>
                  <a:lnTo>
                    <a:pt x="1720355" y="711200"/>
                  </a:lnTo>
                  <a:lnTo>
                    <a:pt x="1724507" y="698500"/>
                  </a:lnTo>
                  <a:lnTo>
                    <a:pt x="1723993" y="694927"/>
                  </a:lnTo>
                  <a:close/>
                </a:path>
                <a:path w="4252594" h="1739900">
                  <a:moveTo>
                    <a:pt x="1653854" y="685800"/>
                  </a:moveTo>
                  <a:lnTo>
                    <a:pt x="1629553" y="685800"/>
                  </a:lnTo>
                  <a:lnTo>
                    <a:pt x="1642296" y="698500"/>
                  </a:lnTo>
                  <a:lnTo>
                    <a:pt x="1652473" y="711200"/>
                  </a:lnTo>
                  <a:lnTo>
                    <a:pt x="1657182" y="705030"/>
                  </a:lnTo>
                  <a:lnTo>
                    <a:pt x="1649465" y="698500"/>
                  </a:lnTo>
                  <a:lnTo>
                    <a:pt x="1646980" y="698500"/>
                  </a:lnTo>
                  <a:lnTo>
                    <a:pt x="1653854" y="685800"/>
                  </a:lnTo>
                  <a:close/>
                </a:path>
                <a:path w="4252594" h="1739900">
                  <a:moveTo>
                    <a:pt x="1660545" y="700623"/>
                  </a:moveTo>
                  <a:lnTo>
                    <a:pt x="1657182" y="705030"/>
                  </a:lnTo>
                  <a:lnTo>
                    <a:pt x="1664472" y="711200"/>
                  </a:lnTo>
                  <a:lnTo>
                    <a:pt x="1672862" y="711200"/>
                  </a:lnTo>
                  <a:lnTo>
                    <a:pt x="1660545" y="700623"/>
                  </a:lnTo>
                  <a:close/>
                </a:path>
                <a:path w="4252594" h="1739900">
                  <a:moveTo>
                    <a:pt x="1722679" y="685800"/>
                  </a:moveTo>
                  <a:lnTo>
                    <a:pt x="1653854" y="685800"/>
                  </a:lnTo>
                  <a:lnTo>
                    <a:pt x="1647593" y="698500"/>
                  </a:lnTo>
                  <a:lnTo>
                    <a:pt x="1677539" y="698500"/>
                  </a:lnTo>
                  <a:lnTo>
                    <a:pt x="1690314" y="711200"/>
                  </a:lnTo>
                  <a:lnTo>
                    <a:pt x="1714062" y="711200"/>
                  </a:lnTo>
                  <a:lnTo>
                    <a:pt x="1720188" y="698500"/>
                  </a:lnTo>
                  <a:lnTo>
                    <a:pt x="1723993" y="694927"/>
                  </a:lnTo>
                  <a:lnTo>
                    <a:pt x="1722679" y="685800"/>
                  </a:lnTo>
                  <a:close/>
                </a:path>
                <a:path w="4252594" h="1739900">
                  <a:moveTo>
                    <a:pt x="1771128" y="698500"/>
                  </a:moveTo>
                  <a:lnTo>
                    <a:pt x="1767432" y="698500"/>
                  </a:lnTo>
                  <a:lnTo>
                    <a:pt x="1761547" y="711200"/>
                  </a:lnTo>
                  <a:lnTo>
                    <a:pt x="1780253" y="711200"/>
                  </a:lnTo>
                  <a:lnTo>
                    <a:pt x="1771128" y="698500"/>
                  </a:lnTo>
                  <a:close/>
                </a:path>
                <a:path w="4252594" h="1739900">
                  <a:moveTo>
                    <a:pt x="1662166" y="698500"/>
                  </a:moveTo>
                  <a:lnTo>
                    <a:pt x="1658071" y="698500"/>
                  </a:lnTo>
                  <a:lnTo>
                    <a:pt x="1660545" y="700623"/>
                  </a:lnTo>
                  <a:lnTo>
                    <a:pt x="1662166" y="698500"/>
                  </a:lnTo>
                  <a:close/>
                </a:path>
                <a:path w="4252594" h="1739900">
                  <a:moveTo>
                    <a:pt x="1711928" y="673100"/>
                  </a:moveTo>
                  <a:lnTo>
                    <a:pt x="1604633" y="673100"/>
                  </a:lnTo>
                  <a:lnTo>
                    <a:pt x="1616149" y="685800"/>
                  </a:lnTo>
                  <a:lnTo>
                    <a:pt x="1723139" y="685800"/>
                  </a:lnTo>
                  <a:lnTo>
                    <a:pt x="1711928" y="673100"/>
                  </a:lnTo>
                  <a:close/>
                </a:path>
                <a:path w="4252594" h="1739900">
                  <a:moveTo>
                    <a:pt x="1565886" y="660400"/>
                  </a:moveTo>
                  <a:lnTo>
                    <a:pt x="1562444" y="660400"/>
                  </a:lnTo>
                  <a:lnTo>
                    <a:pt x="1571602" y="673100"/>
                  </a:lnTo>
                  <a:lnTo>
                    <a:pt x="1570780" y="667035"/>
                  </a:lnTo>
                  <a:lnTo>
                    <a:pt x="1565886" y="660400"/>
                  </a:lnTo>
                  <a:close/>
                </a:path>
                <a:path w="4252594" h="1739900">
                  <a:moveTo>
                    <a:pt x="1670512" y="660400"/>
                  </a:moveTo>
                  <a:lnTo>
                    <a:pt x="1569880" y="660400"/>
                  </a:lnTo>
                  <a:lnTo>
                    <a:pt x="1570780" y="667035"/>
                  </a:lnTo>
                  <a:lnTo>
                    <a:pt x="1575253" y="673100"/>
                  </a:lnTo>
                  <a:lnTo>
                    <a:pt x="1667990" y="673100"/>
                  </a:lnTo>
                  <a:lnTo>
                    <a:pt x="1670512" y="660400"/>
                  </a:lnTo>
                  <a:close/>
                </a:path>
                <a:path w="4252594" h="1739900">
                  <a:moveTo>
                    <a:pt x="1686857" y="660400"/>
                  </a:moveTo>
                  <a:lnTo>
                    <a:pt x="1672903" y="660400"/>
                  </a:lnTo>
                  <a:lnTo>
                    <a:pt x="1667990" y="673100"/>
                  </a:lnTo>
                  <a:lnTo>
                    <a:pt x="1696616" y="673100"/>
                  </a:lnTo>
                  <a:lnTo>
                    <a:pt x="1686857" y="660400"/>
                  </a:lnTo>
                  <a:close/>
                </a:path>
                <a:path w="4252594" h="1739900">
                  <a:moveTo>
                    <a:pt x="1530172" y="647700"/>
                  </a:moveTo>
                  <a:lnTo>
                    <a:pt x="1523879" y="647700"/>
                  </a:lnTo>
                  <a:lnTo>
                    <a:pt x="1526284" y="660400"/>
                  </a:lnTo>
                  <a:lnTo>
                    <a:pt x="1533513" y="660400"/>
                  </a:lnTo>
                  <a:lnTo>
                    <a:pt x="1530172" y="647700"/>
                  </a:lnTo>
                  <a:close/>
                </a:path>
                <a:path w="4252594" h="1739900">
                  <a:moveTo>
                    <a:pt x="1542632" y="647700"/>
                  </a:moveTo>
                  <a:lnTo>
                    <a:pt x="1536461" y="647700"/>
                  </a:lnTo>
                  <a:lnTo>
                    <a:pt x="1536592" y="660400"/>
                  </a:lnTo>
                  <a:lnTo>
                    <a:pt x="1546475" y="660400"/>
                  </a:lnTo>
                  <a:lnTo>
                    <a:pt x="1542632" y="647700"/>
                  </a:lnTo>
                  <a:close/>
                </a:path>
                <a:path w="4252594" h="1739900">
                  <a:moveTo>
                    <a:pt x="1644277" y="647700"/>
                  </a:moveTo>
                  <a:lnTo>
                    <a:pt x="1548454" y="647700"/>
                  </a:lnTo>
                  <a:lnTo>
                    <a:pt x="1553287" y="660400"/>
                  </a:lnTo>
                  <a:lnTo>
                    <a:pt x="1647190" y="660400"/>
                  </a:lnTo>
                  <a:lnTo>
                    <a:pt x="1644277" y="647700"/>
                  </a:lnTo>
                  <a:close/>
                </a:path>
                <a:path w="4252594" h="1739900">
                  <a:moveTo>
                    <a:pt x="1494438" y="635000"/>
                  </a:moveTo>
                  <a:lnTo>
                    <a:pt x="1490760" y="635000"/>
                  </a:lnTo>
                  <a:lnTo>
                    <a:pt x="1494929" y="647700"/>
                  </a:lnTo>
                  <a:lnTo>
                    <a:pt x="1494438" y="635000"/>
                  </a:lnTo>
                  <a:close/>
                </a:path>
                <a:path w="4252594" h="1739900">
                  <a:moveTo>
                    <a:pt x="1575136" y="635000"/>
                  </a:moveTo>
                  <a:lnTo>
                    <a:pt x="1506267" y="635000"/>
                  </a:lnTo>
                  <a:lnTo>
                    <a:pt x="1514201" y="647700"/>
                  </a:lnTo>
                  <a:lnTo>
                    <a:pt x="1581888" y="647700"/>
                  </a:lnTo>
                  <a:lnTo>
                    <a:pt x="1575136" y="635000"/>
                  </a:lnTo>
                  <a:close/>
                </a:path>
                <a:path w="4252594" h="1739900">
                  <a:moveTo>
                    <a:pt x="1624021" y="635000"/>
                  </a:moveTo>
                  <a:lnTo>
                    <a:pt x="1585802" y="635000"/>
                  </a:lnTo>
                  <a:lnTo>
                    <a:pt x="1587280" y="647700"/>
                  </a:lnTo>
                  <a:lnTo>
                    <a:pt x="1629792" y="647700"/>
                  </a:lnTo>
                  <a:lnTo>
                    <a:pt x="1624021" y="635000"/>
                  </a:lnTo>
                  <a:close/>
                </a:path>
                <a:path w="4252594" h="1739900">
                  <a:moveTo>
                    <a:pt x="1446414" y="609600"/>
                  </a:moveTo>
                  <a:lnTo>
                    <a:pt x="1442515" y="609600"/>
                  </a:lnTo>
                  <a:lnTo>
                    <a:pt x="1435512" y="617632"/>
                  </a:lnTo>
                  <a:lnTo>
                    <a:pt x="1441986" y="622300"/>
                  </a:lnTo>
                  <a:lnTo>
                    <a:pt x="1456523" y="635000"/>
                  </a:lnTo>
                  <a:lnTo>
                    <a:pt x="1450028" y="622300"/>
                  </a:lnTo>
                  <a:lnTo>
                    <a:pt x="1446206" y="622300"/>
                  </a:lnTo>
                  <a:lnTo>
                    <a:pt x="1446414" y="609600"/>
                  </a:lnTo>
                  <a:close/>
                </a:path>
                <a:path w="4252594" h="1739900">
                  <a:moveTo>
                    <a:pt x="1534151" y="609600"/>
                  </a:moveTo>
                  <a:lnTo>
                    <a:pt x="1459273" y="609600"/>
                  </a:lnTo>
                  <a:lnTo>
                    <a:pt x="1467922" y="622300"/>
                  </a:lnTo>
                  <a:lnTo>
                    <a:pt x="1472815" y="635000"/>
                  </a:lnTo>
                  <a:lnTo>
                    <a:pt x="1490083" y="635000"/>
                  </a:lnTo>
                  <a:lnTo>
                    <a:pt x="1493752" y="622300"/>
                  </a:lnTo>
                  <a:lnTo>
                    <a:pt x="1537711" y="622300"/>
                  </a:lnTo>
                  <a:lnTo>
                    <a:pt x="1534151" y="609600"/>
                  </a:lnTo>
                  <a:close/>
                </a:path>
                <a:path w="4252594" h="1739900">
                  <a:moveTo>
                    <a:pt x="1582443" y="622300"/>
                  </a:moveTo>
                  <a:lnTo>
                    <a:pt x="1498739" y="622300"/>
                  </a:lnTo>
                  <a:lnTo>
                    <a:pt x="1490083" y="635000"/>
                  </a:lnTo>
                  <a:lnTo>
                    <a:pt x="1593551" y="635000"/>
                  </a:lnTo>
                  <a:lnTo>
                    <a:pt x="1582443" y="622300"/>
                  </a:lnTo>
                  <a:close/>
                </a:path>
                <a:path w="4252594" h="1739900">
                  <a:moveTo>
                    <a:pt x="1430421" y="613961"/>
                  </a:moveTo>
                  <a:lnTo>
                    <a:pt x="1431442" y="622300"/>
                  </a:lnTo>
                  <a:lnTo>
                    <a:pt x="1435512" y="617632"/>
                  </a:lnTo>
                  <a:lnTo>
                    <a:pt x="1430421" y="613961"/>
                  </a:lnTo>
                  <a:close/>
                </a:path>
                <a:path w="4252594" h="1739900">
                  <a:moveTo>
                    <a:pt x="1459273" y="609600"/>
                  </a:moveTo>
                  <a:lnTo>
                    <a:pt x="1448514" y="609600"/>
                  </a:lnTo>
                  <a:lnTo>
                    <a:pt x="1446206" y="622300"/>
                  </a:lnTo>
                  <a:lnTo>
                    <a:pt x="1450028" y="622300"/>
                  </a:lnTo>
                  <a:lnTo>
                    <a:pt x="1459273" y="609600"/>
                  </a:lnTo>
                  <a:close/>
                </a:path>
                <a:path w="4252594" h="1739900">
                  <a:moveTo>
                    <a:pt x="1549606" y="609600"/>
                  </a:moveTo>
                  <a:lnTo>
                    <a:pt x="1537177" y="609600"/>
                  </a:lnTo>
                  <a:lnTo>
                    <a:pt x="1537711" y="622300"/>
                  </a:lnTo>
                  <a:lnTo>
                    <a:pt x="1562371" y="622300"/>
                  </a:lnTo>
                  <a:lnTo>
                    <a:pt x="1549606" y="609600"/>
                  </a:lnTo>
                  <a:close/>
                </a:path>
                <a:path w="4252594" h="1739900">
                  <a:moveTo>
                    <a:pt x="1429887" y="609600"/>
                  </a:moveTo>
                  <a:lnTo>
                    <a:pt x="1424372" y="609600"/>
                  </a:lnTo>
                  <a:lnTo>
                    <a:pt x="1430421" y="613961"/>
                  </a:lnTo>
                  <a:lnTo>
                    <a:pt x="1429887" y="609600"/>
                  </a:lnTo>
                  <a:close/>
                </a:path>
                <a:path w="4252594" h="1739900">
                  <a:moveTo>
                    <a:pt x="1396113" y="596900"/>
                  </a:moveTo>
                  <a:lnTo>
                    <a:pt x="1395795" y="596900"/>
                  </a:lnTo>
                  <a:lnTo>
                    <a:pt x="1395924" y="609600"/>
                  </a:lnTo>
                  <a:lnTo>
                    <a:pt x="1396113" y="596900"/>
                  </a:lnTo>
                  <a:close/>
                </a:path>
                <a:path w="4252594" h="1739900">
                  <a:moveTo>
                    <a:pt x="1515366" y="596900"/>
                  </a:moveTo>
                  <a:lnTo>
                    <a:pt x="1422041" y="596900"/>
                  </a:lnTo>
                  <a:lnTo>
                    <a:pt x="1438600" y="609600"/>
                  </a:lnTo>
                  <a:lnTo>
                    <a:pt x="1523019" y="609600"/>
                  </a:lnTo>
                  <a:lnTo>
                    <a:pt x="1515366" y="596900"/>
                  </a:lnTo>
                  <a:close/>
                </a:path>
                <a:path w="4252594" h="1739900">
                  <a:moveTo>
                    <a:pt x="1526970" y="596900"/>
                  </a:moveTo>
                  <a:lnTo>
                    <a:pt x="1522445" y="596900"/>
                  </a:lnTo>
                  <a:lnTo>
                    <a:pt x="1533652" y="609600"/>
                  </a:lnTo>
                  <a:lnTo>
                    <a:pt x="1535888" y="609600"/>
                  </a:lnTo>
                  <a:lnTo>
                    <a:pt x="1526970" y="596900"/>
                  </a:lnTo>
                  <a:close/>
                </a:path>
                <a:path w="4252594" h="1739900">
                  <a:moveTo>
                    <a:pt x="1492861" y="584200"/>
                  </a:moveTo>
                  <a:lnTo>
                    <a:pt x="1385241" y="584200"/>
                  </a:lnTo>
                  <a:lnTo>
                    <a:pt x="1384774" y="596900"/>
                  </a:lnTo>
                  <a:lnTo>
                    <a:pt x="1506000" y="596900"/>
                  </a:lnTo>
                  <a:lnTo>
                    <a:pt x="1492861" y="584200"/>
                  </a:lnTo>
                  <a:close/>
                </a:path>
                <a:path w="4252594" h="1739900">
                  <a:moveTo>
                    <a:pt x="1344314" y="571500"/>
                  </a:moveTo>
                  <a:lnTo>
                    <a:pt x="1326299" y="571500"/>
                  </a:lnTo>
                  <a:lnTo>
                    <a:pt x="1336362" y="584200"/>
                  </a:lnTo>
                  <a:lnTo>
                    <a:pt x="1344314" y="571500"/>
                  </a:lnTo>
                  <a:close/>
                </a:path>
                <a:path w="4252594" h="1739900">
                  <a:moveTo>
                    <a:pt x="1383482" y="571500"/>
                  </a:moveTo>
                  <a:lnTo>
                    <a:pt x="1358757" y="571500"/>
                  </a:lnTo>
                  <a:lnTo>
                    <a:pt x="1363745" y="584200"/>
                  </a:lnTo>
                  <a:lnTo>
                    <a:pt x="1387391" y="584200"/>
                  </a:lnTo>
                  <a:lnTo>
                    <a:pt x="1383482" y="571500"/>
                  </a:lnTo>
                  <a:close/>
                </a:path>
                <a:path w="4252594" h="1739900">
                  <a:moveTo>
                    <a:pt x="1447819" y="571500"/>
                  </a:moveTo>
                  <a:lnTo>
                    <a:pt x="1403255" y="571500"/>
                  </a:lnTo>
                  <a:lnTo>
                    <a:pt x="1399537" y="584200"/>
                  </a:lnTo>
                  <a:lnTo>
                    <a:pt x="1457684" y="584200"/>
                  </a:lnTo>
                  <a:lnTo>
                    <a:pt x="1447819" y="571500"/>
                  </a:lnTo>
                  <a:close/>
                </a:path>
                <a:path w="4252594" h="1739900">
                  <a:moveTo>
                    <a:pt x="1431937" y="558800"/>
                  </a:moveTo>
                  <a:lnTo>
                    <a:pt x="1336082" y="558800"/>
                  </a:lnTo>
                  <a:lnTo>
                    <a:pt x="1337262" y="571500"/>
                  </a:lnTo>
                  <a:lnTo>
                    <a:pt x="1447819" y="571500"/>
                  </a:lnTo>
                  <a:lnTo>
                    <a:pt x="1463299" y="584200"/>
                  </a:lnTo>
                  <a:lnTo>
                    <a:pt x="1450832" y="571500"/>
                  </a:lnTo>
                  <a:lnTo>
                    <a:pt x="1431937" y="558800"/>
                  </a:lnTo>
                  <a:close/>
                </a:path>
                <a:path w="4252594" h="1739900">
                  <a:moveTo>
                    <a:pt x="1336082" y="558800"/>
                  </a:moveTo>
                  <a:lnTo>
                    <a:pt x="1307573" y="558800"/>
                  </a:lnTo>
                  <a:lnTo>
                    <a:pt x="1313247" y="571500"/>
                  </a:lnTo>
                  <a:lnTo>
                    <a:pt x="1333225" y="571500"/>
                  </a:lnTo>
                  <a:lnTo>
                    <a:pt x="1336082" y="558800"/>
                  </a:lnTo>
                  <a:close/>
                </a:path>
                <a:path w="4252594" h="1739900">
                  <a:moveTo>
                    <a:pt x="1307099" y="546100"/>
                  </a:moveTo>
                  <a:lnTo>
                    <a:pt x="1284720" y="546100"/>
                  </a:lnTo>
                  <a:lnTo>
                    <a:pt x="1288907" y="558800"/>
                  </a:lnTo>
                  <a:lnTo>
                    <a:pt x="1307573" y="558800"/>
                  </a:lnTo>
                  <a:lnTo>
                    <a:pt x="1307099" y="546100"/>
                  </a:lnTo>
                  <a:close/>
                </a:path>
                <a:path w="4252594" h="1739900">
                  <a:moveTo>
                    <a:pt x="1315613" y="538185"/>
                  </a:moveTo>
                  <a:lnTo>
                    <a:pt x="1310990" y="546100"/>
                  </a:lnTo>
                  <a:lnTo>
                    <a:pt x="1307099" y="546100"/>
                  </a:lnTo>
                  <a:lnTo>
                    <a:pt x="1307573" y="558800"/>
                  </a:lnTo>
                  <a:lnTo>
                    <a:pt x="1313264" y="546100"/>
                  </a:lnTo>
                  <a:lnTo>
                    <a:pt x="1315613" y="538185"/>
                  </a:lnTo>
                  <a:close/>
                </a:path>
                <a:path w="4252594" h="1739900">
                  <a:moveTo>
                    <a:pt x="1322958" y="533400"/>
                  </a:moveTo>
                  <a:lnTo>
                    <a:pt x="1318409" y="533400"/>
                  </a:lnTo>
                  <a:lnTo>
                    <a:pt x="1315613" y="538185"/>
                  </a:lnTo>
                  <a:lnTo>
                    <a:pt x="1313264" y="546100"/>
                  </a:lnTo>
                  <a:lnTo>
                    <a:pt x="1307666" y="558800"/>
                  </a:lnTo>
                  <a:lnTo>
                    <a:pt x="1405181" y="558800"/>
                  </a:lnTo>
                  <a:lnTo>
                    <a:pt x="1403924" y="546100"/>
                  </a:lnTo>
                  <a:lnTo>
                    <a:pt x="1323575" y="546100"/>
                  </a:lnTo>
                  <a:lnTo>
                    <a:pt x="1322958" y="533400"/>
                  </a:lnTo>
                  <a:close/>
                </a:path>
                <a:path w="4252594" h="1739900">
                  <a:moveTo>
                    <a:pt x="1406615" y="546100"/>
                  </a:moveTo>
                  <a:lnTo>
                    <a:pt x="1405181" y="558800"/>
                  </a:lnTo>
                  <a:lnTo>
                    <a:pt x="1413901" y="558800"/>
                  </a:lnTo>
                  <a:lnTo>
                    <a:pt x="1406615" y="546100"/>
                  </a:lnTo>
                  <a:close/>
                </a:path>
                <a:path w="4252594" h="1739900">
                  <a:moveTo>
                    <a:pt x="1250433" y="533400"/>
                  </a:moveTo>
                  <a:lnTo>
                    <a:pt x="1228433" y="533400"/>
                  </a:lnTo>
                  <a:lnTo>
                    <a:pt x="1238050" y="546100"/>
                  </a:lnTo>
                  <a:lnTo>
                    <a:pt x="1244415" y="546100"/>
                  </a:lnTo>
                  <a:lnTo>
                    <a:pt x="1250433" y="533400"/>
                  </a:lnTo>
                  <a:close/>
                </a:path>
                <a:path w="4252594" h="1739900">
                  <a:moveTo>
                    <a:pt x="1270445" y="533400"/>
                  </a:moveTo>
                  <a:lnTo>
                    <a:pt x="1267405" y="533400"/>
                  </a:lnTo>
                  <a:lnTo>
                    <a:pt x="1256170" y="546100"/>
                  </a:lnTo>
                  <a:lnTo>
                    <a:pt x="1269133" y="546100"/>
                  </a:lnTo>
                  <a:lnTo>
                    <a:pt x="1270445" y="533400"/>
                  </a:lnTo>
                  <a:close/>
                </a:path>
                <a:path w="4252594" h="1739900">
                  <a:moveTo>
                    <a:pt x="1312367" y="508000"/>
                  </a:moveTo>
                  <a:lnTo>
                    <a:pt x="1214484" y="508000"/>
                  </a:lnTo>
                  <a:lnTo>
                    <a:pt x="1225314" y="520700"/>
                  </a:lnTo>
                  <a:lnTo>
                    <a:pt x="1235784" y="533400"/>
                  </a:lnTo>
                  <a:lnTo>
                    <a:pt x="1270445" y="533400"/>
                  </a:lnTo>
                  <a:lnTo>
                    <a:pt x="1277642" y="546100"/>
                  </a:lnTo>
                  <a:lnTo>
                    <a:pt x="1310990" y="546100"/>
                  </a:lnTo>
                  <a:lnTo>
                    <a:pt x="1315613" y="538185"/>
                  </a:lnTo>
                  <a:lnTo>
                    <a:pt x="1317034" y="533400"/>
                  </a:lnTo>
                  <a:lnTo>
                    <a:pt x="1313425" y="520700"/>
                  </a:lnTo>
                  <a:lnTo>
                    <a:pt x="1312367" y="508000"/>
                  </a:lnTo>
                  <a:close/>
                </a:path>
                <a:path w="4252594" h="1739900">
                  <a:moveTo>
                    <a:pt x="1337367" y="520700"/>
                  </a:moveTo>
                  <a:lnTo>
                    <a:pt x="1323283" y="520700"/>
                  </a:lnTo>
                  <a:lnTo>
                    <a:pt x="1327383" y="533400"/>
                  </a:lnTo>
                  <a:lnTo>
                    <a:pt x="1323853" y="546100"/>
                  </a:lnTo>
                  <a:lnTo>
                    <a:pt x="1370437" y="546100"/>
                  </a:lnTo>
                  <a:lnTo>
                    <a:pt x="1357465" y="533400"/>
                  </a:lnTo>
                  <a:lnTo>
                    <a:pt x="1336607" y="533400"/>
                  </a:lnTo>
                  <a:lnTo>
                    <a:pt x="1337367" y="520700"/>
                  </a:lnTo>
                  <a:close/>
                </a:path>
                <a:path w="4252594" h="1739900">
                  <a:moveTo>
                    <a:pt x="1178570" y="508000"/>
                  </a:moveTo>
                  <a:lnTo>
                    <a:pt x="1180602" y="520700"/>
                  </a:lnTo>
                  <a:lnTo>
                    <a:pt x="1185785" y="520700"/>
                  </a:lnTo>
                  <a:lnTo>
                    <a:pt x="1178570" y="508000"/>
                  </a:lnTo>
                  <a:close/>
                </a:path>
                <a:path w="4252594" h="1739900">
                  <a:moveTo>
                    <a:pt x="1207533" y="508000"/>
                  </a:moveTo>
                  <a:lnTo>
                    <a:pt x="1203999" y="508000"/>
                  </a:lnTo>
                  <a:lnTo>
                    <a:pt x="1207542" y="520700"/>
                  </a:lnTo>
                  <a:lnTo>
                    <a:pt x="1207533" y="508000"/>
                  </a:lnTo>
                  <a:close/>
                </a:path>
                <a:path w="4252594" h="1739900">
                  <a:moveTo>
                    <a:pt x="1241237" y="495300"/>
                  </a:moveTo>
                  <a:lnTo>
                    <a:pt x="1151889" y="495300"/>
                  </a:lnTo>
                  <a:lnTo>
                    <a:pt x="1155546" y="508000"/>
                  </a:lnTo>
                  <a:lnTo>
                    <a:pt x="1235155" y="508000"/>
                  </a:lnTo>
                  <a:lnTo>
                    <a:pt x="1241237" y="495300"/>
                  </a:lnTo>
                  <a:close/>
                </a:path>
                <a:path w="4252594" h="1739900">
                  <a:moveTo>
                    <a:pt x="1263290" y="495300"/>
                  </a:moveTo>
                  <a:lnTo>
                    <a:pt x="1243268" y="495300"/>
                  </a:lnTo>
                  <a:lnTo>
                    <a:pt x="1252518" y="508000"/>
                  </a:lnTo>
                  <a:lnTo>
                    <a:pt x="1272674" y="508000"/>
                  </a:lnTo>
                  <a:lnTo>
                    <a:pt x="1263290" y="495300"/>
                  </a:lnTo>
                  <a:close/>
                </a:path>
                <a:path w="4252594" h="1739900">
                  <a:moveTo>
                    <a:pt x="1280813" y="495300"/>
                  </a:moveTo>
                  <a:lnTo>
                    <a:pt x="1272473" y="495300"/>
                  </a:lnTo>
                  <a:lnTo>
                    <a:pt x="1274570" y="508000"/>
                  </a:lnTo>
                  <a:lnTo>
                    <a:pt x="1288093" y="508000"/>
                  </a:lnTo>
                  <a:lnTo>
                    <a:pt x="1280813" y="495300"/>
                  </a:lnTo>
                  <a:close/>
                </a:path>
                <a:path w="4252594" h="1739900">
                  <a:moveTo>
                    <a:pt x="1127577" y="482600"/>
                  </a:moveTo>
                  <a:lnTo>
                    <a:pt x="1126673" y="482600"/>
                  </a:lnTo>
                  <a:lnTo>
                    <a:pt x="1124694" y="495300"/>
                  </a:lnTo>
                  <a:lnTo>
                    <a:pt x="1127713" y="495300"/>
                  </a:lnTo>
                  <a:lnTo>
                    <a:pt x="1127577" y="482600"/>
                  </a:lnTo>
                  <a:close/>
                </a:path>
                <a:path w="4252594" h="1739900">
                  <a:moveTo>
                    <a:pt x="1145833" y="482600"/>
                  </a:moveTo>
                  <a:lnTo>
                    <a:pt x="1127577" y="482600"/>
                  </a:lnTo>
                  <a:lnTo>
                    <a:pt x="1127713" y="495300"/>
                  </a:lnTo>
                  <a:lnTo>
                    <a:pt x="1140247" y="495300"/>
                  </a:lnTo>
                  <a:lnTo>
                    <a:pt x="1145833" y="482600"/>
                  </a:lnTo>
                  <a:close/>
                </a:path>
                <a:path w="4252594" h="1739900">
                  <a:moveTo>
                    <a:pt x="1212053" y="482600"/>
                  </a:moveTo>
                  <a:lnTo>
                    <a:pt x="1145833" y="482600"/>
                  </a:lnTo>
                  <a:lnTo>
                    <a:pt x="1163597" y="495300"/>
                  </a:lnTo>
                  <a:lnTo>
                    <a:pt x="1210737" y="495300"/>
                  </a:lnTo>
                  <a:lnTo>
                    <a:pt x="1212053" y="482600"/>
                  </a:lnTo>
                  <a:close/>
                </a:path>
                <a:path w="4252594" h="1739900">
                  <a:moveTo>
                    <a:pt x="1225447" y="482600"/>
                  </a:moveTo>
                  <a:lnTo>
                    <a:pt x="1212053" y="482600"/>
                  </a:lnTo>
                  <a:lnTo>
                    <a:pt x="1215088" y="495300"/>
                  </a:lnTo>
                  <a:lnTo>
                    <a:pt x="1232779" y="495300"/>
                  </a:lnTo>
                  <a:lnTo>
                    <a:pt x="1225447" y="482600"/>
                  </a:lnTo>
                  <a:close/>
                </a:path>
                <a:path w="4252594" h="1739900">
                  <a:moveTo>
                    <a:pt x="1246369" y="482600"/>
                  </a:moveTo>
                  <a:lnTo>
                    <a:pt x="1225447" y="482600"/>
                  </a:lnTo>
                  <a:lnTo>
                    <a:pt x="1234904" y="495300"/>
                  </a:lnTo>
                  <a:lnTo>
                    <a:pt x="1253825" y="495300"/>
                  </a:lnTo>
                  <a:lnTo>
                    <a:pt x="1246369" y="482600"/>
                  </a:lnTo>
                  <a:close/>
                </a:path>
                <a:path w="4252594" h="1739900">
                  <a:moveTo>
                    <a:pt x="1112685" y="469900"/>
                  </a:moveTo>
                  <a:lnTo>
                    <a:pt x="1094988" y="469900"/>
                  </a:lnTo>
                  <a:lnTo>
                    <a:pt x="1100082" y="482600"/>
                  </a:lnTo>
                  <a:lnTo>
                    <a:pt x="1115562" y="482600"/>
                  </a:lnTo>
                  <a:lnTo>
                    <a:pt x="1112685" y="469900"/>
                  </a:lnTo>
                  <a:close/>
                </a:path>
                <a:path w="4252594" h="1739900">
                  <a:moveTo>
                    <a:pt x="1137346" y="469900"/>
                  </a:moveTo>
                  <a:lnTo>
                    <a:pt x="1113165" y="469900"/>
                  </a:lnTo>
                  <a:lnTo>
                    <a:pt x="1119399" y="482600"/>
                  </a:lnTo>
                  <a:lnTo>
                    <a:pt x="1135064" y="482600"/>
                  </a:lnTo>
                  <a:lnTo>
                    <a:pt x="1137346" y="469900"/>
                  </a:lnTo>
                  <a:close/>
                </a:path>
                <a:path w="4252594" h="1739900">
                  <a:moveTo>
                    <a:pt x="1204549" y="469900"/>
                  </a:moveTo>
                  <a:lnTo>
                    <a:pt x="1137346" y="469900"/>
                  </a:lnTo>
                  <a:lnTo>
                    <a:pt x="1147858" y="482600"/>
                  </a:lnTo>
                  <a:lnTo>
                    <a:pt x="1222944" y="482600"/>
                  </a:lnTo>
                  <a:lnTo>
                    <a:pt x="1204549" y="469900"/>
                  </a:lnTo>
                  <a:close/>
                </a:path>
                <a:path w="4252594" h="1739900">
                  <a:moveTo>
                    <a:pt x="1081067" y="457200"/>
                  </a:moveTo>
                  <a:lnTo>
                    <a:pt x="1061807" y="457200"/>
                  </a:lnTo>
                  <a:lnTo>
                    <a:pt x="1059045" y="469900"/>
                  </a:lnTo>
                  <a:lnTo>
                    <a:pt x="1079781" y="469900"/>
                  </a:lnTo>
                  <a:lnTo>
                    <a:pt x="1081067" y="457200"/>
                  </a:lnTo>
                  <a:close/>
                </a:path>
                <a:path w="4252594" h="1739900">
                  <a:moveTo>
                    <a:pt x="1164542" y="457200"/>
                  </a:moveTo>
                  <a:lnTo>
                    <a:pt x="1081067" y="457200"/>
                  </a:lnTo>
                  <a:lnTo>
                    <a:pt x="1097662" y="469900"/>
                  </a:lnTo>
                  <a:lnTo>
                    <a:pt x="1171668" y="469900"/>
                  </a:lnTo>
                  <a:lnTo>
                    <a:pt x="1164542" y="457200"/>
                  </a:lnTo>
                  <a:close/>
                </a:path>
                <a:path w="4252594" h="1739900">
                  <a:moveTo>
                    <a:pt x="1186171" y="457200"/>
                  </a:moveTo>
                  <a:lnTo>
                    <a:pt x="1173552" y="457200"/>
                  </a:lnTo>
                  <a:lnTo>
                    <a:pt x="1177021" y="469900"/>
                  </a:lnTo>
                  <a:lnTo>
                    <a:pt x="1201097" y="469900"/>
                  </a:lnTo>
                  <a:lnTo>
                    <a:pt x="1186171" y="457200"/>
                  </a:lnTo>
                  <a:close/>
                </a:path>
                <a:path w="4252594" h="1739900">
                  <a:moveTo>
                    <a:pt x="1102491" y="444500"/>
                  </a:moveTo>
                  <a:lnTo>
                    <a:pt x="1029970" y="444500"/>
                  </a:lnTo>
                  <a:lnTo>
                    <a:pt x="1053747" y="457200"/>
                  </a:lnTo>
                  <a:lnTo>
                    <a:pt x="1099948" y="457200"/>
                  </a:lnTo>
                  <a:lnTo>
                    <a:pt x="1102491" y="444500"/>
                  </a:lnTo>
                  <a:close/>
                </a:path>
                <a:path w="4252594" h="1739900">
                  <a:moveTo>
                    <a:pt x="1112363" y="431800"/>
                  </a:moveTo>
                  <a:lnTo>
                    <a:pt x="996897" y="431800"/>
                  </a:lnTo>
                  <a:lnTo>
                    <a:pt x="1015759" y="444500"/>
                  </a:lnTo>
                  <a:lnTo>
                    <a:pt x="1103714" y="444500"/>
                  </a:lnTo>
                  <a:lnTo>
                    <a:pt x="1111364" y="457200"/>
                  </a:lnTo>
                  <a:lnTo>
                    <a:pt x="1114025" y="444500"/>
                  </a:lnTo>
                  <a:lnTo>
                    <a:pt x="1112363" y="431800"/>
                  </a:lnTo>
                  <a:close/>
                </a:path>
                <a:path w="4252594" h="1739900">
                  <a:moveTo>
                    <a:pt x="1128662" y="444500"/>
                  </a:moveTo>
                  <a:lnTo>
                    <a:pt x="1118496" y="444500"/>
                  </a:lnTo>
                  <a:lnTo>
                    <a:pt x="1116000" y="457200"/>
                  </a:lnTo>
                  <a:lnTo>
                    <a:pt x="1150414" y="457200"/>
                  </a:lnTo>
                  <a:lnTo>
                    <a:pt x="1128662" y="444500"/>
                  </a:lnTo>
                  <a:close/>
                </a:path>
                <a:path w="4252594" h="1739900">
                  <a:moveTo>
                    <a:pt x="966541" y="419100"/>
                  </a:moveTo>
                  <a:lnTo>
                    <a:pt x="954616" y="419100"/>
                  </a:lnTo>
                  <a:lnTo>
                    <a:pt x="955394" y="431800"/>
                  </a:lnTo>
                  <a:lnTo>
                    <a:pt x="963783" y="431800"/>
                  </a:lnTo>
                  <a:lnTo>
                    <a:pt x="966541" y="419100"/>
                  </a:lnTo>
                  <a:close/>
                </a:path>
                <a:path w="4252594" h="1739900">
                  <a:moveTo>
                    <a:pt x="973615" y="419895"/>
                  </a:moveTo>
                  <a:lnTo>
                    <a:pt x="976782" y="431800"/>
                  </a:lnTo>
                  <a:lnTo>
                    <a:pt x="977737" y="422809"/>
                  </a:lnTo>
                  <a:lnTo>
                    <a:pt x="973615" y="419895"/>
                  </a:lnTo>
                  <a:close/>
                </a:path>
                <a:path w="4252594" h="1739900">
                  <a:moveTo>
                    <a:pt x="1082087" y="419100"/>
                  </a:moveTo>
                  <a:lnTo>
                    <a:pt x="978131" y="419100"/>
                  </a:lnTo>
                  <a:lnTo>
                    <a:pt x="977737" y="422809"/>
                  </a:lnTo>
                  <a:lnTo>
                    <a:pt x="990450" y="431800"/>
                  </a:lnTo>
                  <a:lnTo>
                    <a:pt x="1088792" y="431800"/>
                  </a:lnTo>
                  <a:lnTo>
                    <a:pt x="1082087" y="419100"/>
                  </a:lnTo>
                  <a:close/>
                </a:path>
                <a:path w="4252594" h="1739900">
                  <a:moveTo>
                    <a:pt x="973404" y="419100"/>
                  </a:moveTo>
                  <a:lnTo>
                    <a:pt x="972491" y="419100"/>
                  </a:lnTo>
                  <a:lnTo>
                    <a:pt x="973615" y="419895"/>
                  </a:lnTo>
                  <a:lnTo>
                    <a:pt x="973404" y="419100"/>
                  </a:lnTo>
                  <a:close/>
                </a:path>
                <a:path w="4252594" h="1739900">
                  <a:moveTo>
                    <a:pt x="928611" y="406400"/>
                  </a:moveTo>
                  <a:lnTo>
                    <a:pt x="914262" y="406400"/>
                  </a:lnTo>
                  <a:lnTo>
                    <a:pt x="920662" y="419100"/>
                  </a:lnTo>
                  <a:lnTo>
                    <a:pt x="924672" y="419100"/>
                  </a:lnTo>
                  <a:lnTo>
                    <a:pt x="928611" y="406400"/>
                  </a:lnTo>
                  <a:close/>
                </a:path>
                <a:path w="4252594" h="1739900">
                  <a:moveTo>
                    <a:pt x="944303" y="406400"/>
                  </a:moveTo>
                  <a:lnTo>
                    <a:pt x="928611" y="406400"/>
                  </a:lnTo>
                  <a:lnTo>
                    <a:pt x="930323" y="419100"/>
                  </a:lnTo>
                  <a:lnTo>
                    <a:pt x="936881" y="419100"/>
                  </a:lnTo>
                  <a:lnTo>
                    <a:pt x="944303" y="406400"/>
                  </a:lnTo>
                  <a:close/>
                </a:path>
                <a:path w="4252594" h="1739900">
                  <a:moveTo>
                    <a:pt x="954993" y="406400"/>
                  </a:moveTo>
                  <a:lnTo>
                    <a:pt x="944303" y="406400"/>
                  </a:lnTo>
                  <a:lnTo>
                    <a:pt x="950567" y="419100"/>
                  </a:lnTo>
                  <a:lnTo>
                    <a:pt x="959530" y="419100"/>
                  </a:lnTo>
                  <a:lnTo>
                    <a:pt x="954993" y="406400"/>
                  </a:lnTo>
                  <a:close/>
                </a:path>
                <a:path w="4252594" h="1739900">
                  <a:moveTo>
                    <a:pt x="1034386" y="406400"/>
                  </a:moveTo>
                  <a:lnTo>
                    <a:pt x="960123" y="406400"/>
                  </a:lnTo>
                  <a:lnTo>
                    <a:pt x="964956" y="419100"/>
                  </a:lnTo>
                  <a:lnTo>
                    <a:pt x="1040952" y="419100"/>
                  </a:lnTo>
                  <a:lnTo>
                    <a:pt x="1034386" y="406400"/>
                  </a:lnTo>
                  <a:close/>
                </a:path>
                <a:path w="4252594" h="1739900">
                  <a:moveTo>
                    <a:pt x="1053950" y="406400"/>
                  </a:moveTo>
                  <a:lnTo>
                    <a:pt x="1046299" y="406400"/>
                  </a:lnTo>
                  <a:lnTo>
                    <a:pt x="1040952" y="419100"/>
                  </a:lnTo>
                  <a:lnTo>
                    <a:pt x="1068333" y="419100"/>
                  </a:lnTo>
                  <a:lnTo>
                    <a:pt x="1067362" y="417055"/>
                  </a:lnTo>
                  <a:lnTo>
                    <a:pt x="1053950" y="406400"/>
                  </a:lnTo>
                  <a:close/>
                </a:path>
                <a:path w="4252594" h="1739900">
                  <a:moveTo>
                    <a:pt x="1068317" y="417814"/>
                  </a:moveTo>
                  <a:lnTo>
                    <a:pt x="1068333" y="419100"/>
                  </a:lnTo>
                  <a:lnTo>
                    <a:pt x="1069935" y="419100"/>
                  </a:lnTo>
                  <a:lnTo>
                    <a:pt x="1068317" y="417814"/>
                  </a:lnTo>
                  <a:close/>
                </a:path>
                <a:path w="4252594" h="1739900">
                  <a:moveTo>
                    <a:pt x="1068176" y="406400"/>
                  </a:moveTo>
                  <a:lnTo>
                    <a:pt x="1062302" y="406400"/>
                  </a:lnTo>
                  <a:lnTo>
                    <a:pt x="1067362" y="417055"/>
                  </a:lnTo>
                  <a:lnTo>
                    <a:pt x="1068317" y="417814"/>
                  </a:lnTo>
                  <a:lnTo>
                    <a:pt x="1068176" y="406400"/>
                  </a:lnTo>
                  <a:close/>
                </a:path>
                <a:path w="4252594" h="1739900">
                  <a:moveTo>
                    <a:pt x="898796" y="393700"/>
                  </a:moveTo>
                  <a:lnTo>
                    <a:pt x="895124" y="393700"/>
                  </a:lnTo>
                  <a:lnTo>
                    <a:pt x="898543" y="406400"/>
                  </a:lnTo>
                  <a:lnTo>
                    <a:pt x="899851" y="406400"/>
                  </a:lnTo>
                  <a:lnTo>
                    <a:pt x="898796" y="393700"/>
                  </a:lnTo>
                  <a:close/>
                </a:path>
                <a:path w="4252594" h="1739900">
                  <a:moveTo>
                    <a:pt x="937390" y="355600"/>
                  </a:moveTo>
                  <a:lnTo>
                    <a:pt x="922657" y="368300"/>
                  </a:lnTo>
                  <a:lnTo>
                    <a:pt x="913453" y="368300"/>
                  </a:lnTo>
                  <a:lnTo>
                    <a:pt x="909301" y="381000"/>
                  </a:lnTo>
                  <a:lnTo>
                    <a:pt x="901454" y="390065"/>
                  </a:lnTo>
                  <a:lnTo>
                    <a:pt x="900831" y="393700"/>
                  </a:lnTo>
                  <a:lnTo>
                    <a:pt x="903356" y="406400"/>
                  </a:lnTo>
                  <a:lnTo>
                    <a:pt x="937290" y="406400"/>
                  </a:lnTo>
                  <a:lnTo>
                    <a:pt x="912966" y="393700"/>
                  </a:lnTo>
                  <a:lnTo>
                    <a:pt x="969498" y="393700"/>
                  </a:lnTo>
                  <a:lnTo>
                    <a:pt x="969477" y="392415"/>
                  </a:lnTo>
                  <a:lnTo>
                    <a:pt x="957654" y="381000"/>
                  </a:lnTo>
                  <a:lnTo>
                    <a:pt x="950494" y="381000"/>
                  </a:lnTo>
                  <a:lnTo>
                    <a:pt x="947143" y="368300"/>
                  </a:lnTo>
                  <a:lnTo>
                    <a:pt x="937390" y="355600"/>
                  </a:lnTo>
                  <a:close/>
                </a:path>
                <a:path w="4252594" h="1739900">
                  <a:moveTo>
                    <a:pt x="1021824" y="393700"/>
                  </a:moveTo>
                  <a:lnTo>
                    <a:pt x="922683" y="393700"/>
                  </a:lnTo>
                  <a:lnTo>
                    <a:pt x="939703" y="406400"/>
                  </a:lnTo>
                  <a:lnTo>
                    <a:pt x="1028627" y="406400"/>
                  </a:lnTo>
                  <a:lnTo>
                    <a:pt x="1021824" y="393700"/>
                  </a:lnTo>
                  <a:close/>
                </a:path>
                <a:path w="4252594" h="1739900">
                  <a:moveTo>
                    <a:pt x="909133" y="368300"/>
                  </a:moveTo>
                  <a:lnTo>
                    <a:pt x="851112" y="368300"/>
                  </a:lnTo>
                  <a:lnTo>
                    <a:pt x="866484" y="381000"/>
                  </a:lnTo>
                  <a:lnTo>
                    <a:pt x="874684" y="381000"/>
                  </a:lnTo>
                  <a:lnTo>
                    <a:pt x="865363" y="393700"/>
                  </a:lnTo>
                  <a:lnTo>
                    <a:pt x="898309" y="393700"/>
                  </a:lnTo>
                  <a:lnTo>
                    <a:pt x="901454" y="390065"/>
                  </a:lnTo>
                  <a:lnTo>
                    <a:pt x="903008" y="381000"/>
                  </a:lnTo>
                  <a:lnTo>
                    <a:pt x="909133" y="368300"/>
                  </a:lnTo>
                  <a:close/>
                </a:path>
                <a:path w="4252594" h="1739900">
                  <a:moveTo>
                    <a:pt x="969477" y="392415"/>
                  </a:moveTo>
                  <a:lnTo>
                    <a:pt x="969498" y="393700"/>
                  </a:lnTo>
                  <a:lnTo>
                    <a:pt x="970807" y="393700"/>
                  </a:lnTo>
                  <a:lnTo>
                    <a:pt x="969477" y="392415"/>
                  </a:lnTo>
                  <a:close/>
                </a:path>
                <a:path w="4252594" h="1739900">
                  <a:moveTo>
                    <a:pt x="986072" y="381000"/>
                  </a:moveTo>
                  <a:lnTo>
                    <a:pt x="980185" y="381000"/>
                  </a:lnTo>
                  <a:lnTo>
                    <a:pt x="975808" y="393700"/>
                  </a:lnTo>
                  <a:lnTo>
                    <a:pt x="995602" y="393700"/>
                  </a:lnTo>
                  <a:lnTo>
                    <a:pt x="986072" y="381000"/>
                  </a:lnTo>
                  <a:close/>
                </a:path>
                <a:path w="4252594" h="1739900">
                  <a:moveTo>
                    <a:pt x="913453" y="368300"/>
                  </a:moveTo>
                  <a:lnTo>
                    <a:pt x="909133" y="368300"/>
                  </a:lnTo>
                  <a:lnTo>
                    <a:pt x="903008" y="381000"/>
                  </a:lnTo>
                  <a:lnTo>
                    <a:pt x="901454" y="390065"/>
                  </a:lnTo>
                  <a:lnTo>
                    <a:pt x="909301" y="381000"/>
                  </a:lnTo>
                  <a:lnTo>
                    <a:pt x="913453" y="368300"/>
                  </a:lnTo>
                  <a:close/>
                </a:path>
                <a:path w="4252594" h="1739900">
                  <a:moveTo>
                    <a:pt x="911626" y="355600"/>
                  </a:moveTo>
                  <a:lnTo>
                    <a:pt x="818494" y="355600"/>
                  </a:lnTo>
                  <a:lnTo>
                    <a:pt x="831238" y="368300"/>
                  </a:lnTo>
                  <a:lnTo>
                    <a:pt x="841418" y="381000"/>
                  </a:lnTo>
                  <a:lnTo>
                    <a:pt x="846127" y="374829"/>
                  </a:lnTo>
                  <a:lnTo>
                    <a:pt x="838412" y="368300"/>
                  </a:lnTo>
                  <a:lnTo>
                    <a:pt x="913453" y="368300"/>
                  </a:lnTo>
                  <a:lnTo>
                    <a:pt x="911626" y="355600"/>
                  </a:lnTo>
                  <a:close/>
                </a:path>
                <a:path w="4252594" h="1739900">
                  <a:moveTo>
                    <a:pt x="849491" y="370423"/>
                  </a:moveTo>
                  <a:lnTo>
                    <a:pt x="846127" y="374829"/>
                  </a:lnTo>
                  <a:lnTo>
                    <a:pt x="853418" y="381000"/>
                  </a:lnTo>
                  <a:lnTo>
                    <a:pt x="861808" y="381000"/>
                  </a:lnTo>
                  <a:lnTo>
                    <a:pt x="849491" y="370423"/>
                  </a:lnTo>
                  <a:close/>
                </a:path>
                <a:path w="4252594" h="1739900">
                  <a:moveTo>
                    <a:pt x="952907" y="375790"/>
                  </a:moveTo>
                  <a:lnTo>
                    <a:pt x="950494" y="381000"/>
                  </a:lnTo>
                  <a:lnTo>
                    <a:pt x="955467" y="381000"/>
                  </a:lnTo>
                  <a:lnTo>
                    <a:pt x="952907" y="375790"/>
                  </a:lnTo>
                  <a:close/>
                </a:path>
                <a:path w="4252594" h="1739900">
                  <a:moveTo>
                    <a:pt x="960074" y="368300"/>
                  </a:moveTo>
                  <a:lnTo>
                    <a:pt x="956378" y="368300"/>
                  </a:lnTo>
                  <a:lnTo>
                    <a:pt x="955053" y="371159"/>
                  </a:lnTo>
                  <a:lnTo>
                    <a:pt x="955467" y="381000"/>
                  </a:lnTo>
                  <a:lnTo>
                    <a:pt x="969199" y="381000"/>
                  </a:lnTo>
                  <a:lnTo>
                    <a:pt x="960074" y="368300"/>
                  </a:lnTo>
                  <a:close/>
                </a:path>
                <a:path w="4252594" h="1739900">
                  <a:moveTo>
                    <a:pt x="954933" y="368300"/>
                  </a:moveTo>
                  <a:lnTo>
                    <a:pt x="949227" y="368300"/>
                  </a:lnTo>
                  <a:lnTo>
                    <a:pt x="952907" y="375790"/>
                  </a:lnTo>
                  <a:lnTo>
                    <a:pt x="955053" y="371159"/>
                  </a:lnTo>
                  <a:lnTo>
                    <a:pt x="954933" y="368300"/>
                  </a:lnTo>
                  <a:close/>
                </a:path>
                <a:path w="4252594" h="1739900">
                  <a:moveTo>
                    <a:pt x="851112" y="368300"/>
                  </a:moveTo>
                  <a:lnTo>
                    <a:pt x="847018" y="368300"/>
                  </a:lnTo>
                  <a:lnTo>
                    <a:pt x="849491" y="370423"/>
                  </a:lnTo>
                  <a:lnTo>
                    <a:pt x="851112" y="368300"/>
                  </a:lnTo>
                  <a:close/>
                </a:path>
                <a:path w="4252594" h="1739900">
                  <a:moveTo>
                    <a:pt x="780905" y="342900"/>
                  </a:moveTo>
                  <a:lnTo>
                    <a:pt x="772428" y="342900"/>
                  </a:lnTo>
                  <a:lnTo>
                    <a:pt x="778185" y="355600"/>
                  </a:lnTo>
                  <a:lnTo>
                    <a:pt x="780905" y="342900"/>
                  </a:lnTo>
                  <a:close/>
                </a:path>
                <a:path w="4252594" h="1739900">
                  <a:moveTo>
                    <a:pt x="877888" y="342900"/>
                  </a:moveTo>
                  <a:lnTo>
                    <a:pt x="793579" y="342900"/>
                  </a:lnTo>
                  <a:lnTo>
                    <a:pt x="805095" y="355600"/>
                  </a:lnTo>
                  <a:lnTo>
                    <a:pt x="886604" y="355600"/>
                  </a:lnTo>
                  <a:lnTo>
                    <a:pt x="877888" y="342900"/>
                  </a:lnTo>
                  <a:close/>
                </a:path>
                <a:path w="4252594" h="1739900">
                  <a:moveTo>
                    <a:pt x="748566" y="330200"/>
                  </a:moveTo>
                  <a:lnTo>
                    <a:pt x="728511" y="330200"/>
                  </a:lnTo>
                  <a:lnTo>
                    <a:pt x="742886" y="342900"/>
                  </a:lnTo>
                  <a:lnTo>
                    <a:pt x="748566" y="330200"/>
                  </a:lnTo>
                  <a:close/>
                </a:path>
                <a:path w="4252594" h="1739900">
                  <a:moveTo>
                    <a:pt x="753384" y="330200"/>
                  </a:moveTo>
                  <a:lnTo>
                    <a:pt x="751393" y="342900"/>
                  </a:lnTo>
                  <a:lnTo>
                    <a:pt x="758822" y="342900"/>
                  </a:lnTo>
                  <a:lnTo>
                    <a:pt x="753384" y="330200"/>
                  </a:lnTo>
                  <a:close/>
                </a:path>
                <a:path w="4252594" h="1739900">
                  <a:moveTo>
                    <a:pt x="833218" y="317500"/>
                  </a:moveTo>
                  <a:lnTo>
                    <a:pt x="737397" y="317500"/>
                  </a:lnTo>
                  <a:lnTo>
                    <a:pt x="742230" y="330200"/>
                  </a:lnTo>
                  <a:lnTo>
                    <a:pt x="754829" y="330200"/>
                  </a:lnTo>
                  <a:lnTo>
                    <a:pt x="764199" y="342900"/>
                  </a:lnTo>
                  <a:lnTo>
                    <a:pt x="837227" y="342900"/>
                  </a:lnTo>
                  <a:lnTo>
                    <a:pt x="836134" y="330200"/>
                  </a:lnTo>
                  <a:lnTo>
                    <a:pt x="833218" y="317500"/>
                  </a:lnTo>
                  <a:close/>
                </a:path>
                <a:path w="4252594" h="1739900">
                  <a:moveTo>
                    <a:pt x="859458" y="330200"/>
                  </a:moveTo>
                  <a:lnTo>
                    <a:pt x="846245" y="330200"/>
                  </a:lnTo>
                  <a:lnTo>
                    <a:pt x="837227" y="342900"/>
                  </a:lnTo>
                  <a:lnTo>
                    <a:pt x="856936" y="342900"/>
                  </a:lnTo>
                  <a:lnTo>
                    <a:pt x="859458" y="330200"/>
                  </a:lnTo>
                  <a:close/>
                </a:path>
                <a:path w="4252594" h="1739900">
                  <a:moveTo>
                    <a:pt x="861849" y="330200"/>
                  </a:moveTo>
                  <a:lnTo>
                    <a:pt x="856936" y="342900"/>
                  </a:lnTo>
                  <a:lnTo>
                    <a:pt x="875803" y="342900"/>
                  </a:lnTo>
                  <a:lnTo>
                    <a:pt x="861849" y="330200"/>
                  </a:lnTo>
                  <a:close/>
                </a:path>
                <a:path w="4252594" h="1739900">
                  <a:moveTo>
                    <a:pt x="696088" y="317500"/>
                  </a:moveTo>
                  <a:lnTo>
                    <a:pt x="694646" y="317500"/>
                  </a:lnTo>
                  <a:lnTo>
                    <a:pt x="700531" y="330200"/>
                  </a:lnTo>
                  <a:lnTo>
                    <a:pt x="696088" y="317500"/>
                  </a:lnTo>
                  <a:close/>
                </a:path>
                <a:path w="4252594" h="1739900">
                  <a:moveTo>
                    <a:pt x="731576" y="317500"/>
                  </a:moveTo>
                  <a:lnTo>
                    <a:pt x="712829" y="317500"/>
                  </a:lnTo>
                  <a:lnTo>
                    <a:pt x="715228" y="330200"/>
                  </a:lnTo>
                  <a:lnTo>
                    <a:pt x="735421" y="330200"/>
                  </a:lnTo>
                  <a:lnTo>
                    <a:pt x="731576" y="317500"/>
                  </a:lnTo>
                  <a:close/>
                </a:path>
                <a:path w="4252594" h="1739900">
                  <a:moveTo>
                    <a:pt x="683519" y="316409"/>
                  </a:moveTo>
                  <a:lnTo>
                    <a:pt x="683386" y="317500"/>
                  </a:lnTo>
                  <a:lnTo>
                    <a:pt x="683877" y="317500"/>
                  </a:lnTo>
                  <a:lnTo>
                    <a:pt x="683519" y="316409"/>
                  </a:lnTo>
                  <a:close/>
                </a:path>
                <a:path w="4252594" h="1739900">
                  <a:moveTo>
                    <a:pt x="700767" y="313688"/>
                  </a:moveTo>
                  <a:lnTo>
                    <a:pt x="700943" y="317500"/>
                  </a:lnTo>
                  <a:lnTo>
                    <a:pt x="702195" y="315975"/>
                  </a:lnTo>
                  <a:lnTo>
                    <a:pt x="700767" y="313688"/>
                  </a:lnTo>
                  <a:close/>
                </a:path>
                <a:path w="4252594" h="1739900">
                  <a:moveTo>
                    <a:pt x="758780" y="304800"/>
                  </a:moveTo>
                  <a:lnTo>
                    <a:pt x="711373" y="304800"/>
                  </a:lnTo>
                  <a:lnTo>
                    <a:pt x="702195" y="315975"/>
                  </a:lnTo>
                  <a:lnTo>
                    <a:pt x="703148" y="317500"/>
                  </a:lnTo>
                  <a:lnTo>
                    <a:pt x="764079" y="317500"/>
                  </a:lnTo>
                  <a:lnTo>
                    <a:pt x="758780" y="304800"/>
                  </a:lnTo>
                  <a:close/>
                </a:path>
                <a:path w="4252594" h="1739900">
                  <a:moveTo>
                    <a:pt x="807146" y="304800"/>
                  </a:moveTo>
                  <a:lnTo>
                    <a:pt x="774748" y="304800"/>
                  </a:lnTo>
                  <a:lnTo>
                    <a:pt x="776227" y="317500"/>
                  </a:lnTo>
                  <a:lnTo>
                    <a:pt x="812963" y="317500"/>
                  </a:lnTo>
                  <a:lnTo>
                    <a:pt x="807146" y="304800"/>
                  </a:lnTo>
                  <a:close/>
                </a:path>
                <a:path w="4252594" h="1739900">
                  <a:moveTo>
                    <a:pt x="684932" y="304800"/>
                  </a:moveTo>
                  <a:lnTo>
                    <a:pt x="679706" y="304800"/>
                  </a:lnTo>
                  <a:lnTo>
                    <a:pt x="683519" y="316409"/>
                  </a:lnTo>
                  <a:lnTo>
                    <a:pt x="684932" y="304800"/>
                  </a:lnTo>
                  <a:close/>
                </a:path>
                <a:path w="4252594" h="1739900">
                  <a:moveTo>
                    <a:pt x="700356" y="304800"/>
                  </a:moveTo>
                  <a:lnTo>
                    <a:pt x="695214" y="304800"/>
                  </a:lnTo>
                  <a:lnTo>
                    <a:pt x="700767" y="313688"/>
                  </a:lnTo>
                  <a:lnTo>
                    <a:pt x="700356" y="304800"/>
                  </a:lnTo>
                  <a:close/>
                </a:path>
                <a:path w="4252594" h="1739900">
                  <a:moveTo>
                    <a:pt x="638977" y="292100"/>
                  </a:moveTo>
                  <a:lnTo>
                    <a:pt x="630931" y="292100"/>
                  </a:lnTo>
                  <a:lnTo>
                    <a:pt x="645468" y="304800"/>
                  </a:lnTo>
                  <a:lnTo>
                    <a:pt x="638977" y="292100"/>
                  </a:lnTo>
                  <a:close/>
                </a:path>
                <a:path w="4252594" h="1739900">
                  <a:moveTo>
                    <a:pt x="682695" y="292100"/>
                  </a:moveTo>
                  <a:lnTo>
                    <a:pt x="656867" y="292100"/>
                  </a:lnTo>
                  <a:lnTo>
                    <a:pt x="661759" y="304800"/>
                  </a:lnTo>
                  <a:lnTo>
                    <a:pt x="679027" y="304800"/>
                  </a:lnTo>
                  <a:lnTo>
                    <a:pt x="682695" y="292100"/>
                  </a:lnTo>
                  <a:close/>
                </a:path>
                <a:path w="4252594" h="1739900">
                  <a:moveTo>
                    <a:pt x="739095" y="292100"/>
                  </a:moveTo>
                  <a:lnTo>
                    <a:pt x="687680" y="292100"/>
                  </a:lnTo>
                  <a:lnTo>
                    <a:pt x="679027" y="304800"/>
                  </a:lnTo>
                  <a:lnTo>
                    <a:pt x="738295" y="304800"/>
                  </a:lnTo>
                  <a:lnTo>
                    <a:pt x="739095" y="292100"/>
                  </a:lnTo>
                  <a:close/>
                </a:path>
                <a:path w="4252594" h="1739900">
                  <a:moveTo>
                    <a:pt x="757174" y="292100"/>
                  </a:moveTo>
                  <a:lnTo>
                    <a:pt x="739095" y="292100"/>
                  </a:lnTo>
                  <a:lnTo>
                    <a:pt x="738295" y="304800"/>
                  </a:lnTo>
                  <a:lnTo>
                    <a:pt x="771387" y="304800"/>
                  </a:lnTo>
                  <a:lnTo>
                    <a:pt x="757174" y="292100"/>
                  </a:lnTo>
                  <a:close/>
                </a:path>
                <a:path w="4252594" h="1739900">
                  <a:moveTo>
                    <a:pt x="618832" y="279400"/>
                  </a:moveTo>
                  <a:lnTo>
                    <a:pt x="610577" y="279400"/>
                  </a:lnTo>
                  <a:lnTo>
                    <a:pt x="613317" y="292100"/>
                  </a:lnTo>
                  <a:lnTo>
                    <a:pt x="620389" y="292100"/>
                  </a:lnTo>
                  <a:lnTo>
                    <a:pt x="618832" y="279400"/>
                  </a:lnTo>
                  <a:close/>
                </a:path>
                <a:path w="4252594" h="1739900">
                  <a:moveTo>
                    <a:pt x="635355" y="279400"/>
                  </a:moveTo>
                  <a:lnTo>
                    <a:pt x="626732" y="279400"/>
                  </a:lnTo>
                  <a:lnTo>
                    <a:pt x="631461" y="292100"/>
                  </a:lnTo>
                  <a:lnTo>
                    <a:pt x="635148" y="292100"/>
                  </a:lnTo>
                  <a:lnTo>
                    <a:pt x="635355" y="279400"/>
                  </a:lnTo>
                  <a:close/>
                </a:path>
                <a:path w="4252594" h="1739900">
                  <a:moveTo>
                    <a:pt x="711394" y="279400"/>
                  </a:moveTo>
                  <a:lnTo>
                    <a:pt x="637455" y="279400"/>
                  </a:lnTo>
                  <a:lnTo>
                    <a:pt x="635148" y="292100"/>
                  </a:lnTo>
                  <a:lnTo>
                    <a:pt x="720423" y="292100"/>
                  </a:lnTo>
                  <a:lnTo>
                    <a:pt x="713724" y="282041"/>
                  </a:lnTo>
                  <a:lnTo>
                    <a:pt x="711394" y="279400"/>
                  </a:lnTo>
                  <a:close/>
                </a:path>
                <a:path w="4252594" h="1739900">
                  <a:moveTo>
                    <a:pt x="726120" y="279400"/>
                  </a:moveTo>
                  <a:lnTo>
                    <a:pt x="711965" y="279400"/>
                  </a:lnTo>
                  <a:lnTo>
                    <a:pt x="713724" y="282041"/>
                  </a:lnTo>
                  <a:lnTo>
                    <a:pt x="722596" y="292100"/>
                  </a:lnTo>
                  <a:lnTo>
                    <a:pt x="723092" y="292100"/>
                  </a:lnTo>
                  <a:lnTo>
                    <a:pt x="726120" y="279400"/>
                  </a:lnTo>
                  <a:close/>
                </a:path>
                <a:path w="4252594" h="1739900">
                  <a:moveTo>
                    <a:pt x="738555" y="279400"/>
                  </a:moveTo>
                  <a:lnTo>
                    <a:pt x="726120" y="279400"/>
                  </a:lnTo>
                  <a:lnTo>
                    <a:pt x="726656" y="292100"/>
                  </a:lnTo>
                  <a:lnTo>
                    <a:pt x="751318" y="292100"/>
                  </a:lnTo>
                  <a:lnTo>
                    <a:pt x="738555" y="279400"/>
                  </a:lnTo>
                  <a:close/>
                </a:path>
                <a:path w="4252594" h="1739900">
                  <a:moveTo>
                    <a:pt x="711965" y="279400"/>
                  </a:moveTo>
                  <a:lnTo>
                    <a:pt x="711394" y="279400"/>
                  </a:lnTo>
                  <a:lnTo>
                    <a:pt x="713724" y="282041"/>
                  </a:lnTo>
                  <a:lnTo>
                    <a:pt x="711965" y="279400"/>
                  </a:lnTo>
                  <a:close/>
                </a:path>
                <a:path w="4252594" h="1739900">
                  <a:moveTo>
                    <a:pt x="573723" y="266700"/>
                  </a:moveTo>
                  <a:lnTo>
                    <a:pt x="578274" y="279400"/>
                  </a:lnTo>
                  <a:lnTo>
                    <a:pt x="578486" y="272036"/>
                  </a:lnTo>
                  <a:lnTo>
                    <a:pt x="573723" y="266700"/>
                  </a:lnTo>
                  <a:close/>
                </a:path>
                <a:path w="4252594" h="1739900">
                  <a:moveTo>
                    <a:pt x="590647" y="266700"/>
                  </a:moveTo>
                  <a:lnTo>
                    <a:pt x="578640" y="266700"/>
                  </a:lnTo>
                  <a:lnTo>
                    <a:pt x="578486" y="272036"/>
                  </a:lnTo>
                  <a:lnTo>
                    <a:pt x="585058" y="279400"/>
                  </a:lnTo>
                  <a:lnTo>
                    <a:pt x="596266" y="279400"/>
                  </a:lnTo>
                  <a:lnTo>
                    <a:pt x="590647" y="266700"/>
                  </a:lnTo>
                  <a:close/>
                </a:path>
                <a:path w="4252594" h="1739900">
                  <a:moveTo>
                    <a:pt x="692404" y="266700"/>
                  </a:moveTo>
                  <a:lnTo>
                    <a:pt x="610989" y="266700"/>
                  </a:lnTo>
                  <a:lnTo>
                    <a:pt x="627548" y="279400"/>
                  </a:lnTo>
                  <a:lnTo>
                    <a:pt x="692157" y="279400"/>
                  </a:lnTo>
                  <a:lnTo>
                    <a:pt x="692404" y="266700"/>
                  </a:lnTo>
                  <a:close/>
                </a:path>
                <a:path w="4252594" h="1739900">
                  <a:moveTo>
                    <a:pt x="572430" y="241300"/>
                  </a:moveTo>
                  <a:lnTo>
                    <a:pt x="547700" y="241300"/>
                  </a:lnTo>
                  <a:lnTo>
                    <a:pt x="552689" y="254000"/>
                  </a:lnTo>
                  <a:lnTo>
                    <a:pt x="554626" y="266700"/>
                  </a:lnTo>
                  <a:lnTo>
                    <a:pt x="559917" y="254000"/>
                  </a:lnTo>
                  <a:lnTo>
                    <a:pt x="576339" y="254000"/>
                  </a:lnTo>
                  <a:lnTo>
                    <a:pt x="572430" y="241300"/>
                  </a:lnTo>
                  <a:close/>
                </a:path>
                <a:path w="4252594" h="1739900">
                  <a:moveTo>
                    <a:pt x="653305" y="254000"/>
                  </a:moveTo>
                  <a:lnTo>
                    <a:pt x="574187" y="254000"/>
                  </a:lnTo>
                  <a:lnTo>
                    <a:pt x="573723" y="266700"/>
                  </a:lnTo>
                  <a:lnTo>
                    <a:pt x="657783" y="266700"/>
                  </a:lnTo>
                  <a:lnTo>
                    <a:pt x="653305" y="254000"/>
                  </a:lnTo>
                  <a:close/>
                </a:path>
                <a:path w="4252594" h="1739900">
                  <a:moveTo>
                    <a:pt x="681805" y="254000"/>
                  </a:moveTo>
                  <a:lnTo>
                    <a:pt x="659927" y="254000"/>
                  </a:lnTo>
                  <a:lnTo>
                    <a:pt x="657783" y="266700"/>
                  </a:lnTo>
                  <a:lnTo>
                    <a:pt x="694943" y="266700"/>
                  </a:lnTo>
                  <a:lnTo>
                    <a:pt x="681805" y="254000"/>
                  </a:lnTo>
                  <a:close/>
                </a:path>
                <a:path w="4252594" h="1739900">
                  <a:moveTo>
                    <a:pt x="513703" y="241300"/>
                  </a:moveTo>
                  <a:lnTo>
                    <a:pt x="511444" y="241300"/>
                  </a:lnTo>
                  <a:lnTo>
                    <a:pt x="505125" y="254000"/>
                  </a:lnTo>
                  <a:lnTo>
                    <a:pt x="513703" y="241300"/>
                  </a:lnTo>
                  <a:close/>
                </a:path>
                <a:path w="4252594" h="1739900">
                  <a:moveTo>
                    <a:pt x="547700" y="241300"/>
                  </a:moveTo>
                  <a:lnTo>
                    <a:pt x="515241" y="241300"/>
                  </a:lnTo>
                  <a:lnTo>
                    <a:pt x="525302" y="254000"/>
                  </a:lnTo>
                  <a:lnTo>
                    <a:pt x="533254" y="254000"/>
                  </a:lnTo>
                  <a:lnTo>
                    <a:pt x="547700" y="241300"/>
                  </a:lnTo>
                  <a:close/>
                </a:path>
                <a:path w="4252594" h="1739900">
                  <a:moveTo>
                    <a:pt x="633346" y="236978"/>
                  </a:moveTo>
                  <a:lnTo>
                    <a:pt x="633151" y="241300"/>
                  </a:lnTo>
                  <a:lnTo>
                    <a:pt x="579211" y="241300"/>
                  </a:lnTo>
                  <a:lnTo>
                    <a:pt x="592195" y="254000"/>
                  </a:lnTo>
                  <a:lnTo>
                    <a:pt x="652242" y="254000"/>
                  </a:lnTo>
                  <a:lnTo>
                    <a:pt x="639775" y="241300"/>
                  </a:lnTo>
                  <a:lnTo>
                    <a:pt x="633346" y="236978"/>
                  </a:lnTo>
                  <a:close/>
                </a:path>
                <a:path w="4252594" h="1739900">
                  <a:moveTo>
                    <a:pt x="602847" y="228600"/>
                  </a:moveTo>
                  <a:lnTo>
                    <a:pt x="496516" y="228600"/>
                  </a:lnTo>
                  <a:lnTo>
                    <a:pt x="502186" y="241300"/>
                  </a:lnTo>
                  <a:lnTo>
                    <a:pt x="611511" y="241300"/>
                  </a:lnTo>
                  <a:lnTo>
                    <a:pt x="602847" y="228600"/>
                  </a:lnTo>
                  <a:close/>
                </a:path>
                <a:path w="4252594" h="1739900">
                  <a:moveTo>
                    <a:pt x="620880" y="228600"/>
                  </a:moveTo>
                  <a:lnTo>
                    <a:pt x="617079" y="241300"/>
                  </a:lnTo>
                  <a:lnTo>
                    <a:pt x="633151" y="241300"/>
                  </a:lnTo>
                  <a:lnTo>
                    <a:pt x="633346" y="236978"/>
                  </a:lnTo>
                  <a:lnTo>
                    <a:pt x="620880" y="228600"/>
                  </a:lnTo>
                  <a:close/>
                </a:path>
                <a:path w="4252594" h="1739900">
                  <a:moveTo>
                    <a:pt x="452839" y="203200"/>
                  </a:moveTo>
                  <a:lnTo>
                    <a:pt x="444049" y="203200"/>
                  </a:lnTo>
                  <a:lnTo>
                    <a:pt x="449557" y="215900"/>
                  </a:lnTo>
                  <a:lnTo>
                    <a:pt x="448146" y="215900"/>
                  </a:lnTo>
                  <a:lnTo>
                    <a:pt x="454104" y="228600"/>
                  </a:lnTo>
                  <a:lnTo>
                    <a:pt x="452839" y="203200"/>
                  </a:lnTo>
                  <a:close/>
                </a:path>
                <a:path w="4252594" h="1739900">
                  <a:moveTo>
                    <a:pt x="507357" y="203200"/>
                  </a:moveTo>
                  <a:lnTo>
                    <a:pt x="452839" y="203200"/>
                  </a:lnTo>
                  <a:lnTo>
                    <a:pt x="461934" y="215900"/>
                  </a:lnTo>
                  <a:lnTo>
                    <a:pt x="474458" y="215900"/>
                  </a:lnTo>
                  <a:lnTo>
                    <a:pt x="483481" y="228600"/>
                  </a:lnTo>
                  <a:lnTo>
                    <a:pt x="496044" y="228600"/>
                  </a:lnTo>
                  <a:lnTo>
                    <a:pt x="499936" y="215900"/>
                  </a:lnTo>
                  <a:lnTo>
                    <a:pt x="507357" y="203200"/>
                  </a:lnTo>
                  <a:close/>
                </a:path>
                <a:path w="4252594" h="1739900">
                  <a:moveTo>
                    <a:pt x="485377" y="177800"/>
                  </a:moveTo>
                  <a:lnTo>
                    <a:pt x="394751" y="177800"/>
                  </a:lnTo>
                  <a:lnTo>
                    <a:pt x="386468" y="190500"/>
                  </a:lnTo>
                  <a:lnTo>
                    <a:pt x="407211" y="190500"/>
                  </a:lnTo>
                  <a:lnTo>
                    <a:pt x="424789" y="203200"/>
                  </a:lnTo>
                  <a:lnTo>
                    <a:pt x="507357" y="203200"/>
                  </a:lnTo>
                  <a:lnTo>
                    <a:pt x="499936" y="215900"/>
                  </a:lnTo>
                  <a:lnTo>
                    <a:pt x="496044" y="228600"/>
                  </a:lnTo>
                  <a:lnTo>
                    <a:pt x="497733" y="228600"/>
                  </a:lnTo>
                  <a:lnTo>
                    <a:pt x="503206" y="215900"/>
                  </a:lnTo>
                  <a:lnTo>
                    <a:pt x="500077" y="215900"/>
                  </a:lnTo>
                  <a:lnTo>
                    <a:pt x="508053" y="203200"/>
                  </a:lnTo>
                  <a:lnTo>
                    <a:pt x="509148" y="190500"/>
                  </a:lnTo>
                  <a:lnTo>
                    <a:pt x="485377" y="177800"/>
                  </a:lnTo>
                  <a:close/>
                </a:path>
                <a:path w="4252594" h="1739900">
                  <a:moveTo>
                    <a:pt x="580088" y="215900"/>
                  </a:moveTo>
                  <a:lnTo>
                    <a:pt x="503206" y="215900"/>
                  </a:lnTo>
                  <a:lnTo>
                    <a:pt x="497733" y="228600"/>
                  </a:lnTo>
                  <a:lnTo>
                    <a:pt x="584795" y="228600"/>
                  </a:lnTo>
                  <a:lnTo>
                    <a:pt x="580088" y="215900"/>
                  </a:lnTo>
                  <a:close/>
                </a:path>
                <a:path w="4252594" h="1739900">
                  <a:moveTo>
                    <a:pt x="439418" y="215839"/>
                  </a:moveTo>
                  <a:close/>
                </a:path>
                <a:path w="4252594" h="1739900">
                  <a:moveTo>
                    <a:pt x="511903" y="203200"/>
                  </a:moveTo>
                  <a:lnTo>
                    <a:pt x="508053" y="203200"/>
                  </a:lnTo>
                  <a:lnTo>
                    <a:pt x="500077" y="215900"/>
                  </a:lnTo>
                  <a:lnTo>
                    <a:pt x="512518" y="215900"/>
                  </a:lnTo>
                  <a:lnTo>
                    <a:pt x="511903" y="203200"/>
                  </a:lnTo>
                  <a:close/>
                </a:path>
                <a:path w="4252594" h="1739900">
                  <a:moveTo>
                    <a:pt x="526311" y="190500"/>
                  </a:moveTo>
                  <a:lnTo>
                    <a:pt x="518711" y="190500"/>
                  </a:lnTo>
                  <a:lnTo>
                    <a:pt x="512224" y="203200"/>
                  </a:lnTo>
                  <a:lnTo>
                    <a:pt x="516322" y="203200"/>
                  </a:lnTo>
                  <a:lnTo>
                    <a:pt x="512794" y="215900"/>
                  </a:lnTo>
                  <a:lnTo>
                    <a:pt x="536905" y="215900"/>
                  </a:lnTo>
                  <a:lnTo>
                    <a:pt x="525550" y="203200"/>
                  </a:lnTo>
                  <a:lnTo>
                    <a:pt x="526311" y="190500"/>
                  </a:lnTo>
                  <a:close/>
                </a:path>
                <a:path w="4252594" h="1739900">
                  <a:moveTo>
                    <a:pt x="546406" y="203200"/>
                  </a:moveTo>
                  <a:lnTo>
                    <a:pt x="540596" y="203200"/>
                  </a:lnTo>
                  <a:lnTo>
                    <a:pt x="536905" y="215900"/>
                  </a:lnTo>
                  <a:lnTo>
                    <a:pt x="559382" y="215900"/>
                  </a:lnTo>
                  <a:lnTo>
                    <a:pt x="546406" y="203200"/>
                  </a:lnTo>
                  <a:close/>
                </a:path>
                <a:path w="4252594" h="1739900">
                  <a:moveTo>
                    <a:pt x="439127" y="203200"/>
                  </a:moveTo>
                  <a:lnTo>
                    <a:pt x="424393" y="203200"/>
                  </a:lnTo>
                  <a:lnTo>
                    <a:pt x="439418" y="215839"/>
                  </a:lnTo>
                  <a:lnTo>
                    <a:pt x="439127" y="203200"/>
                  </a:lnTo>
                  <a:close/>
                </a:path>
                <a:path w="4252594" h="1739900">
                  <a:moveTo>
                    <a:pt x="391385" y="190500"/>
                  </a:moveTo>
                  <a:lnTo>
                    <a:pt x="386737" y="190500"/>
                  </a:lnTo>
                  <a:lnTo>
                    <a:pt x="386843" y="203200"/>
                  </a:lnTo>
                  <a:lnTo>
                    <a:pt x="390198" y="203200"/>
                  </a:lnTo>
                  <a:lnTo>
                    <a:pt x="391385" y="190500"/>
                  </a:lnTo>
                  <a:close/>
                </a:path>
                <a:path w="4252594" h="1739900">
                  <a:moveTo>
                    <a:pt x="407211" y="190500"/>
                  </a:moveTo>
                  <a:lnTo>
                    <a:pt x="402992" y="190500"/>
                  </a:lnTo>
                  <a:lnTo>
                    <a:pt x="403041" y="203200"/>
                  </a:lnTo>
                  <a:lnTo>
                    <a:pt x="415604" y="203200"/>
                  </a:lnTo>
                  <a:lnTo>
                    <a:pt x="407211" y="190500"/>
                  </a:lnTo>
                  <a:close/>
                </a:path>
                <a:path w="4252594" h="1739900">
                  <a:moveTo>
                    <a:pt x="376250" y="177800"/>
                  </a:moveTo>
                  <a:lnTo>
                    <a:pt x="372337" y="177800"/>
                  </a:lnTo>
                  <a:lnTo>
                    <a:pt x="378360" y="190500"/>
                  </a:lnTo>
                  <a:lnTo>
                    <a:pt x="383329" y="190500"/>
                  </a:lnTo>
                  <a:lnTo>
                    <a:pt x="376250" y="177800"/>
                  </a:lnTo>
                  <a:close/>
                </a:path>
                <a:path w="4252594" h="1739900">
                  <a:moveTo>
                    <a:pt x="328966" y="165100"/>
                  </a:moveTo>
                  <a:lnTo>
                    <a:pt x="320712" y="165100"/>
                  </a:lnTo>
                  <a:lnTo>
                    <a:pt x="326711" y="177800"/>
                  </a:lnTo>
                  <a:lnTo>
                    <a:pt x="328966" y="165100"/>
                  </a:lnTo>
                  <a:close/>
                </a:path>
                <a:path w="4252594" h="1739900">
                  <a:moveTo>
                    <a:pt x="371323" y="165100"/>
                  </a:moveTo>
                  <a:lnTo>
                    <a:pt x="359326" y="165100"/>
                  </a:lnTo>
                  <a:lnTo>
                    <a:pt x="359500" y="177800"/>
                  </a:lnTo>
                  <a:lnTo>
                    <a:pt x="365643" y="177800"/>
                  </a:lnTo>
                  <a:lnTo>
                    <a:pt x="371323" y="165100"/>
                  </a:lnTo>
                  <a:close/>
                </a:path>
                <a:path w="4252594" h="1739900">
                  <a:moveTo>
                    <a:pt x="377957" y="165100"/>
                  </a:moveTo>
                  <a:lnTo>
                    <a:pt x="371323" y="165100"/>
                  </a:lnTo>
                  <a:lnTo>
                    <a:pt x="373499" y="177800"/>
                  </a:lnTo>
                  <a:lnTo>
                    <a:pt x="385955" y="177800"/>
                  </a:lnTo>
                  <a:lnTo>
                    <a:pt x="377957" y="165100"/>
                  </a:lnTo>
                  <a:close/>
                </a:path>
                <a:path w="4252594" h="1739900">
                  <a:moveTo>
                    <a:pt x="459503" y="165100"/>
                  </a:moveTo>
                  <a:lnTo>
                    <a:pt x="391177" y="165100"/>
                  </a:lnTo>
                  <a:lnTo>
                    <a:pt x="396564" y="177800"/>
                  </a:lnTo>
                  <a:lnTo>
                    <a:pt x="469663" y="177800"/>
                  </a:lnTo>
                  <a:lnTo>
                    <a:pt x="459503" y="165100"/>
                  </a:lnTo>
                  <a:close/>
                </a:path>
                <a:path w="4252594" h="1739900">
                  <a:moveTo>
                    <a:pt x="326720" y="152400"/>
                  </a:moveTo>
                  <a:lnTo>
                    <a:pt x="303749" y="152400"/>
                  </a:lnTo>
                  <a:lnTo>
                    <a:pt x="304300" y="165100"/>
                  </a:lnTo>
                  <a:lnTo>
                    <a:pt x="318234" y="165100"/>
                  </a:lnTo>
                  <a:lnTo>
                    <a:pt x="326720" y="152400"/>
                  </a:lnTo>
                  <a:close/>
                </a:path>
                <a:path w="4252594" h="1739900">
                  <a:moveTo>
                    <a:pt x="422914" y="152400"/>
                  </a:moveTo>
                  <a:lnTo>
                    <a:pt x="326720" y="152400"/>
                  </a:lnTo>
                  <a:lnTo>
                    <a:pt x="329212" y="165100"/>
                  </a:lnTo>
                  <a:lnTo>
                    <a:pt x="426477" y="165100"/>
                  </a:lnTo>
                  <a:lnTo>
                    <a:pt x="422914" y="152400"/>
                  </a:lnTo>
                  <a:close/>
                </a:path>
                <a:path w="4252594" h="1739900">
                  <a:moveTo>
                    <a:pt x="442081" y="152400"/>
                  </a:moveTo>
                  <a:lnTo>
                    <a:pt x="433211" y="165100"/>
                  </a:lnTo>
                  <a:lnTo>
                    <a:pt x="440018" y="165100"/>
                  </a:lnTo>
                  <a:lnTo>
                    <a:pt x="442081" y="152400"/>
                  </a:lnTo>
                  <a:close/>
                </a:path>
                <a:path w="4252594" h="1739900">
                  <a:moveTo>
                    <a:pt x="271143" y="139700"/>
                  </a:moveTo>
                  <a:lnTo>
                    <a:pt x="260102" y="139700"/>
                  </a:lnTo>
                  <a:lnTo>
                    <a:pt x="261171" y="152400"/>
                  </a:lnTo>
                  <a:lnTo>
                    <a:pt x="271143" y="139700"/>
                  </a:lnTo>
                  <a:close/>
                </a:path>
                <a:path w="4252594" h="1739900">
                  <a:moveTo>
                    <a:pt x="290873" y="139700"/>
                  </a:moveTo>
                  <a:lnTo>
                    <a:pt x="276576" y="139700"/>
                  </a:lnTo>
                  <a:lnTo>
                    <a:pt x="282417" y="152400"/>
                  </a:lnTo>
                  <a:lnTo>
                    <a:pt x="285286" y="152400"/>
                  </a:lnTo>
                  <a:lnTo>
                    <a:pt x="291284" y="140876"/>
                  </a:lnTo>
                  <a:lnTo>
                    <a:pt x="290873" y="139700"/>
                  </a:lnTo>
                  <a:close/>
                </a:path>
                <a:path w="4252594" h="1739900">
                  <a:moveTo>
                    <a:pt x="294626" y="139700"/>
                  </a:moveTo>
                  <a:lnTo>
                    <a:pt x="291897" y="139700"/>
                  </a:lnTo>
                  <a:lnTo>
                    <a:pt x="291284" y="140876"/>
                  </a:lnTo>
                  <a:lnTo>
                    <a:pt x="295313" y="152400"/>
                  </a:lnTo>
                  <a:lnTo>
                    <a:pt x="298724" y="152400"/>
                  </a:lnTo>
                  <a:lnTo>
                    <a:pt x="294626" y="139700"/>
                  </a:lnTo>
                  <a:close/>
                </a:path>
                <a:path w="4252594" h="1739900">
                  <a:moveTo>
                    <a:pt x="306963" y="139700"/>
                  </a:moveTo>
                  <a:lnTo>
                    <a:pt x="299547" y="139700"/>
                  </a:lnTo>
                  <a:lnTo>
                    <a:pt x="300461" y="152400"/>
                  </a:lnTo>
                  <a:lnTo>
                    <a:pt x="307087" y="140930"/>
                  </a:lnTo>
                  <a:lnTo>
                    <a:pt x="306963" y="139700"/>
                  </a:lnTo>
                  <a:close/>
                </a:path>
                <a:path w="4252594" h="1739900">
                  <a:moveTo>
                    <a:pt x="314679" y="139700"/>
                  </a:moveTo>
                  <a:lnTo>
                    <a:pt x="307798" y="139700"/>
                  </a:lnTo>
                  <a:lnTo>
                    <a:pt x="307087" y="140930"/>
                  </a:lnTo>
                  <a:lnTo>
                    <a:pt x="308242" y="152400"/>
                  </a:lnTo>
                  <a:lnTo>
                    <a:pt x="311595" y="152400"/>
                  </a:lnTo>
                  <a:lnTo>
                    <a:pt x="314679" y="139700"/>
                  </a:lnTo>
                  <a:close/>
                </a:path>
                <a:path w="4252594" h="1739900">
                  <a:moveTo>
                    <a:pt x="384961" y="139700"/>
                  </a:moveTo>
                  <a:lnTo>
                    <a:pt x="318560" y="139700"/>
                  </a:lnTo>
                  <a:lnTo>
                    <a:pt x="315210" y="152400"/>
                  </a:lnTo>
                  <a:lnTo>
                    <a:pt x="392360" y="152400"/>
                  </a:lnTo>
                  <a:lnTo>
                    <a:pt x="384961" y="139700"/>
                  </a:lnTo>
                  <a:close/>
                </a:path>
                <a:path w="4252594" h="1739900">
                  <a:moveTo>
                    <a:pt x="338857" y="114300"/>
                  </a:moveTo>
                  <a:lnTo>
                    <a:pt x="340064" y="127000"/>
                  </a:lnTo>
                  <a:lnTo>
                    <a:pt x="254122" y="127000"/>
                  </a:lnTo>
                  <a:lnTo>
                    <a:pt x="254633" y="139700"/>
                  </a:lnTo>
                  <a:lnTo>
                    <a:pt x="380199" y="139700"/>
                  </a:lnTo>
                  <a:lnTo>
                    <a:pt x="363349" y="127000"/>
                  </a:lnTo>
                  <a:lnTo>
                    <a:pt x="338857" y="114300"/>
                  </a:lnTo>
                  <a:close/>
                </a:path>
                <a:path w="4252594" h="1739900">
                  <a:moveTo>
                    <a:pt x="290325" y="114300"/>
                  </a:moveTo>
                  <a:lnTo>
                    <a:pt x="216648" y="114300"/>
                  </a:lnTo>
                  <a:lnTo>
                    <a:pt x="222016" y="127000"/>
                  </a:lnTo>
                  <a:lnTo>
                    <a:pt x="291991" y="127000"/>
                  </a:lnTo>
                  <a:lnTo>
                    <a:pt x="290325" y="114300"/>
                  </a:lnTo>
                  <a:close/>
                </a:path>
                <a:path w="4252594" h="1739900">
                  <a:moveTo>
                    <a:pt x="322536" y="114300"/>
                  </a:moveTo>
                  <a:lnTo>
                    <a:pt x="290325" y="114300"/>
                  </a:lnTo>
                  <a:lnTo>
                    <a:pt x="296042" y="127000"/>
                  </a:lnTo>
                  <a:lnTo>
                    <a:pt x="328385" y="127000"/>
                  </a:lnTo>
                  <a:lnTo>
                    <a:pt x="322536" y="114300"/>
                  </a:lnTo>
                  <a:close/>
                </a:path>
                <a:path w="4252594" h="1739900">
                  <a:moveTo>
                    <a:pt x="188949" y="101600"/>
                  </a:moveTo>
                  <a:lnTo>
                    <a:pt x="187208" y="101600"/>
                  </a:lnTo>
                  <a:lnTo>
                    <a:pt x="181107" y="114300"/>
                  </a:lnTo>
                  <a:lnTo>
                    <a:pt x="186007" y="114300"/>
                  </a:lnTo>
                  <a:lnTo>
                    <a:pt x="188949" y="101600"/>
                  </a:lnTo>
                  <a:close/>
                </a:path>
                <a:path w="4252594" h="1739900">
                  <a:moveTo>
                    <a:pt x="307474" y="101600"/>
                  </a:moveTo>
                  <a:lnTo>
                    <a:pt x="195981" y="101600"/>
                  </a:lnTo>
                  <a:lnTo>
                    <a:pt x="191675" y="114300"/>
                  </a:lnTo>
                  <a:lnTo>
                    <a:pt x="328974" y="114300"/>
                  </a:lnTo>
                  <a:lnTo>
                    <a:pt x="307474" y="101600"/>
                  </a:lnTo>
                  <a:close/>
                </a:path>
                <a:path w="4252594" h="1739900">
                  <a:moveTo>
                    <a:pt x="167174" y="88900"/>
                  </a:moveTo>
                  <a:lnTo>
                    <a:pt x="154964" y="88900"/>
                  </a:lnTo>
                  <a:lnTo>
                    <a:pt x="155042" y="101600"/>
                  </a:lnTo>
                  <a:lnTo>
                    <a:pt x="162781" y="101600"/>
                  </a:lnTo>
                  <a:lnTo>
                    <a:pt x="167174" y="88900"/>
                  </a:lnTo>
                  <a:close/>
                </a:path>
                <a:path w="4252594" h="1739900">
                  <a:moveTo>
                    <a:pt x="267624" y="88900"/>
                  </a:moveTo>
                  <a:lnTo>
                    <a:pt x="168994" y="88900"/>
                  </a:lnTo>
                  <a:lnTo>
                    <a:pt x="162781" y="101600"/>
                  </a:lnTo>
                  <a:lnTo>
                    <a:pt x="269839" y="101600"/>
                  </a:lnTo>
                  <a:lnTo>
                    <a:pt x="267624" y="88900"/>
                  </a:lnTo>
                  <a:close/>
                </a:path>
                <a:path w="4252594" h="1739900">
                  <a:moveTo>
                    <a:pt x="300246" y="88900"/>
                  </a:moveTo>
                  <a:lnTo>
                    <a:pt x="289675" y="101600"/>
                  </a:lnTo>
                  <a:lnTo>
                    <a:pt x="300221" y="101600"/>
                  </a:lnTo>
                  <a:lnTo>
                    <a:pt x="300246" y="88900"/>
                  </a:lnTo>
                  <a:close/>
                </a:path>
                <a:path w="4252594" h="1739900">
                  <a:moveTo>
                    <a:pt x="224143" y="76200"/>
                  </a:moveTo>
                  <a:lnTo>
                    <a:pt x="133065" y="76200"/>
                  </a:lnTo>
                  <a:lnTo>
                    <a:pt x="127199" y="88900"/>
                  </a:lnTo>
                  <a:lnTo>
                    <a:pt x="234983" y="88900"/>
                  </a:lnTo>
                  <a:lnTo>
                    <a:pt x="224143" y="76200"/>
                  </a:lnTo>
                  <a:close/>
                </a:path>
                <a:path w="4252594" h="1739900">
                  <a:moveTo>
                    <a:pt x="91156" y="63500"/>
                  </a:moveTo>
                  <a:lnTo>
                    <a:pt x="64334" y="63500"/>
                  </a:lnTo>
                  <a:lnTo>
                    <a:pt x="75365" y="76200"/>
                  </a:lnTo>
                  <a:lnTo>
                    <a:pt x="85168" y="76200"/>
                  </a:lnTo>
                  <a:lnTo>
                    <a:pt x="92684" y="65436"/>
                  </a:lnTo>
                  <a:lnTo>
                    <a:pt x="91156" y="63500"/>
                  </a:lnTo>
                  <a:close/>
                </a:path>
                <a:path w="4252594" h="1739900">
                  <a:moveTo>
                    <a:pt x="196431" y="63500"/>
                  </a:moveTo>
                  <a:lnTo>
                    <a:pt x="94036" y="63500"/>
                  </a:lnTo>
                  <a:lnTo>
                    <a:pt x="92684" y="65436"/>
                  </a:lnTo>
                  <a:lnTo>
                    <a:pt x="101173" y="76200"/>
                  </a:lnTo>
                  <a:lnTo>
                    <a:pt x="200406" y="76200"/>
                  </a:lnTo>
                  <a:lnTo>
                    <a:pt x="196431" y="63500"/>
                  </a:lnTo>
                  <a:close/>
                </a:path>
                <a:path w="4252594" h="1739900">
                  <a:moveTo>
                    <a:pt x="149423" y="38100"/>
                  </a:moveTo>
                  <a:lnTo>
                    <a:pt x="137742" y="50800"/>
                  </a:lnTo>
                  <a:lnTo>
                    <a:pt x="92483" y="50800"/>
                  </a:lnTo>
                  <a:lnTo>
                    <a:pt x="91156" y="63500"/>
                  </a:lnTo>
                  <a:lnTo>
                    <a:pt x="92684" y="65436"/>
                  </a:lnTo>
                  <a:lnTo>
                    <a:pt x="94036" y="63500"/>
                  </a:lnTo>
                  <a:lnTo>
                    <a:pt x="155350" y="63500"/>
                  </a:lnTo>
                  <a:lnTo>
                    <a:pt x="153134" y="50800"/>
                  </a:lnTo>
                  <a:lnTo>
                    <a:pt x="149423" y="38100"/>
                  </a:lnTo>
                  <a:close/>
                </a:path>
                <a:path w="4252594" h="1739900">
                  <a:moveTo>
                    <a:pt x="63638" y="50800"/>
                  </a:moveTo>
                  <a:lnTo>
                    <a:pt x="47048" y="50800"/>
                  </a:lnTo>
                  <a:lnTo>
                    <a:pt x="44630" y="63500"/>
                  </a:lnTo>
                  <a:lnTo>
                    <a:pt x="59755" y="63500"/>
                  </a:lnTo>
                  <a:lnTo>
                    <a:pt x="63638" y="50800"/>
                  </a:lnTo>
                  <a:close/>
                </a:path>
                <a:path w="4252594" h="1739900">
                  <a:moveTo>
                    <a:pt x="83127" y="50800"/>
                  </a:moveTo>
                  <a:lnTo>
                    <a:pt x="63638" y="50800"/>
                  </a:lnTo>
                  <a:lnTo>
                    <a:pt x="66149" y="63500"/>
                  </a:lnTo>
                  <a:lnTo>
                    <a:pt x="84045" y="63500"/>
                  </a:lnTo>
                  <a:lnTo>
                    <a:pt x="83127" y="50800"/>
                  </a:lnTo>
                  <a:close/>
                </a:path>
                <a:path w="4252594" h="1739900">
                  <a:moveTo>
                    <a:pt x="166920" y="50800"/>
                  </a:moveTo>
                  <a:lnTo>
                    <a:pt x="162544" y="50800"/>
                  </a:lnTo>
                  <a:lnTo>
                    <a:pt x="155350" y="63500"/>
                  </a:lnTo>
                  <a:lnTo>
                    <a:pt x="167133" y="63500"/>
                  </a:lnTo>
                  <a:lnTo>
                    <a:pt x="166920" y="50800"/>
                  </a:lnTo>
                  <a:close/>
                </a:path>
                <a:path w="4252594" h="1739900">
                  <a:moveTo>
                    <a:pt x="177938" y="50800"/>
                  </a:moveTo>
                  <a:lnTo>
                    <a:pt x="166920" y="50800"/>
                  </a:lnTo>
                  <a:lnTo>
                    <a:pt x="170362" y="63500"/>
                  </a:lnTo>
                  <a:lnTo>
                    <a:pt x="179591" y="63500"/>
                  </a:lnTo>
                  <a:lnTo>
                    <a:pt x="177938" y="50800"/>
                  </a:lnTo>
                  <a:close/>
                </a:path>
                <a:path w="4252594" h="1739900">
                  <a:moveTo>
                    <a:pt x="34585" y="38100"/>
                  </a:moveTo>
                  <a:lnTo>
                    <a:pt x="0" y="38100"/>
                  </a:lnTo>
                  <a:lnTo>
                    <a:pt x="8686" y="50800"/>
                  </a:lnTo>
                  <a:lnTo>
                    <a:pt x="30683" y="50800"/>
                  </a:lnTo>
                  <a:lnTo>
                    <a:pt x="34585" y="38100"/>
                  </a:lnTo>
                  <a:close/>
                </a:path>
                <a:path w="4252594" h="1739900">
                  <a:moveTo>
                    <a:pt x="51331" y="38100"/>
                  </a:moveTo>
                  <a:lnTo>
                    <a:pt x="42472" y="38100"/>
                  </a:lnTo>
                  <a:lnTo>
                    <a:pt x="55977" y="50800"/>
                  </a:lnTo>
                  <a:lnTo>
                    <a:pt x="58794" y="50800"/>
                  </a:lnTo>
                  <a:lnTo>
                    <a:pt x="51331" y="38100"/>
                  </a:lnTo>
                  <a:close/>
                </a:path>
                <a:path w="4252594" h="1739900">
                  <a:moveTo>
                    <a:pt x="63869" y="38100"/>
                  </a:moveTo>
                  <a:lnTo>
                    <a:pt x="60976" y="38100"/>
                  </a:lnTo>
                  <a:lnTo>
                    <a:pt x="63989" y="50800"/>
                  </a:lnTo>
                  <a:lnTo>
                    <a:pt x="73718" y="50800"/>
                  </a:lnTo>
                  <a:lnTo>
                    <a:pt x="63869" y="38100"/>
                  </a:lnTo>
                  <a:close/>
                </a:path>
                <a:path w="4252594" h="1739900">
                  <a:moveTo>
                    <a:pt x="65842" y="38100"/>
                  </a:moveTo>
                  <a:lnTo>
                    <a:pt x="63869" y="38100"/>
                  </a:lnTo>
                  <a:lnTo>
                    <a:pt x="73718" y="50800"/>
                  </a:lnTo>
                  <a:lnTo>
                    <a:pt x="65842" y="38100"/>
                  </a:lnTo>
                  <a:close/>
                </a:path>
                <a:path w="4252594" h="1739900">
                  <a:moveTo>
                    <a:pt x="85879" y="38100"/>
                  </a:moveTo>
                  <a:lnTo>
                    <a:pt x="65842" y="38100"/>
                  </a:lnTo>
                  <a:lnTo>
                    <a:pt x="73718" y="50800"/>
                  </a:lnTo>
                  <a:lnTo>
                    <a:pt x="82884" y="50800"/>
                  </a:lnTo>
                  <a:lnTo>
                    <a:pt x="85879" y="38100"/>
                  </a:lnTo>
                  <a:close/>
                </a:path>
                <a:path w="4252594" h="1739900">
                  <a:moveTo>
                    <a:pt x="94649" y="47498"/>
                  </a:moveTo>
                  <a:lnTo>
                    <a:pt x="94904" y="50800"/>
                  </a:lnTo>
                  <a:lnTo>
                    <a:pt x="97729" y="50800"/>
                  </a:lnTo>
                  <a:lnTo>
                    <a:pt x="94649" y="47498"/>
                  </a:lnTo>
                  <a:close/>
                </a:path>
                <a:path w="4252594" h="1739900">
                  <a:moveTo>
                    <a:pt x="94032" y="39517"/>
                  </a:moveTo>
                  <a:lnTo>
                    <a:pt x="94649" y="47498"/>
                  </a:lnTo>
                  <a:lnTo>
                    <a:pt x="97729" y="50800"/>
                  </a:lnTo>
                  <a:lnTo>
                    <a:pt x="102102" y="50800"/>
                  </a:lnTo>
                  <a:lnTo>
                    <a:pt x="94032" y="39517"/>
                  </a:lnTo>
                  <a:close/>
                </a:path>
                <a:path w="4252594" h="1739900">
                  <a:moveTo>
                    <a:pt x="113473" y="38100"/>
                  </a:moveTo>
                  <a:lnTo>
                    <a:pt x="93923" y="38100"/>
                  </a:lnTo>
                  <a:lnTo>
                    <a:pt x="94032" y="39517"/>
                  </a:lnTo>
                  <a:lnTo>
                    <a:pt x="102102" y="50800"/>
                  </a:lnTo>
                  <a:lnTo>
                    <a:pt x="113948" y="50800"/>
                  </a:lnTo>
                  <a:lnTo>
                    <a:pt x="113473" y="38100"/>
                  </a:lnTo>
                  <a:close/>
                </a:path>
                <a:path w="4252594" h="1739900">
                  <a:moveTo>
                    <a:pt x="126337" y="38100"/>
                  </a:moveTo>
                  <a:lnTo>
                    <a:pt x="113473" y="38100"/>
                  </a:lnTo>
                  <a:lnTo>
                    <a:pt x="113948" y="50800"/>
                  </a:lnTo>
                  <a:lnTo>
                    <a:pt x="130104" y="50800"/>
                  </a:lnTo>
                  <a:lnTo>
                    <a:pt x="126337" y="38100"/>
                  </a:lnTo>
                  <a:close/>
                </a:path>
                <a:path w="4252594" h="1739900">
                  <a:moveTo>
                    <a:pt x="93018" y="38100"/>
                  </a:moveTo>
                  <a:lnTo>
                    <a:pt x="85879" y="38100"/>
                  </a:lnTo>
                  <a:lnTo>
                    <a:pt x="94649" y="47498"/>
                  </a:lnTo>
                  <a:lnTo>
                    <a:pt x="94032" y="39517"/>
                  </a:lnTo>
                  <a:lnTo>
                    <a:pt x="93018" y="38100"/>
                  </a:lnTo>
                  <a:close/>
                </a:path>
                <a:path w="4252594" h="1739900">
                  <a:moveTo>
                    <a:pt x="53098" y="25400"/>
                  </a:moveTo>
                  <a:lnTo>
                    <a:pt x="166" y="25400"/>
                  </a:lnTo>
                  <a:lnTo>
                    <a:pt x="7552" y="38100"/>
                  </a:lnTo>
                  <a:lnTo>
                    <a:pt x="53355" y="38100"/>
                  </a:lnTo>
                  <a:lnTo>
                    <a:pt x="53098" y="25400"/>
                  </a:lnTo>
                  <a:close/>
                </a:path>
                <a:path w="4252594" h="1739900">
                  <a:moveTo>
                    <a:pt x="108496" y="25400"/>
                  </a:moveTo>
                  <a:lnTo>
                    <a:pt x="58457" y="25400"/>
                  </a:lnTo>
                  <a:lnTo>
                    <a:pt x="57426" y="38100"/>
                  </a:lnTo>
                  <a:lnTo>
                    <a:pt x="111324" y="38100"/>
                  </a:lnTo>
                  <a:lnTo>
                    <a:pt x="108496" y="25400"/>
                  </a:lnTo>
                  <a:close/>
                </a:path>
                <a:path w="4252594" h="1739900">
                  <a:moveTo>
                    <a:pt x="70206" y="12700"/>
                  </a:moveTo>
                  <a:lnTo>
                    <a:pt x="7887" y="12700"/>
                  </a:lnTo>
                  <a:lnTo>
                    <a:pt x="15899" y="25400"/>
                  </a:lnTo>
                  <a:lnTo>
                    <a:pt x="65144" y="25400"/>
                  </a:lnTo>
                  <a:lnTo>
                    <a:pt x="70206" y="12700"/>
                  </a:lnTo>
                  <a:close/>
                </a:path>
                <a:path w="4252594" h="1739900">
                  <a:moveTo>
                    <a:pt x="96009" y="12700"/>
                  </a:moveTo>
                  <a:lnTo>
                    <a:pt x="89722" y="12700"/>
                  </a:lnTo>
                  <a:lnTo>
                    <a:pt x="88126" y="25400"/>
                  </a:lnTo>
                  <a:lnTo>
                    <a:pt x="96009" y="12700"/>
                  </a:lnTo>
                  <a:close/>
                </a:path>
                <a:path w="4252594" h="1739900">
                  <a:moveTo>
                    <a:pt x="52418" y="0"/>
                  </a:moveTo>
                  <a:lnTo>
                    <a:pt x="12209" y="0"/>
                  </a:lnTo>
                  <a:lnTo>
                    <a:pt x="10469" y="12700"/>
                  </a:lnTo>
                  <a:lnTo>
                    <a:pt x="58937" y="12700"/>
                  </a:lnTo>
                  <a:lnTo>
                    <a:pt x="5241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9850" y="8986552"/>
              <a:ext cx="268860" cy="279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7952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25" dirty="0">
                <a:solidFill>
                  <a:srgbClr val="000000"/>
                </a:solidFill>
                <a:latin typeface="Book Antiqua"/>
                <a:cs typeface="Book Antiqua"/>
              </a:rPr>
              <a:t>Hibernate</a:t>
            </a:r>
            <a:r>
              <a:rPr sz="6500" b="1" spc="-28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dirty="0">
                <a:solidFill>
                  <a:srgbClr val="000000"/>
                </a:solidFill>
                <a:latin typeface="Book Antiqua"/>
                <a:cs typeface="Book Antiqua"/>
              </a:rPr>
              <a:t>and</a:t>
            </a:r>
            <a:r>
              <a:rPr sz="6500" b="1" spc="-28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20" dirty="0">
                <a:solidFill>
                  <a:srgbClr val="000000"/>
                </a:solidFill>
                <a:latin typeface="Book Antiqua"/>
                <a:cs typeface="Book Antiqua"/>
              </a:rPr>
              <a:t>JDBC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11390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992443"/>
            <a:ext cx="1303146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Hibernate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uses JDBC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for all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database </a:t>
            </a:r>
            <a:r>
              <a:rPr sz="4250" spc="-10" dirty="0">
                <a:latin typeface="Palatino Linotype"/>
                <a:cs typeface="Palatino Linotype"/>
              </a:rPr>
              <a:t>communications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098" y="5290258"/>
            <a:ext cx="2574192" cy="27208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82530" y="5840525"/>
            <a:ext cx="1005205" cy="15589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10160" algn="just">
              <a:lnSpc>
                <a:spcPts val="3960"/>
              </a:lnSpc>
              <a:spcBef>
                <a:spcPts val="390"/>
              </a:spcBef>
            </a:pPr>
            <a:r>
              <a:rPr sz="3450" b="1" spc="-75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Java 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12754" y="5205720"/>
            <a:ext cx="2574290" cy="2889885"/>
          </a:xfrm>
          <a:custGeom>
            <a:avLst/>
            <a:gdLst/>
            <a:ahLst/>
            <a:cxnLst/>
            <a:rect l="l" t="t" r="r" b="b"/>
            <a:pathLst>
              <a:path w="2574290" h="2889884">
                <a:moveTo>
                  <a:pt x="2292729" y="0"/>
                </a:moveTo>
                <a:lnTo>
                  <a:pt x="281463" y="0"/>
                </a:lnTo>
                <a:lnTo>
                  <a:pt x="235808" y="3683"/>
                </a:lnTo>
                <a:lnTo>
                  <a:pt x="192499" y="14349"/>
                </a:lnTo>
                <a:lnTo>
                  <a:pt x="152115" y="31416"/>
                </a:lnTo>
                <a:lnTo>
                  <a:pt x="115235" y="54306"/>
                </a:lnTo>
                <a:lnTo>
                  <a:pt x="82438" y="82438"/>
                </a:lnTo>
                <a:lnTo>
                  <a:pt x="54306" y="115235"/>
                </a:lnTo>
                <a:lnTo>
                  <a:pt x="31416" y="152115"/>
                </a:lnTo>
                <a:lnTo>
                  <a:pt x="14349" y="192499"/>
                </a:lnTo>
                <a:lnTo>
                  <a:pt x="3683" y="235808"/>
                </a:lnTo>
                <a:lnTo>
                  <a:pt x="0" y="281463"/>
                </a:lnTo>
                <a:lnTo>
                  <a:pt x="0" y="2608420"/>
                </a:lnTo>
                <a:lnTo>
                  <a:pt x="3683" y="2654075"/>
                </a:lnTo>
                <a:lnTo>
                  <a:pt x="14349" y="2697384"/>
                </a:lnTo>
                <a:lnTo>
                  <a:pt x="31416" y="2737769"/>
                </a:lnTo>
                <a:lnTo>
                  <a:pt x="54306" y="2774649"/>
                </a:lnTo>
                <a:lnTo>
                  <a:pt x="82438" y="2807445"/>
                </a:lnTo>
                <a:lnTo>
                  <a:pt x="115235" y="2835577"/>
                </a:lnTo>
                <a:lnTo>
                  <a:pt x="152115" y="2858467"/>
                </a:lnTo>
                <a:lnTo>
                  <a:pt x="192499" y="2875534"/>
                </a:lnTo>
                <a:lnTo>
                  <a:pt x="235808" y="2886199"/>
                </a:lnTo>
                <a:lnTo>
                  <a:pt x="281463" y="2889883"/>
                </a:lnTo>
                <a:lnTo>
                  <a:pt x="2292729" y="2889883"/>
                </a:lnTo>
                <a:lnTo>
                  <a:pt x="2338384" y="2886199"/>
                </a:lnTo>
                <a:lnTo>
                  <a:pt x="2381693" y="2875534"/>
                </a:lnTo>
                <a:lnTo>
                  <a:pt x="2422078" y="2858467"/>
                </a:lnTo>
                <a:lnTo>
                  <a:pt x="2458958" y="2835577"/>
                </a:lnTo>
                <a:lnTo>
                  <a:pt x="2491754" y="2807445"/>
                </a:lnTo>
                <a:lnTo>
                  <a:pt x="2519886" y="2774649"/>
                </a:lnTo>
                <a:lnTo>
                  <a:pt x="2542776" y="2737769"/>
                </a:lnTo>
                <a:lnTo>
                  <a:pt x="2559843" y="2697384"/>
                </a:lnTo>
                <a:lnTo>
                  <a:pt x="2570508" y="2654075"/>
                </a:lnTo>
                <a:lnTo>
                  <a:pt x="2574192" y="2608420"/>
                </a:lnTo>
                <a:lnTo>
                  <a:pt x="2574192" y="281463"/>
                </a:lnTo>
                <a:lnTo>
                  <a:pt x="2570508" y="235808"/>
                </a:lnTo>
                <a:lnTo>
                  <a:pt x="2559843" y="192499"/>
                </a:lnTo>
                <a:lnTo>
                  <a:pt x="2542776" y="152115"/>
                </a:lnTo>
                <a:lnTo>
                  <a:pt x="2519886" y="115235"/>
                </a:lnTo>
                <a:lnTo>
                  <a:pt x="2491754" y="82438"/>
                </a:lnTo>
                <a:lnTo>
                  <a:pt x="2458958" y="54306"/>
                </a:lnTo>
                <a:lnTo>
                  <a:pt x="2422078" y="31416"/>
                </a:lnTo>
                <a:lnTo>
                  <a:pt x="2381693" y="14349"/>
                </a:lnTo>
                <a:lnTo>
                  <a:pt x="2338384" y="3683"/>
                </a:lnTo>
                <a:lnTo>
                  <a:pt x="2292729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69274" y="5830054"/>
            <a:ext cx="20542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Hibernate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8067" y="5895235"/>
            <a:ext cx="2743391" cy="2489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7586" y="7343026"/>
            <a:ext cx="2744176" cy="2489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61284" y="5287797"/>
            <a:ext cx="2722430" cy="27224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46915" y="5802437"/>
            <a:ext cx="3401429" cy="2489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16440" y="7250227"/>
            <a:ext cx="3402204" cy="248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61546" y="5695652"/>
            <a:ext cx="2557180" cy="191001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531481" y="5840525"/>
            <a:ext cx="12230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5130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90" dirty="0">
                <a:solidFill>
                  <a:srgbClr val="000000"/>
                </a:solidFill>
                <a:latin typeface="Book Antiqua"/>
                <a:cs typeface="Book Antiqua"/>
              </a:rPr>
              <a:t>Eager</a:t>
            </a:r>
            <a:r>
              <a:rPr sz="6500" b="1" spc="-7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" dirty="0">
                <a:solidFill>
                  <a:srgbClr val="000000"/>
                </a:solidFill>
                <a:latin typeface="Book Antiqua"/>
                <a:cs typeface="Book Antiqua"/>
              </a:rPr>
              <a:t>Loading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63224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510783"/>
            <a:ext cx="109715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Eager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loading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will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load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all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dependent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entities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0869" y="378404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6768" y="3662580"/>
            <a:ext cx="111925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Load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instructor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and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all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their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courses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at </a:t>
            </a:r>
            <a:r>
              <a:rPr sz="4250" spc="-20" dirty="0">
                <a:latin typeface="Book Antiqua"/>
                <a:cs typeface="Book Antiqua"/>
              </a:rPr>
              <a:t>once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3632" y="6234259"/>
            <a:ext cx="3463127" cy="217963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80859" y="6950438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327769" y="508018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3"/>
                </a:lnTo>
                <a:lnTo>
                  <a:pt x="793" y="377231"/>
                </a:lnTo>
                <a:lnTo>
                  <a:pt x="0" y="433674"/>
                </a:lnTo>
                <a:lnTo>
                  <a:pt x="0" y="742321"/>
                </a:lnTo>
                <a:lnTo>
                  <a:pt x="793" y="799392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6"/>
                </a:lnTo>
                <a:lnTo>
                  <a:pt x="328258" y="1174222"/>
                </a:lnTo>
                <a:lnTo>
                  <a:pt x="377116" y="1176376"/>
                </a:lnTo>
                <a:lnTo>
                  <a:pt x="433560" y="1177170"/>
                </a:lnTo>
                <a:lnTo>
                  <a:pt x="499672" y="1177283"/>
                </a:lnTo>
                <a:lnTo>
                  <a:pt x="2961231" y="1177283"/>
                </a:lnTo>
                <a:lnTo>
                  <a:pt x="3028278" y="1177170"/>
                </a:lnTo>
                <a:lnTo>
                  <a:pt x="3085348" y="1176376"/>
                </a:lnTo>
                <a:lnTo>
                  <a:pt x="3134586" y="1174222"/>
                </a:lnTo>
                <a:lnTo>
                  <a:pt x="3178139" y="1170026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19"/>
                </a:lnTo>
                <a:lnTo>
                  <a:pt x="3449065" y="932198"/>
                </a:lnTo>
                <a:lnTo>
                  <a:pt x="3455987" y="892184"/>
                </a:lnTo>
                <a:lnTo>
                  <a:pt x="3460175" y="848909"/>
                </a:lnTo>
                <a:lnTo>
                  <a:pt x="3462329" y="800051"/>
                </a:lnTo>
                <a:lnTo>
                  <a:pt x="3463123" y="743608"/>
                </a:lnTo>
                <a:lnTo>
                  <a:pt x="3463105" y="433674"/>
                </a:lnTo>
                <a:lnTo>
                  <a:pt x="3462329" y="377889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054964" y="5285568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19005" y="6344520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9" y="47118"/>
                </a:lnTo>
                <a:lnTo>
                  <a:pt x="114631" y="77487"/>
                </a:lnTo>
                <a:lnTo>
                  <a:pt x="77377" y="114740"/>
                </a:lnTo>
                <a:lnTo>
                  <a:pt x="47006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6" y="1019266"/>
                </a:lnTo>
                <a:lnTo>
                  <a:pt x="77377" y="1062544"/>
                </a:lnTo>
                <a:lnTo>
                  <a:pt x="114631" y="1099797"/>
                </a:lnTo>
                <a:lnTo>
                  <a:pt x="157909" y="1130166"/>
                </a:lnTo>
                <a:lnTo>
                  <a:pt x="206351" y="1152793"/>
                </a:lnTo>
                <a:lnTo>
                  <a:pt x="244964" y="1163111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1"/>
                </a:lnTo>
                <a:lnTo>
                  <a:pt x="3256782" y="1152793"/>
                </a:lnTo>
                <a:lnTo>
                  <a:pt x="3305228" y="1130166"/>
                </a:lnTo>
                <a:lnTo>
                  <a:pt x="3348506" y="1099797"/>
                </a:lnTo>
                <a:lnTo>
                  <a:pt x="3385759" y="1062544"/>
                </a:lnTo>
                <a:lnTo>
                  <a:pt x="3416128" y="1019266"/>
                </a:lnTo>
                <a:lnTo>
                  <a:pt x="3438755" y="970820"/>
                </a:lnTo>
                <a:lnTo>
                  <a:pt x="3449075" y="932199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2"/>
                </a:lnTo>
                <a:lnTo>
                  <a:pt x="3455976" y="285017"/>
                </a:lnTo>
                <a:lnTo>
                  <a:pt x="3449071" y="245075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40"/>
                </a:lnTo>
                <a:lnTo>
                  <a:pt x="3348506" y="77487"/>
                </a:lnTo>
                <a:lnTo>
                  <a:pt x="3305228" y="47118"/>
                </a:lnTo>
                <a:lnTo>
                  <a:pt x="3256782" y="24492"/>
                </a:lnTo>
                <a:lnTo>
                  <a:pt x="3218169" y="14173"/>
                </a:lnTo>
                <a:lnTo>
                  <a:pt x="3178227" y="7257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049699" y="6552545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5779" y="762810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6"/>
                </a:lnTo>
                <a:lnTo>
                  <a:pt x="328262" y="1174222"/>
                </a:lnTo>
                <a:lnTo>
                  <a:pt x="377119" y="1176376"/>
                </a:lnTo>
                <a:lnTo>
                  <a:pt x="433560" y="1177170"/>
                </a:lnTo>
                <a:lnTo>
                  <a:pt x="499672" y="1177283"/>
                </a:lnTo>
                <a:lnTo>
                  <a:pt x="2961231" y="1177283"/>
                </a:lnTo>
                <a:lnTo>
                  <a:pt x="3028282" y="1177170"/>
                </a:lnTo>
                <a:lnTo>
                  <a:pt x="3085353" y="1176376"/>
                </a:lnTo>
                <a:lnTo>
                  <a:pt x="3134592" y="1174222"/>
                </a:lnTo>
                <a:lnTo>
                  <a:pt x="3178145" y="1170026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4" y="1130165"/>
                </a:lnTo>
                <a:lnTo>
                  <a:pt x="3348501" y="1099796"/>
                </a:lnTo>
                <a:lnTo>
                  <a:pt x="3385754" y="1062543"/>
                </a:lnTo>
                <a:lnTo>
                  <a:pt x="3416121" y="1019265"/>
                </a:lnTo>
                <a:lnTo>
                  <a:pt x="3438745" y="970819"/>
                </a:lnTo>
                <a:lnTo>
                  <a:pt x="3449065" y="932198"/>
                </a:lnTo>
                <a:lnTo>
                  <a:pt x="3455987" y="892184"/>
                </a:lnTo>
                <a:lnTo>
                  <a:pt x="3460175" y="848909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4" y="114739"/>
                </a:lnTo>
                <a:lnTo>
                  <a:pt x="3348501" y="77486"/>
                </a:lnTo>
                <a:lnTo>
                  <a:pt x="3305224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997027" y="8892436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7"/>
                </a:lnTo>
                <a:lnTo>
                  <a:pt x="244970" y="14173"/>
                </a:lnTo>
                <a:lnTo>
                  <a:pt x="206351" y="24492"/>
                </a:lnTo>
                <a:lnTo>
                  <a:pt x="157904" y="47118"/>
                </a:lnTo>
                <a:lnTo>
                  <a:pt x="114624" y="77487"/>
                </a:lnTo>
                <a:lnTo>
                  <a:pt x="77369" y="114740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6"/>
                </a:lnTo>
                <a:lnTo>
                  <a:pt x="77369" y="1062544"/>
                </a:lnTo>
                <a:lnTo>
                  <a:pt x="114624" y="1099797"/>
                </a:lnTo>
                <a:lnTo>
                  <a:pt x="157904" y="1130166"/>
                </a:lnTo>
                <a:lnTo>
                  <a:pt x="206351" y="1152793"/>
                </a:lnTo>
                <a:lnTo>
                  <a:pt x="244960" y="1163111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1"/>
                </a:lnTo>
                <a:lnTo>
                  <a:pt x="3256771" y="1152793"/>
                </a:lnTo>
                <a:lnTo>
                  <a:pt x="3305217" y="1130166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9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9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62" y="14173"/>
                </a:lnTo>
                <a:lnTo>
                  <a:pt x="3178221" y="7257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735572" y="7840464"/>
            <a:ext cx="2997835" cy="196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  <a:p>
            <a:pPr marL="1007110">
              <a:lnSpc>
                <a:spcPct val="100000"/>
              </a:lnSpc>
              <a:spcBef>
                <a:spcPts val="4555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50386" y="5824477"/>
            <a:ext cx="4477385" cy="3326129"/>
            <a:chOff x="8450386" y="5824477"/>
            <a:chExt cx="4477385" cy="3326129"/>
          </a:xfrm>
        </p:grpSpPr>
        <p:sp>
          <p:nvSpPr>
            <p:cNvPr id="17" name="object 17"/>
            <p:cNvSpPr/>
            <p:nvPr/>
          </p:nvSpPr>
          <p:spPr>
            <a:xfrm>
              <a:off x="8563283" y="5934169"/>
              <a:ext cx="3250565" cy="1358900"/>
            </a:xfrm>
            <a:custGeom>
              <a:avLst/>
              <a:gdLst/>
              <a:ahLst/>
              <a:cxnLst/>
              <a:rect l="l" t="t" r="r" b="b"/>
              <a:pathLst>
                <a:path w="3250565" h="1358900">
                  <a:moveTo>
                    <a:pt x="39890" y="1346200"/>
                  </a:moveTo>
                  <a:lnTo>
                    <a:pt x="15053" y="1346200"/>
                  </a:lnTo>
                  <a:lnTo>
                    <a:pt x="8146" y="1358900"/>
                  </a:lnTo>
                  <a:lnTo>
                    <a:pt x="41308" y="1358900"/>
                  </a:lnTo>
                  <a:lnTo>
                    <a:pt x="39890" y="1346200"/>
                  </a:lnTo>
                  <a:close/>
                </a:path>
                <a:path w="3250565" h="1358900">
                  <a:moveTo>
                    <a:pt x="45204" y="1348493"/>
                  </a:moveTo>
                  <a:lnTo>
                    <a:pt x="41308" y="1358900"/>
                  </a:lnTo>
                  <a:lnTo>
                    <a:pt x="49112" y="1358900"/>
                  </a:lnTo>
                  <a:lnTo>
                    <a:pt x="45204" y="1348493"/>
                  </a:lnTo>
                  <a:close/>
                </a:path>
                <a:path w="3250565" h="1358900">
                  <a:moveTo>
                    <a:pt x="46063" y="1346200"/>
                  </a:moveTo>
                  <a:lnTo>
                    <a:pt x="44343" y="1346200"/>
                  </a:lnTo>
                  <a:lnTo>
                    <a:pt x="45204" y="1348493"/>
                  </a:lnTo>
                  <a:lnTo>
                    <a:pt x="46063" y="1346200"/>
                  </a:lnTo>
                  <a:close/>
                </a:path>
                <a:path w="3250565" h="1358900">
                  <a:moveTo>
                    <a:pt x="49445" y="1333500"/>
                  </a:moveTo>
                  <a:lnTo>
                    <a:pt x="4866" y="1333500"/>
                  </a:lnTo>
                  <a:lnTo>
                    <a:pt x="3135" y="1346200"/>
                  </a:lnTo>
                  <a:lnTo>
                    <a:pt x="43706" y="1346200"/>
                  </a:lnTo>
                  <a:lnTo>
                    <a:pt x="49445" y="1333500"/>
                  </a:lnTo>
                  <a:close/>
                </a:path>
                <a:path w="3250565" h="1358900">
                  <a:moveTo>
                    <a:pt x="58229" y="1333500"/>
                  </a:moveTo>
                  <a:lnTo>
                    <a:pt x="54081" y="1333500"/>
                  </a:lnTo>
                  <a:lnTo>
                    <a:pt x="48221" y="1346200"/>
                  </a:lnTo>
                  <a:lnTo>
                    <a:pt x="56098" y="1346200"/>
                  </a:lnTo>
                  <a:lnTo>
                    <a:pt x="58229" y="1333500"/>
                  </a:lnTo>
                  <a:close/>
                </a:path>
                <a:path w="3250565" h="1358900">
                  <a:moveTo>
                    <a:pt x="82569" y="1333500"/>
                  </a:moveTo>
                  <a:lnTo>
                    <a:pt x="64055" y="1333500"/>
                  </a:lnTo>
                  <a:lnTo>
                    <a:pt x="62097" y="1346200"/>
                  </a:lnTo>
                  <a:lnTo>
                    <a:pt x="71172" y="1346200"/>
                  </a:lnTo>
                  <a:lnTo>
                    <a:pt x="82569" y="1333500"/>
                  </a:lnTo>
                  <a:close/>
                </a:path>
                <a:path w="3250565" h="1358900">
                  <a:moveTo>
                    <a:pt x="61762" y="1320800"/>
                  </a:moveTo>
                  <a:lnTo>
                    <a:pt x="5838" y="1320800"/>
                  </a:lnTo>
                  <a:lnTo>
                    <a:pt x="0" y="1333500"/>
                  </a:lnTo>
                  <a:lnTo>
                    <a:pt x="54696" y="1333500"/>
                  </a:lnTo>
                  <a:lnTo>
                    <a:pt x="61762" y="1320800"/>
                  </a:lnTo>
                  <a:close/>
                </a:path>
                <a:path w="3250565" h="1358900">
                  <a:moveTo>
                    <a:pt x="98820" y="1320800"/>
                  </a:moveTo>
                  <a:lnTo>
                    <a:pt x="66176" y="1320800"/>
                  </a:lnTo>
                  <a:lnTo>
                    <a:pt x="63919" y="1333500"/>
                  </a:lnTo>
                  <a:lnTo>
                    <a:pt x="91972" y="1333500"/>
                  </a:lnTo>
                  <a:lnTo>
                    <a:pt x="98820" y="1320800"/>
                  </a:lnTo>
                  <a:close/>
                </a:path>
                <a:path w="3250565" h="1358900">
                  <a:moveTo>
                    <a:pt x="105489" y="1320800"/>
                  </a:moveTo>
                  <a:lnTo>
                    <a:pt x="100546" y="1333500"/>
                  </a:lnTo>
                  <a:lnTo>
                    <a:pt x="104640" y="1333500"/>
                  </a:lnTo>
                  <a:lnTo>
                    <a:pt x="105489" y="1320800"/>
                  </a:lnTo>
                  <a:close/>
                </a:path>
                <a:path w="3250565" h="1358900">
                  <a:moveTo>
                    <a:pt x="93169" y="1308100"/>
                  </a:moveTo>
                  <a:lnTo>
                    <a:pt x="6671" y="1308100"/>
                  </a:lnTo>
                  <a:lnTo>
                    <a:pt x="4901" y="1320800"/>
                  </a:lnTo>
                  <a:lnTo>
                    <a:pt x="86021" y="1320800"/>
                  </a:lnTo>
                  <a:lnTo>
                    <a:pt x="93384" y="1308582"/>
                  </a:lnTo>
                  <a:lnTo>
                    <a:pt x="93169" y="1308100"/>
                  </a:lnTo>
                  <a:close/>
                </a:path>
                <a:path w="3250565" h="1358900">
                  <a:moveTo>
                    <a:pt x="138690" y="1308100"/>
                  </a:moveTo>
                  <a:lnTo>
                    <a:pt x="93675" y="1308100"/>
                  </a:lnTo>
                  <a:lnTo>
                    <a:pt x="93384" y="1308582"/>
                  </a:lnTo>
                  <a:lnTo>
                    <a:pt x="98826" y="1320800"/>
                  </a:lnTo>
                  <a:lnTo>
                    <a:pt x="112298" y="1320800"/>
                  </a:lnTo>
                  <a:lnTo>
                    <a:pt x="138690" y="1308100"/>
                  </a:lnTo>
                  <a:close/>
                </a:path>
                <a:path w="3250565" h="1358900">
                  <a:moveTo>
                    <a:pt x="93675" y="1308100"/>
                  </a:moveTo>
                  <a:lnTo>
                    <a:pt x="93169" y="1308100"/>
                  </a:lnTo>
                  <a:lnTo>
                    <a:pt x="93384" y="1308582"/>
                  </a:lnTo>
                  <a:lnTo>
                    <a:pt x="93675" y="1308100"/>
                  </a:lnTo>
                  <a:close/>
                </a:path>
                <a:path w="3250565" h="1358900">
                  <a:moveTo>
                    <a:pt x="51199" y="1295400"/>
                  </a:moveTo>
                  <a:lnTo>
                    <a:pt x="37886" y="1295400"/>
                  </a:lnTo>
                  <a:lnTo>
                    <a:pt x="30228" y="1308100"/>
                  </a:lnTo>
                  <a:lnTo>
                    <a:pt x="50777" y="1308100"/>
                  </a:lnTo>
                  <a:lnTo>
                    <a:pt x="51199" y="1295400"/>
                  </a:lnTo>
                  <a:close/>
                </a:path>
                <a:path w="3250565" h="1358900">
                  <a:moveTo>
                    <a:pt x="85469" y="1295400"/>
                  </a:moveTo>
                  <a:lnTo>
                    <a:pt x="55899" y="1295400"/>
                  </a:lnTo>
                  <a:lnTo>
                    <a:pt x="50777" y="1308100"/>
                  </a:lnTo>
                  <a:lnTo>
                    <a:pt x="90222" y="1308100"/>
                  </a:lnTo>
                  <a:lnTo>
                    <a:pt x="85469" y="1295400"/>
                  </a:lnTo>
                  <a:close/>
                </a:path>
                <a:path w="3250565" h="1358900">
                  <a:moveTo>
                    <a:pt x="98599" y="1295400"/>
                  </a:moveTo>
                  <a:lnTo>
                    <a:pt x="85469" y="1295400"/>
                  </a:lnTo>
                  <a:lnTo>
                    <a:pt x="90222" y="1308100"/>
                  </a:lnTo>
                  <a:lnTo>
                    <a:pt x="96511" y="1308100"/>
                  </a:lnTo>
                  <a:lnTo>
                    <a:pt x="98599" y="1295400"/>
                  </a:lnTo>
                  <a:close/>
                </a:path>
                <a:path w="3250565" h="1358900">
                  <a:moveTo>
                    <a:pt x="145380" y="1295400"/>
                  </a:moveTo>
                  <a:lnTo>
                    <a:pt x="98599" y="1295400"/>
                  </a:lnTo>
                  <a:lnTo>
                    <a:pt x="96511" y="1308100"/>
                  </a:lnTo>
                  <a:lnTo>
                    <a:pt x="136680" y="1308100"/>
                  </a:lnTo>
                  <a:lnTo>
                    <a:pt x="145380" y="1295400"/>
                  </a:lnTo>
                  <a:close/>
                </a:path>
                <a:path w="3250565" h="1358900">
                  <a:moveTo>
                    <a:pt x="152829" y="1295400"/>
                  </a:moveTo>
                  <a:lnTo>
                    <a:pt x="152152" y="1295400"/>
                  </a:lnTo>
                  <a:lnTo>
                    <a:pt x="144926" y="1308100"/>
                  </a:lnTo>
                  <a:lnTo>
                    <a:pt x="152829" y="1295400"/>
                  </a:lnTo>
                  <a:close/>
                </a:path>
                <a:path w="3250565" h="1358900">
                  <a:moveTo>
                    <a:pt x="88305" y="1282700"/>
                  </a:moveTo>
                  <a:lnTo>
                    <a:pt x="66648" y="1282700"/>
                  </a:lnTo>
                  <a:lnTo>
                    <a:pt x="60801" y="1295400"/>
                  </a:lnTo>
                  <a:lnTo>
                    <a:pt x="85194" y="1295400"/>
                  </a:lnTo>
                  <a:lnTo>
                    <a:pt x="88305" y="1282700"/>
                  </a:lnTo>
                  <a:close/>
                </a:path>
                <a:path w="3250565" h="1358900">
                  <a:moveTo>
                    <a:pt x="92628" y="1282700"/>
                  </a:moveTo>
                  <a:lnTo>
                    <a:pt x="88305" y="1282700"/>
                  </a:lnTo>
                  <a:lnTo>
                    <a:pt x="85194" y="1295400"/>
                  </a:lnTo>
                  <a:lnTo>
                    <a:pt x="90777" y="1295400"/>
                  </a:lnTo>
                  <a:lnTo>
                    <a:pt x="92628" y="1282700"/>
                  </a:lnTo>
                  <a:close/>
                </a:path>
                <a:path w="3250565" h="1358900">
                  <a:moveTo>
                    <a:pt x="168723" y="1282700"/>
                  </a:moveTo>
                  <a:lnTo>
                    <a:pt x="92628" y="1282700"/>
                  </a:lnTo>
                  <a:lnTo>
                    <a:pt x="90777" y="1295400"/>
                  </a:lnTo>
                  <a:lnTo>
                    <a:pt x="168069" y="1295400"/>
                  </a:lnTo>
                  <a:lnTo>
                    <a:pt x="168723" y="1282700"/>
                  </a:lnTo>
                  <a:close/>
                </a:path>
                <a:path w="3250565" h="1358900">
                  <a:moveTo>
                    <a:pt x="181191" y="1282700"/>
                  </a:moveTo>
                  <a:lnTo>
                    <a:pt x="172190" y="1282700"/>
                  </a:lnTo>
                  <a:lnTo>
                    <a:pt x="168069" y="1295400"/>
                  </a:lnTo>
                  <a:lnTo>
                    <a:pt x="173141" y="1295400"/>
                  </a:lnTo>
                  <a:lnTo>
                    <a:pt x="181191" y="1282700"/>
                  </a:lnTo>
                  <a:close/>
                </a:path>
                <a:path w="3250565" h="1358900">
                  <a:moveTo>
                    <a:pt x="205280" y="1282700"/>
                  </a:moveTo>
                  <a:lnTo>
                    <a:pt x="187248" y="1282700"/>
                  </a:lnTo>
                  <a:lnTo>
                    <a:pt x="190680" y="1295400"/>
                  </a:lnTo>
                  <a:lnTo>
                    <a:pt x="199205" y="1295400"/>
                  </a:lnTo>
                  <a:lnTo>
                    <a:pt x="205280" y="1282700"/>
                  </a:lnTo>
                  <a:close/>
                </a:path>
                <a:path w="3250565" h="1358900">
                  <a:moveTo>
                    <a:pt x="99208" y="1270000"/>
                  </a:moveTo>
                  <a:lnTo>
                    <a:pt x="93708" y="1282700"/>
                  </a:lnTo>
                  <a:lnTo>
                    <a:pt x="107181" y="1282700"/>
                  </a:lnTo>
                  <a:lnTo>
                    <a:pt x="99208" y="1270000"/>
                  </a:lnTo>
                  <a:close/>
                </a:path>
                <a:path w="3250565" h="1358900">
                  <a:moveTo>
                    <a:pt x="124017" y="1257300"/>
                  </a:moveTo>
                  <a:lnTo>
                    <a:pt x="118240" y="1270000"/>
                  </a:lnTo>
                  <a:lnTo>
                    <a:pt x="114551" y="1282700"/>
                  </a:lnTo>
                  <a:lnTo>
                    <a:pt x="121719" y="1282700"/>
                  </a:lnTo>
                  <a:lnTo>
                    <a:pt x="122360" y="1270000"/>
                  </a:lnTo>
                  <a:lnTo>
                    <a:pt x="131534" y="1270000"/>
                  </a:lnTo>
                  <a:lnTo>
                    <a:pt x="124017" y="1257300"/>
                  </a:lnTo>
                  <a:close/>
                </a:path>
                <a:path w="3250565" h="1358900">
                  <a:moveTo>
                    <a:pt x="176183" y="1270000"/>
                  </a:moveTo>
                  <a:lnTo>
                    <a:pt x="122360" y="1270000"/>
                  </a:lnTo>
                  <a:lnTo>
                    <a:pt x="121719" y="1282700"/>
                  </a:lnTo>
                  <a:lnTo>
                    <a:pt x="163662" y="1282700"/>
                  </a:lnTo>
                  <a:lnTo>
                    <a:pt x="176183" y="1270000"/>
                  </a:lnTo>
                  <a:close/>
                </a:path>
                <a:path w="3250565" h="1358900">
                  <a:moveTo>
                    <a:pt x="177895" y="1270000"/>
                  </a:moveTo>
                  <a:lnTo>
                    <a:pt x="176183" y="1270000"/>
                  </a:lnTo>
                  <a:lnTo>
                    <a:pt x="163662" y="1282700"/>
                  </a:lnTo>
                  <a:lnTo>
                    <a:pt x="177895" y="1270000"/>
                  </a:lnTo>
                  <a:close/>
                </a:path>
                <a:path w="3250565" h="1358900">
                  <a:moveTo>
                    <a:pt x="207125" y="1270000"/>
                  </a:moveTo>
                  <a:lnTo>
                    <a:pt x="177895" y="1270000"/>
                  </a:lnTo>
                  <a:lnTo>
                    <a:pt x="163662" y="1282700"/>
                  </a:lnTo>
                  <a:lnTo>
                    <a:pt x="201497" y="1282700"/>
                  </a:lnTo>
                  <a:lnTo>
                    <a:pt x="207125" y="1270000"/>
                  </a:lnTo>
                  <a:close/>
                </a:path>
                <a:path w="3250565" h="1358900">
                  <a:moveTo>
                    <a:pt x="219876" y="1270000"/>
                  </a:moveTo>
                  <a:lnTo>
                    <a:pt x="214766" y="1270000"/>
                  </a:lnTo>
                  <a:lnTo>
                    <a:pt x="210253" y="1282700"/>
                  </a:lnTo>
                  <a:lnTo>
                    <a:pt x="215960" y="1282700"/>
                  </a:lnTo>
                  <a:lnTo>
                    <a:pt x="219876" y="1270000"/>
                  </a:lnTo>
                  <a:close/>
                </a:path>
                <a:path w="3250565" h="1358900">
                  <a:moveTo>
                    <a:pt x="227307" y="1270000"/>
                  </a:moveTo>
                  <a:lnTo>
                    <a:pt x="225443" y="1270000"/>
                  </a:lnTo>
                  <a:lnTo>
                    <a:pt x="222552" y="1282700"/>
                  </a:lnTo>
                  <a:lnTo>
                    <a:pt x="227307" y="1270000"/>
                  </a:lnTo>
                  <a:close/>
                </a:path>
                <a:path w="3250565" h="1358900">
                  <a:moveTo>
                    <a:pt x="143022" y="1257300"/>
                  </a:moveTo>
                  <a:lnTo>
                    <a:pt x="138462" y="1257300"/>
                  </a:lnTo>
                  <a:lnTo>
                    <a:pt x="137459" y="1270000"/>
                  </a:lnTo>
                  <a:lnTo>
                    <a:pt x="150285" y="1270000"/>
                  </a:lnTo>
                  <a:lnTo>
                    <a:pt x="143022" y="1257300"/>
                  </a:lnTo>
                  <a:close/>
                </a:path>
                <a:path w="3250565" h="1358900">
                  <a:moveTo>
                    <a:pt x="235223" y="1257300"/>
                  </a:moveTo>
                  <a:lnTo>
                    <a:pt x="148130" y="1257300"/>
                  </a:lnTo>
                  <a:lnTo>
                    <a:pt x="154316" y="1270000"/>
                  </a:lnTo>
                  <a:lnTo>
                    <a:pt x="231074" y="1270000"/>
                  </a:lnTo>
                  <a:lnTo>
                    <a:pt x="235223" y="1257300"/>
                  </a:lnTo>
                  <a:close/>
                </a:path>
                <a:path w="3250565" h="1358900">
                  <a:moveTo>
                    <a:pt x="241514" y="1257300"/>
                  </a:moveTo>
                  <a:lnTo>
                    <a:pt x="235223" y="1257300"/>
                  </a:lnTo>
                  <a:lnTo>
                    <a:pt x="238337" y="1270000"/>
                  </a:lnTo>
                  <a:lnTo>
                    <a:pt x="238881" y="1270000"/>
                  </a:lnTo>
                  <a:lnTo>
                    <a:pt x="241514" y="1257300"/>
                  </a:lnTo>
                  <a:close/>
                </a:path>
                <a:path w="3250565" h="1358900">
                  <a:moveTo>
                    <a:pt x="278964" y="1257300"/>
                  </a:moveTo>
                  <a:lnTo>
                    <a:pt x="272328" y="1257300"/>
                  </a:lnTo>
                  <a:lnTo>
                    <a:pt x="275716" y="1270000"/>
                  </a:lnTo>
                  <a:lnTo>
                    <a:pt x="278964" y="1257300"/>
                  </a:lnTo>
                  <a:close/>
                </a:path>
                <a:path w="3250565" h="1358900">
                  <a:moveTo>
                    <a:pt x="171134" y="1244600"/>
                  </a:moveTo>
                  <a:lnTo>
                    <a:pt x="161648" y="1244600"/>
                  </a:lnTo>
                  <a:lnTo>
                    <a:pt x="154875" y="1257300"/>
                  </a:lnTo>
                  <a:lnTo>
                    <a:pt x="179745" y="1257300"/>
                  </a:lnTo>
                  <a:lnTo>
                    <a:pt x="171134" y="1244600"/>
                  </a:lnTo>
                  <a:close/>
                </a:path>
                <a:path w="3250565" h="1358900">
                  <a:moveTo>
                    <a:pt x="265978" y="1244600"/>
                  </a:moveTo>
                  <a:lnTo>
                    <a:pt x="186359" y="1244600"/>
                  </a:lnTo>
                  <a:lnTo>
                    <a:pt x="183894" y="1257300"/>
                  </a:lnTo>
                  <a:lnTo>
                    <a:pt x="261031" y="1257300"/>
                  </a:lnTo>
                  <a:lnTo>
                    <a:pt x="265882" y="1245074"/>
                  </a:lnTo>
                  <a:lnTo>
                    <a:pt x="265978" y="1244600"/>
                  </a:lnTo>
                  <a:close/>
                </a:path>
                <a:path w="3250565" h="1358900">
                  <a:moveTo>
                    <a:pt x="278760" y="1244600"/>
                  </a:moveTo>
                  <a:lnTo>
                    <a:pt x="266071" y="1244600"/>
                  </a:lnTo>
                  <a:lnTo>
                    <a:pt x="265882" y="1245074"/>
                  </a:lnTo>
                  <a:lnTo>
                    <a:pt x="263412" y="1257300"/>
                  </a:lnTo>
                  <a:lnTo>
                    <a:pt x="274184" y="1257300"/>
                  </a:lnTo>
                  <a:lnTo>
                    <a:pt x="278760" y="1244600"/>
                  </a:lnTo>
                  <a:close/>
                </a:path>
                <a:path w="3250565" h="1358900">
                  <a:moveTo>
                    <a:pt x="288189" y="1244600"/>
                  </a:moveTo>
                  <a:lnTo>
                    <a:pt x="278760" y="1244600"/>
                  </a:lnTo>
                  <a:lnTo>
                    <a:pt x="278691" y="1257300"/>
                  </a:lnTo>
                  <a:lnTo>
                    <a:pt x="286770" y="1257300"/>
                  </a:lnTo>
                  <a:lnTo>
                    <a:pt x="288189" y="1244600"/>
                  </a:lnTo>
                  <a:close/>
                </a:path>
                <a:path w="3250565" h="1358900">
                  <a:moveTo>
                    <a:pt x="266071" y="1244600"/>
                  </a:moveTo>
                  <a:lnTo>
                    <a:pt x="265882" y="1245074"/>
                  </a:lnTo>
                  <a:lnTo>
                    <a:pt x="266071" y="1244600"/>
                  </a:lnTo>
                  <a:close/>
                </a:path>
                <a:path w="3250565" h="1358900">
                  <a:moveTo>
                    <a:pt x="284773" y="1231900"/>
                  </a:moveTo>
                  <a:lnTo>
                    <a:pt x="194435" y="1231900"/>
                  </a:lnTo>
                  <a:lnTo>
                    <a:pt x="188353" y="1244600"/>
                  </a:lnTo>
                  <a:lnTo>
                    <a:pt x="284824" y="1244600"/>
                  </a:lnTo>
                  <a:lnTo>
                    <a:pt x="284773" y="1231900"/>
                  </a:lnTo>
                  <a:close/>
                </a:path>
                <a:path w="3250565" h="1358900">
                  <a:moveTo>
                    <a:pt x="294076" y="1231900"/>
                  </a:moveTo>
                  <a:lnTo>
                    <a:pt x="290225" y="1244600"/>
                  </a:lnTo>
                  <a:lnTo>
                    <a:pt x="292383" y="1244600"/>
                  </a:lnTo>
                  <a:lnTo>
                    <a:pt x="294076" y="1231900"/>
                  </a:lnTo>
                  <a:close/>
                </a:path>
                <a:path w="3250565" h="1358900">
                  <a:moveTo>
                    <a:pt x="321247" y="1231900"/>
                  </a:moveTo>
                  <a:lnTo>
                    <a:pt x="303466" y="1231900"/>
                  </a:lnTo>
                  <a:lnTo>
                    <a:pt x="304395" y="1244600"/>
                  </a:lnTo>
                  <a:lnTo>
                    <a:pt x="308104" y="1244600"/>
                  </a:lnTo>
                  <a:lnTo>
                    <a:pt x="321247" y="1231900"/>
                  </a:lnTo>
                  <a:close/>
                </a:path>
                <a:path w="3250565" h="1358900">
                  <a:moveTo>
                    <a:pt x="226711" y="1219200"/>
                  </a:moveTo>
                  <a:lnTo>
                    <a:pt x="224722" y="1219200"/>
                  </a:lnTo>
                  <a:lnTo>
                    <a:pt x="219556" y="1231900"/>
                  </a:lnTo>
                  <a:lnTo>
                    <a:pt x="227568" y="1231900"/>
                  </a:lnTo>
                  <a:lnTo>
                    <a:pt x="226711" y="1219200"/>
                  </a:lnTo>
                  <a:close/>
                </a:path>
                <a:path w="3250565" h="1358900">
                  <a:moveTo>
                    <a:pt x="304125" y="1219200"/>
                  </a:moveTo>
                  <a:lnTo>
                    <a:pt x="231616" y="1219200"/>
                  </a:lnTo>
                  <a:lnTo>
                    <a:pt x="227568" y="1231900"/>
                  </a:lnTo>
                  <a:lnTo>
                    <a:pt x="303388" y="1231900"/>
                  </a:lnTo>
                  <a:lnTo>
                    <a:pt x="304125" y="1219200"/>
                  </a:lnTo>
                  <a:close/>
                </a:path>
                <a:path w="3250565" h="1358900">
                  <a:moveTo>
                    <a:pt x="319642" y="1219200"/>
                  </a:moveTo>
                  <a:lnTo>
                    <a:pt x="306909" y="1219200"/>
                  </a:lnTo>
                  <a:lnTo>
                    <a:pt x="305489" y="1231900"/>
                  </a:lnTo>
                  <a:lnTo>
                    <a:pt x="315739" y="1231900"/>
                  </a:lnTo>
                  <a:lnTo>
                    <a:pt x="319642" y="1219200"/>
                  </a:lnTo>
                  <a:close/>
                </a:path>
                <a:path w="3250565" h="1358900">
                  <a:moveTo>
                    <a:pt x="327790" y="1219200"/>
                  </a:moveTo>
                  <a:lnTo>
                    <a:pt x="319642" y="1219200"/>
                  </a:lnTo>
                  <a:lnTo>
                    <a:pt x="324262" y="1231900"/>
                  </a:lnTo>
                  <a:lnTo>
                    <a:pt x="330920" y="1231900"/>
                  </a:lnTo>
                  <a:lnTo>
                    <a:pt x="335007" y="1228019"/>
                  </a:lnTo>
                  <a:lnTo>
                    <a:pt x="327790" y="1219200"/>
                  </a:lnTo>
                  <a:close/>
                </a:path>
                <a:path w="3250565" h="1358900">
                  <a:moveTo>
                    <a:pt x="337926" y="1225249"/>
                  </a:moveTo>
                  <a:lnTo>
                    <a:pt x="335007" y="1228019"/>
                  </a:lnTo>
                  <a:lnTo>
                    <a:pt x="338183" y="1231900"/>
                  </a:lnTo>
                  <a:lnTo>
                    <a:pt x="337926" y="1225249"/>
                  </a:lnTo>
                  <a:close/>
                </a:path>
                <a:path w="3250565" h="1358900">
                  <a:moveTo>
                    <a:pt x="344299" y="1219200"/>
                  </a:moveTo>
                  <a:lnTo>
                    <a:pt x="337693" y="1219200"/>
                  </a:lnTo>
                  <a:lnTo>
                    <a:pt x="337926" y="1225249"/>
                  </a:lnTo>
                  <a:lnTo>
                    <a:pt x="344299" y="1219200"/>
                  </a:lnTo>
                  <a:close/>
                </a:path>
                <a:path w="3250565" h="1358900">
                  <a:moveTo>
                    <a:pt x="356478" y="1206500"/>
                  </a:moveTo>
                  <a:lnTo>
                    <a:pt x="261201" y="1206500"/>
                  </a:lnTo>
                  <a:lnTo>
                    <a:pt x="256333" y="1219200"/>
                  </a:lnTo>
                  <a:lnTo>
                    <a:pt x="357094" y="1219200"/>
                  </a:lnTo>
                  <a:lnTo>
                    <a:pt x="356478" y="1206500"/>
                  </a:lnTo>
                  <a:close/>
                </a:path>
                <a:path w="3250565" h="1358900">
                  <a:moveTo>
                    <a:pt x="373910" y="1206500"/>
                  </a:moveTo>
                  <a:lnTo>
                    <a:pt x="369524" y="1206500"/>
                  </a:lnTo>
                  <a:lnTo>
                    <a:pt x="368015" y="1219200"/>
                  </a:lnTo>
                  <a:lnTo>
                    <a:pt x="373910" y="1206500"/>
                  </a:lnTo>
                  <a:close/>
                </a:path>
                <a:path w="3250565" h="1358900">
                  <a:moveTo>
                    <a:pt x="386213" y="1206500"/>
                  </a:moveTo>
                  <a:lnTo>
                    <a:pt x="384296" y="1219200"/>
                  </a:lnTo>
                  <a:lnTo>
                    <a:pt x="386998" y="1212742"/>
                  </a:lnTo>
                  <a:lnTo>
                    <a:pt x="386213" y="1206500"/>
                  </a:lnTo>
                  <a:close/>
                </a:path>
                <a:path w="3250565" h="1358900">
                  <a:moveTo>
                    <a:pt x="389861" y="1206500"/>
                  </a:moveTo>
                  <a:lnTo>
                    <a:pt x="389609" y="1206500"/>
                  </a:lnTo>
                  <a:lnTo>
                    <a:pt x="386998" y="1212742"/>
                  </a:lnTo>
                  <a:lnTo>
                    <a:pt x="387810" y="1219200"/>
                  </a:lnTo>
                  <a:lnTo>
                    <a:pt x="389861" y="1206500"/>
                  </a:lnTo>
                  <a:close/>
                </a:path>
                <a:path w="3250565" h="1358900">
                  <a:moveTo>
                    <a:pt x="383820" y="1193800"/>
                  </a:moveTo>
                  <a:lnTo>
                    <a:pt x="294775" y="1193800"/>
                  </a:lnTo>
                  <a:lnTo>
                    <a:pt x="272597" y="1206500"/>
                  </a:lnTo>
                  <a:lnTo>
                    <a:pt x="369443" y="1206500"/>
                  </a:lnTo>
                  <a:lnTo>
                    <a:pt x="383820" y="1193800"/>
                  </a:lnTo>
                  <a:close/>
                </a:path>
                <a:path w="3250565" h="1358900">
                  <a:moveTo>
                    <a:pt x="400459" y="1193800"/>
                  </a:moveTo>
                  <a:lnTo>
                    <a:pt x="383820" y="1193800"/>
                  </a:lnTo>
                  <a:lnTo>
                    <a:pt x="382378" y="1206500"/>
                  </a:lnTo>
                  <a:lnTo>
                    <a:pt x="413503" y="1206500"/>
                  </a:lnTo>
                  <a:lnTo>
                    <a:pt x="400459" y="1193800"/>
                  </a:lnTo>
                  <a:close/>
                </a:path>
                <a:path w="3250565" h="1358900">
                  <a:moveTo>
                    <a:pt x="427755" y="1181100"/>
                  </a:moveTo>
                  <a:lnTo>
                    <a:pt x="327959" y="1181100"/>
                  </a:lnTo>
                  <a:lnTo>
                    <a:pt x="302579" y="1193800"/>
                  </a:lnTo>
                  <a:lnTo>
                    <a:pt x="413657" y="1193800"/>
                  </a:lnTo>
                  <a:lnTo>
                    <a:pt x="427967" y="1181597"/>
                  </a:lnTo>
                  <a:lnTo>
                    <a:pt x="427755" y="1181100"/>
                  </a:lnTo>
                  <a:close/>
                </a:path>
                <a:path w="3250565" h="1358900">
                  <a:moveTo>
                    <a:pt x="428077" y="1181856"/>
                  </a:moveTo>
                  <a:lnTo>
                    <a:pt x="420600" y="1193800"/>
                  </a:lnTo>
                  <a:lnTo>
                    <a:pt x="433167" y="1193800"/>
                  </a:lnTo>
                  <a:lnTo>
                    <a:pt x="428077" y="1181856"/>
                  </a:lnTo>
                  <a:close/>
                </a:path>
                <a:path w="3250565" h="1358900">
                  <a:moveTo>
                    <a:pt x="442151" y="1181100"/>
                  </a:moveTo>
                  <a:lnTo>
                    <a:pt x="440900" y="1181100"/>
                  </a:lnTo>
                  <a:lnTo>
                    <a:pt x="433167" y="1193800"/>
                  </a:lnTo>
                  <a:lnTo>
                    <a:pt x="441681" y="1193800"/>
                  </a:lnTo>
                  <a:lnTo>
                    <a:pt x="442151" y="1181100"/>
                  </a:lnTo>
                  <a:close/>
                </a:path>
                <a:path w="3250565" h="1358900">
                  <a:moveTo>
                    <a:pt x="428551" y="1181100"/>
                  </a:moveTo>
                  <a:lnTo>
                    <a:pt x="427967" y="1181597"/>
                  </a:lnTo>
                  <a:lnTo>
                    <a:pt x="428077" y="1181856"/>
                  </a:lnTo>
                  <a:lnTo>
                    <a:pt x="428551" y="1181100"/>
                  </a:lnTo>
                  <a:close/>
                </a:path>
                <a:path w="3250565" h="1358900">
                  <a:moveTo>
                    <a:pt x="478265" y="1155700"/>
                  </a:moveTo>
                  <a:lnTo>
                    <a:pt x="376411" y="1155700"/>
                  </a:lnTo>
                  <a:lnTo>
                    <a:pt x="367446" y="1168400"/>
                  </a:lnTo>
                  <a:lnTo>
                    <a:pt x="368364" y="1181100"/>
                  </a:lnTo>
                  <a:lnTo>
                    <a:pt x="440074" y="1181100"/>
                  </a:lnTo>
                  <a:lnTo>
                    <a:pt x="448673" y="1168400"/>
                  </a:lnTo>
                  <a:lnTo>
                    <a:pt x="477220" y="1168400"/>
                  </a:lnTo>
                  <a:lnTo>
                    <a:pt x="480066" y="1158827"/>
                  </a:lnTo>
                  <a:lnTo>
                    <a:pt x="478265" y="1155700"/>
                  </a:lnTo>
                  <a:close/>
                </a:path>
                <a:path w="3250565" h="1358900">
                  <a:moveTo>
                    <a:pt x="477220" y="1168400"/>
                  </a:moveTo>
                  <a:lnTo>
                    <a:pt x="471552" y="1168400"/>
                  </a:lnTo>
                  <a:lnTo>
                    <a:pt x="472869" y="1181100"/>
                  </a:lnTo>
                  <a:lnTo>
                    <a:pt x="477220" y="1168400"/>
                  </a:lnTo>
                  <a:close/>
                </a:path>
                <a:path w="3250565" h="1358900">
                  <a:moveTo>
                    <a:pt x="505570" y="1155700"/>
                  </a:moveTo>
                  <a:lnTo>
                    <a:pt x="480996" y="1155700"/>
                  </a:lnTo>
                  <a:lnTo>
                    <a:pt x="480066" y="1158827"/>
                  </a:lnTo>
                  <a:lnTo>
                    <a:pt x="485579" y="1168400"/>
                  </a:lnTo>
                  <a:lnTo>
                    <a:pt x="497417" y="1168400"/>
                  </a:lnTo>
                  <a:lnTo>
                    <a:pt x="505570" y="1155700"/>
                  </a:lnTo>
                  <a:close/>
                </a:path>
                <a:path w="3250565" h="1358900">
                  <a:moveTo>
                    <a:pt x="480996" y="1155700"/>
                  </a:moveTo>
                  <a:lnTo>
                    <a:pt x="478265" y="1155700"/>
                  </a:lnTo>
                  <a:lnTo>
                    <a:pt x="480066" y="1158827"/>
                  </a:lnTo>
                  <a:lnTo>
                    <a:pt x="480996" y="11557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11712" y="1143000"/>
                  </a:lnTo>
                  <a:lnTo>
                    <a:pt x="408430" y="1155700"/>
                  </a:lnTo>
                  <a:lnTo>
                    <a:pt x="424029" y="1155700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24029" y="1155700"/>
                  </a:lnTo>
                  <a:lnTo>
                    <a:pt x="426706" y="1149315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6706" y="1149315"/>
                  </a:moveTo>
                  <a:lnTo>
                    <a:pt x="424029" y="1155700"/>
                  </a:lnTo>
                  <a:lnTo>
                    <a:pt x="427510" y="1155700"/>
                  </a:lnTo>
                  <a:lnTo>
                    <a:pt x="426706" y="1149315"/>
                  </a:lnTo>
                  <a:close/>
                </a:path>
                <a:path w="3250565" h="1358900">
                  <a:moveTo>
                    <a:pt x="472017" y="1130300"/>
                  </a:moveTo>
                  <a:lnTo>
                    <a:pt x="451194" y="1130300"/>
                  </a:lnTo>
                  <a:lnTo>
                    <a:pt x="449462" y="1143000"/>
                  </a:lnTo>
                  <a:lnTo>
                    <a:pt x="429586" y="1143000"/>
                  </a:lnTo>
                  <a:lnTo>
                    <a:pt x="427510" y="1155700"/>
                  </a:lnTo>
                  <a:lnTo>
                    <a:pt x="475012" y="1155700"/>
                  </a:lnTo>
                  <a:lnTo>
                    <a:pt x="474973" y="1146681"/>
                  </a:lnTo>
                  <a:lnTo>
                    <a:pt x="472682" y="1143000"/>
                  </a:lnTo>
                  <a:lnTo>
                    <a:pt x="472017" y="1130300"/>
                  </a:lnTo>
                  <a:close/>
                </a:path>
                <a:path w="3250565" h="1358900">
                  <a:moveTo>
                    <a:pt x="474973" y="1146681"/>
                  </a:moveTo>
                  <a:lnTo>
                    <a:pt x="475012" y="1155700"/>
                  </a:lnTo>
                  <a:lnTo>
                    <a:pt x="480587" y="1155700"/>
                  </a:lnTo>
                  <a:lnTo>
                    <a:pt x="474973" y="1146681"/>
                  </a:lnTo>
                  <a:close/>
                </a:path>
                <a:path w="3250565" h="1358900">
                  <a:moveTo>
                    <a:pt x="528658" y="1143000"/>
                  </a:moveTo>
                  <a:lnTo>
                    <a:pt x="474958" y="1143000"/>
                  </a:lnTo>
                  <a:lnTo>
                    <a:pt x="474973" y="1146681"/>
                  </a:lnTo>
                  <a:lnTo>
                    <a:pt x="480587" y="1155700"/>
                  </a:lnTo>
                  <a:lnTo>
                    <a:pt x="521359" y="1155700"/>
                  </a:lnTo>
                  <a:lnTo>
                    <a:pt x="528658" y="1143000"/>
                  </a:lnTo>
                  <a:close/>
                </a:path>
                <a:path w="3250565" h="1358900">
                  <a:moveTo>
                    <a:pt x="429353" y="1143000"/>
                  </a:moveTo>
                  <a:lnTo>
                    <a:pt x="425910" y="1143000"/>
                  </a:lnTo>
                  <a:lnTo>
                    <a:pt x="426706" y="1149315"/>
                  </a:lnTo>
                  <a:lnTo>
                    <a:pt x="429353" y="11430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2079" y="1130300"/>
                  </a:lnTo>
                  <a:lnTo>
                    <a:pt x="427798" y="1143000"/>
                  </a:lnTo>
                  <a:lnTo>
                    <a:pt x="449086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9086" y="1143000"/>
                  </a:lnTo>
                  <a:lnTo>
                    <a:pt x="449462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543996" y="1130300"/>
                  </a:moveTo>
                  <a:lnTo>
                    <a:pt x="481510" y="1130300"/>
                  </a:lnTo>
                  <a:lnTo>
                    <a:pt x="484450" y="1143000"/>
                  </a:lnTo>
                  <a:lnTo>
                    <a:pt x="546095" y="1143000"/>
                  </a:lnTo>
                  <a:lnTo>
                    <a:pt x="543996" y="1130300"/>
                  </a:lnTo>
                  <a:close/>
                </a:path>
                <a:path w="3250565" h="1358900">
                  <a:moveTo>
                    <a:pt x="572393" y="1130300"/>
                  </a:moveTo>
                  <a:lnTo>
                    <a:pt x="556060" y="1130300"/>
                  </a:lnTo>
                  <a:lnTo>
                    <a:pt x="558939" y="1143000"/>
                  </a:lnTo>
                  <a:lnTo>
                    <a:pt x="572393" y="1130300"/>
                  </a:lnTo>
                  <a:close/>
                </a:path>
                <a:path w="3250565" h="1358900">
                  <a:moveTo>
                    <a:pt x="574011" y="1142309"/>
                  </a:moveTo>
                  <a:lnTo>
                    <a:pt x="573635" y="1143000"/>
                  </a:lnTo>
                  <a:lnTo>
                    <a:pt x="574105" y="1143000"/>
                  </a:lnTo>
                  <a:lnTo>
                    <a:pt x="574011" y="1142309"/>
                  </a:lnTo>
                  <a:close/>
                </a:path>
                <a:path w="3250565" h="1358900">
                  <a:moveTo>
                    <a:pt x="580548" y="1130300"/>
                  </a:moveTo>
                  <a:lnTo>
                    <a:pt x="572393" y="1130300"/>
                  </a:lnTo>
                  <a:lnTo>
                    <a:pt x="574011" y="1142309"/>
                  </a:lnTo>
                  <a:lnTo>
                    <a:pt x="580548" y="1130300"/>
                  </a:lnTo>
                  <a:close/>
                </a:path>
                <a:path w="3250565" h="1358900">
                  <a:moveTo>
                    <a:pt x="479203" y="1117600"/>
                  </a:moveTo>
                  <a:lnTo>
                    <a:pt x="473407" y="1117600"/>
                  </a:lnTo>
                  <a:lnTo>
                    <a:pt x="473015" y="1130300"/>
                  </a:lnTo>
                  <a:lnTo>
                    <a:pt x="486922" y="1130300"/>
                  </a:lnTo>
                  <a:lnTo>
                    <a:pt x="479203" y="1117600"/>
                  </a:lnTo>
                  <a:close/>
                </a:path>
                <a:path w="3250565" h="1358900">
                  <a:moveTo>
                    <a:pt x="547941" y="1117600"/>
                  </a:moveTo>
                  <a:lnTo>
                    <a:pt x="496975" y="1117600"/>
                  </a:lnTo>
                  <a:lnTo>
                    <a:pt x="486922" y="1130300"/>
                  </a:lnTo>
                  <a:lnTo>
                    <a:pt x="545841" y="1130300"/>
                  </a:lnTo>
                  <a:lnTo>
                    <a:pt x="547941" y="1117600"/>
                  </a:lnTo>
                  <a:close/>
                </a:path>
                <a:path w="3250565" h="1358900">
                  <a:moveTo>
                    <a:pt x="588851" y="1117600"/>
                  </a:moveTo>
                  <a:lnTo>
                    <a:pt x="561297" y="1117600"/>
                  </a:lnTo>
                  <a:lnTo>
                    <a:pt x="560719" y="1130300"/>
                  </a:lnTo>
                  <a:lnTo>
                    <a:pt x="570765" y="1130300"/>
                  </a:lnTo>
                  <a:lnTo>
                    <a:pt x="588851" y="1117600"/>
                  </a:lnTo>
                  <a:close/>
                </a:path>
                <a:path w="3250565" h="1358900">
                  <a:moveTo>
                    <a:pt x="619455" y="1117600"/>
                  </a:moveTo>
                  <a:lnTo>
                    <a:pt x="606456" y="1117600"/>
                  </a:lnTo>
                  <a:lnTo>
                    <a:pt x="595232" y="1130300"/>
                  </a:lnTo>
                  <a:lnTo>
                    <a:pt x="601014" y="1130300"/>
                  </a:lnTo>
                  <a:lnTo>
                    <a:pt x="619455" y="1117600"/>
                  </a:lnTo>
                  <a:close/>
                </a:path>
                <a:path w="3250565" h="1358900">
                  <a:moveTo>
                    <a:pt x="613707" y="1104900"/>
                  </a:moveTo>
                  <a:lnTo>
                    <a:pt x="514262" y="1104900"/>
                  </a:lnTo>
                  <a:lnTo>
                    <a:pt x="501788" y="1117600"/>
                  </a:lnTo>
                  <a:lnTo>
                    <a:pt x="617812" y="1117600"/>
                  </a:lnTo>
                  <a:lnTo>
                    <a:pt x="613707" y="1104900"/>
                  </a:lnTo>
                  <a:close/>
                </a:path>
                <a:path w="3250565" h="1358900">
                  <a:moveTo>
                    <a:pt x="624842" y="1104900"/>
                  </a:moveTo>
                  <a:lnTo>
                    <a:pt x="615078" y="1104900"/>
                  </a:lnTo>
                  <a:lnTo>
                    <a:pt x="617812" y="1117600"/>
                  </a:lnTo>
                  <a:lnTo>
                    <a:pt x="622111" y="1117600"/>
                  </a:lnTo>
                  <a:lnTo>
                    <a:pt x="624842" y="1104900"/>
                  </a:lnTo>
                  <a:close/>
                </a:path>
                <a:path w="3250565" h="1358900">
                  <a:moveTo>
                    <a:pt x="530851" y="1092200"/>
                  </a:moveTo>
                  <a:lnTo>
                    <a:pt x="521673" y="1104900"/>
                  </a:lnTo>
                  <a:lnTo>
                    <a:pt x="539284" y="1104900"/>
                  </a:lnTo>
                  <a:lnTo>
                    <a:pt x="530851" y="1092200"/>
                  </a:lnTo>
                  <a:close/>
                </a:path>
                <a:path w="3250565" h="1358900">
                  <a:moveTo>
                    <a:pt x="658991" y="1092200"/>
                  </a:moveTo>
                  <a:lnTo>
                    <a:pt x="542416" y="1092200"/>
                  </a:lnTo>
                  <a:lnTo>
                    <a:pt x="539284" y="1104900"/>
                  </a:lnTo>
                  <a:lnTo>
                    <a:pt x="652486" y="1104900"/>
                  </a:lnTo>
                  <a:lnTo>
                    <a:pt x="658991" y="1092200"/>
                  </a:lnTo>
                  <a:close/>
                </a:path>
                <a:path w="3250565" h="1358900">
                  <a:moveTo>
                    <a:pt x="664871" y="1092200"/>
                  </a:moveTo>
                  <a:lnTo>
                    <a:pt x="658991" y="1092200"/>
                  </a:lnTo>
                  <a:lnTo>
                    <a:pt x="667578" y="1104900"/>
                  </a:lnTo>
                  <a:lnTo>
                    <a:pt x="664871" y="1092200"/>
                  </a:lnTo>
                  <a:close/>
                </a:path>
                <a:path w="3250565" h="1358900">
                  <a:moveTo>
                    <a:pt x="655387" y="1079500"/>
                  </a:moveTo>
                  <a:lnTo>
                    <a:pt x="569511" y="1079500"/>
                  </a:lnTo>
                  <a:lnTo>
                    <a:pt x="568840" y="1092200"/>
                  </a:lnTo>
                  <a:lnTo>
                    <a:pt x="654515" y="1092200"/>
                  </a:lnTo>
                  <a:lnTo>
                    <a:pt x="655387" y="1079500"/>
                  </a:lnTo>
                  <a:close/>
                </a:path>
                <a:path w="3250565" h="1358900">
                  <a:moveTo>
                    <a:pt x="680004" y="1079500"/>
                  </a:moveTo>
                  <a:lnTo>
                    <a:pt x="657447" y="1079500"/>
                  </a:lnTo>
                  <a:lnTo>
                    <a:pt x="655108" y="1092200"/>
                  </a:lnTo>
                  <a:lnTo>
                    <a:pt x="671522" y="1092200"/>
                  </a:lnTo>
                  <a:lnTo>
                    <a:pt x="680004" y="1079500"/>
                  </a:lnTo>
                  <a:close/>
                </a:path>
                <a:path w="3250565" h="1358900">
                  <a:moveTo>
                    <a:pt x="688962" y="1079500"/>
                  </a:moveTo>
                  <a:lnTo>
                    <a:pt x="685383" y="1079500"/>
                  </a:lnTo>
                  <a:lnTo>
                    <a:pt x="682337" y="1092200"/>
                  </a:lnTo>
                  <a:lnTo>
                    <a:pt x="688962" y="1079500"/>
                  </a:lnTo>
                  <a:close/>
                </a:path>
                <a:path w="3250565" h="1358900">
                  <a:moveTo>
                    <a:pt x="710166" y="1079500"/>
                  </a:moveTo>
                  <a:lnTo>
                    <a:pt x="691548" y="1079500"/>
                  </a:lnTo>
                  <a:lnTo>
                    <a:pt x="697333" y="1092200"/>
                  </a:lnTo>
                  <a:lnTo>
                    <a:pt x="710166" y="1079500"/>
                  </a:lnTo>
                  <a:close/>
                </a:path>
                <a:path w="3250565" h="1358900">
                  <a:moveTo>
                    <a:pt x="704061" y="1066800"/>
                  </a:moveTo>
                  <a:lnTo>
                    <a:pt x="606628" y="1066800"/>
                  </a:lnTo>
                  <a:lnTo>
                    <a:pt x="605556" y="1079500"/>
                  </a:lnTo>
                  <a:lnTo>
                    <a:pt x="713765" y="1079500"/>
                  </a:lnTo>
                  <a:lnTo>
                    <a:pt x="704061" y="1066800"/>
                  </a:lnTo>
                  <a:close/>
                </a:path>
                <a:path w="3250565" h="1358900">
                  <a:moveTo>
                    <a:pt x="723826" y="1066800"/>
                  </a:moveTo>
                  <a:lnTo>
                    <a:pt x="713987" y="1066800"/>
                  </a:lnTo>
                  <a:lnTo>
                    <a:pt x="713765" y="1079500"/>
                  </a:lnTo>
                  <a:lnTo>
                    <a:pt x="721761" y="1079500"/>
                  </a:lnTo>
                  <a:lnTo>
                    <a:pt x="723826" y="1066800"/>
                  </a:lnTo>
                  <a:close/>
                </a:path>
                <a:path w="3250565" h="1358900">
                  <a:moveTo>
                    <a:pt x="643744" y="1054100"/>
                  </a:moveTo>
                  <a:lnTo>
                    <a:pt x="628433" y="1054100"/>
                  </a:lnTo>
                  <a:lnTo>
                    <a:pt x="618051" y="1066800"/>
                  </a:lnTo>
                  <a:lnTo>
                    <a:pt x="643249" y="1066800"/>
                  </a:lnTo>
                  <a:lnTo>
                    <a:pt x="643744" y="1054100"/>
                  </a:lnTo>
                  <a:close/>
                </a:path>
                <a:path w="3250565" h="1358900">
                  <a:moveTo>
                    <a:pt x="760868" y="1041400"/>
                  </a:moveTo>
                  <a:lnTo>
                    <a:pt x="673542" y="1041400"/>
                  </a:lnTo>
                  <a:lnTo>
                    <a:pt x="681867" y="1054100"/>
                  </a:lnTo>
                  <a:lnTo>
                    <a:pt x="652723" y="1054100"/>
                  </a:lnTo>
                  <a:lnTo>
                    <a:pt x="648770" y="1066800"/>
                  </a:lnTo>
                  <a:lnTo>
                    <a:pt x="754989" y="1066800"/>
                  </a:lnTo>
                  <a:lnTo>
                    <a:pt x="750773" y="1054100"/>
                  </a:lnTo>
                  <a:lnTo>
                    <a:pt x="760868" y="1041400"/>
                  </a:lnTo>
                  <a:close/>
                </a:path>
                <a:path w="3250565" h="1358900">
                  <a:moveTo>
                    <a:pt x="673542" y="1041400"/>
                  </a:moveTo>
                  <a:lnTo>
                    <a:pt x="660308" y="1041400"/>
                  </a:lnTo>
                  <a:lnTo>
                    <a:pt x="658007" y="1054100"/>
                  </a:lnTo>
                  <a:lnTo>
                    <a:pt x="674214" y="1054100"/>
                  </a:lnTo>
                  <a:lnTo>
                    <a:pt x="673542" y="1041400"/>
                  </a:lnTo>
                  <a:close/>
                </a:path>
                <a:path w="3250565" h="1358900">
                  <a:moveTo>
                    <a:pt x="787489" y="1041400"/>
                  </a:moveTo>
                  <a:lnTo>
                    <a:pt x="773563" y="1041400"/>
                  </a:lnTo>
                  <a:lnTo>
                    <a:pt x="777147" y="1054100"/>
                  </a:lnTo>
                  <a:lnTo>
                    <a:pt x="787489" y="1041400"/>
                  </a:lnTo>
                  <a:close/>
                </a:path>
                <a:path w="3250565" h="1358900">
                  <a:moveTo>
                    <a:pt x="694823" y="1028700"/>
                  </a:moveTo>
                  <a:lnTo>
                    <a:pt x="681291" y="1041400"/>
                  </a:lnTo>
                  <a:lnTo>
                    <a:pt x="696465" y="1041400"/>
                  </a:lnTo>
                  <a:lnTo>
                    <a:pt x="696529" y="1034324"/>
                  </a:lnTo>
                  <a:lnTo>
                    <a:pt x="694823" y="1028700"/>
                  </a:lnTo>
                  <a:close/>
                </a:path>
                <a:path w="3250565" h="1358900">
                  <a:moveTo>
                    <a:pt x="696529" y="1034324"/>
                  </a:moveTo>
                  <a:lnTo>
                    <a:pt x="696465" y="1041400"/>
                  </a:lnTo>
                  <a:lnTo>
                    <a:pt x="698674" y="1041400"/>
                  </a:lnTo>
                  <a:lnTo>
                    <a:pt x="696529" y="1034324"/>
                  </a:lnTo>
                  <a:close/>
                </a:path>
                <a:path w="3250565" h="1358900">
                  <a:moveTo>
                    <a:pt x="713558" y="1028700"/>
                  </a:moveTo>
                  <a:lnTo>
                    <a:pt x="701555" y="1028700"/>
                  </a:lnTo>
                  <a:lnTo>
                    <a:pt x="698899" y="1041400"/>
                  </a:lnTo>
                  <a:lnTo>
                    <a:pt x="708428" y="1041400"/>
                  </a:lnTo>
                  <a:lnTo>
                    <a:pt x="713558" y="1028700"/>
                  </a:lnTo>
                  <a:close/>
                </a:path>
                <a:path w="3250565" h="1358900">
                  <a:moveTo>
                    <a:pt x="802789" y="1028700"/>
                  </a:moveTo>
                  <a:lnTo>
                    <a:pt x="721696" y="1028700"/>
                  </a:lnTo>
                  <a:lnTo>
                    <a:pt x="728204" y="1041400"/>
                  </a:lnTo>
                  <a:lnTo>
                    <a:pt x="800888" y="1041400"/>
                  </a:lnTo>
                  <a:lnTo>
                    <a:pt x="802789" y="1028700"/>
                  </a:lnTo>
                  <a:close/>
                </a:path>
                <a:path w="3250565" h="1358900">
                  <a:moveTo>
                    <a:pt x="816256" y="1028700"/>
                  </a:moveTo>
                  <a:lnTo>
                    <a:pt x="805132" y="1028700"/>
                  </a:lnTo>
                  <a:lnTo>
                    <a:pt x="800888" y="1041400"/>
                  </a:lnTo>
                  <a:lnTo>
                    <a:pt x="809512" y="1041400"/>
                  </a:lnTo>
                  <a:lnTo>
                    <a:pt x="816256" y="1028700"/>
                  </a:lnTo>
                  <a:close/>
                </a:path>
                <a:path w="3250565" h="1358900">
                  <a:moveTo>
                    <a:pt x="816595" y="1036051"/>
                  </a:moveTo>
                  <a:lnTo>
                    <a:pt x="809512" y="1041400"/>
                  </a:lnTo>
                  <a:lnTo>
                    <a:pt x="816389" y="1041400"/>
                  </a:lnTo>
                  <a:lnTo>
                    <a:pt x="816595" y="1036051"/>
                  </a:lnTo>
                  <a:close/>
                </a:path>
                <a:path w="3250565" h="1358900">
                  <a:moveTo>
                    <a:pt x="826330" y="1028700"/>
                  </a:moveTo>
                  <a:lnTo>
                    <a:pt x="816877" y="1028700"/>
                  </a:lnTo>
                  <a:lnTo>
                    <a:pt x="816595" y="1036051"/>
                  </a:lnTo>
                  <a:lnTo>
                    <a:pt x="826330" y="1028700"/>
                  </a:lnTo>
                  <a:close/>
                </a:path>
                <a:path w="3250565" h="1358900">
                  <a:moveTo>
                    <a:pt x="830502" y="1016000"/>
                  </a:moveTo>
                  <a:lnTo>
                    <a:pt x="732579" y="1016000"/>
                  </a:lnTo>
                  <a:lnTo>
                    <a:pt x="725485" y="1028700"/>
                  </a:lnTo>
                  <a:lnTo>
                    <a:pt x="816877" y="1028700"/>
                  </a:lnTo>
                  <a:lnTo>
                    <a:pt x="830502" y="1016000"/>
                  </a:lnTo>
                  <a:close/>
                </a:path>
                <a:path w="3250565" h="1358900">
                  <a:moveTo>
                    <a:pt x="848534" y="1016000"/>
                  </a:moveTo>
                  <a:lnTo>
                    <a:pt x="842030" y="1016000"/>
                  </a:lnTo>
                  <a:lnTo>
                    <a:pt x="839004" y="1028700"/>
                  </a:lnTo>
                  <a:lnTo>
                    <a:pt x="842630" y="1028700"/>
                  </a:lnTo>
                  <a:lnTo>
                    <a:pt x="848534" y="1016000"/>
                  </a:lnTo>
                  <a:close/>
                </a:path>
                <a:path w="3250565" h="1358900">
                  <a:moveTo>
                    <a:pt x="861876" y="1003300"/>
                  </a:moveTo>
                  <a:lnTo>
                    <a:pt x="785056" y="1003300"/>
                  </a:lnTo>
                  <a:lnTo>
                    <a:pt x="784838" y="1016000"/>
                  </a:lnTo>
                  <a:lnTo>
                    <a:pt x="848534" y="1016000"/>
                  </a:lnTo>
                  <a:lnTo>
                    <a:pt x="852340" y="1028700"/>
                  </a:lnTo>
                  <a:lnTo>
                    <a:pt x="862101" y="1003566"/>
                  </a:lnTo>
                  <a:lnTo>
                    <a:pt x="861876" y="1003300"/>
                  </a:lnTo>
                  <a:close/>
                </a:path>
                <a:path w="3250565" h="1358900">
                  <a:moveTo>
                    <a:pt x="780014" y="1003300"/>
                  </a:moveTo>
                  <a:lnTo>
                    <a:pt x="751490" y="1003300"/>
                  </a:lnTo>
                  <a:lnTo>
                    <a:pt x="746476" y="1016000"/>
                  </a:lnTo>
                  <a:lnTo>
                    <a:pt x="784838" y="1016000"/>
                  </a:lnTo>
                  <a:lnTo>
                    <a:pt x="780014" y="1003300"/>
                  </a:lnTo>
                  <a:close/>
                </a:path>
                <a:path w="3250565" h="1358900">
                  <a:moveTo>
                    <a:pt x="967166" y="965200"/>
                  </a:moveTo>
                  <a:lnTo>
                    <a:pt x="867715" y="965200"/>
                  </a:lnTo>
                  <a:lnTo>
                    <a:pt x="859650" y="977900"/>
                  </a:lnTo>
                  <a:lnTo>
                    <a:pt x="857795" y="987026"/>
                  </a:lnTo>
                  <a:lnTo>
                    <a:pt x="860557" y="990600"/>
                  </a:lnTo>
                  <a:lnTo>
                    <a:pt x="864661" y="990600"/>
                  </a:lnTo>
                  <a:lnTo>
                    <a:pt x="862205" y="1003300"/>
                  </a:lnTo>
                  <a:lnTo>
                    <a:pt x="862101" y="1003566"/>
                  </a:lnTo>
                  <a:lnTo>
                    <a:pt x="872606" y="1016000"/>
                  </a:lnTo>
                  <a:lnTo>
                    <a:pt x="881495" y="1016000"/>
                  </a:lnTo>
                  <a:lnTo>
                    <a:pt x="880050" y="1003300"/>
                  </a:lnTo>
                  <a:lnTo>
                    <a:pt x="875807" y="1003300"/>
                  </a:lnTo>
                  <a:lnTo>
                    <a:pt x="877054" y="1002647"/>
                  </a:lnTo>
                  <a:lnTo>
                    <a:pt x="890352" y="990600"/>
                  </a:lnTo>
                  <a:lnTo>
                    <a:pt x="906534" y="977900"/>
                  </a:lnTo>
                  <a:lnTo>
                    <a:pt x="959102" y="977900"/>
                  </a:lnTo>
                  <a:lnTo>
                    <a:pt x="966353" y="971745"/>
                  </a:lnTo>
                  <a:lnTo>
                    <a:pt x="967166" y="965200"/>
                  </a:lnTo>
                  <a:close/>
                </a:path>
                <a:path w="3250565" h="1358900">
                  <a:moveTo>
                    <a:pt x="918754" y="977900"/>
                  </a:moveTo>
                  <a:lnTo>
                    <a:pt x="913556" y="977900"/>
                  </a:lnTo>
                  <a:lnTo>
                    <a:pt x="900094" y="990600"/>
                  </a:lnTo>
                  <a:lnTo>
                    <a:pt x="877054" y="1002647"/>
                  </a:lnTo>
                  <a:lnTo>
                    <a:pt x="876335" y="1003300"/>
                  </a:lnTo>
                  <a:lnTo>
                    <a:pt x="881609" y="1003300"/>
                  </a:lnTo>
                  <a:lnTo>
                    <a:pt x="886258" y="1016000"/>
                  </a:lnTo>
                  <a:lnTo>
                    <a:pt x="894292" y="1016000"/>
                  </a:lnTo>
                  <a:lnTo>
                    <a:pt x="906007" y="1003300"/>
                  </a:lnTo>
                  <a:lnTo>
                    <a:pt x="907089" y="990600"/>
                  </a:lnTo>
                  <a:lnTo>
                    <a:pt x="914062" y="990600"/>
                  </a:lnTo>
                  <a:lnTo>
                    <a:pt x="918754" y="977900"/>
                  </a:lnTo>
                  <a:close/>
                </a:path>
                <a:path w="3250565" h="1358900">
                  <a:moveTo>
                    <a:pt x="857795" y="987026"/>
                  </a:moveTo>
                  <a:lnTo>
                    <a:pt x="857069" y="990600"/>
                  </a:lnTo>
                  <a:lnTo>
                    <a:pt x="857798" y="1003300"/>
                  </a:lnTo>
                  <a:lnTo>
                    <a:pt x="861876" y="1003300"/>
                  </a:lnTo>
                  <a:lnTo>
                    <a:pt x="862101" y="1003566"/>
                  </a:lnTo>
                  <a:lnTo>
                    <a:pt x="862205" y="1003300"/>
                  </a:lnTo>
                  <a:lnTo>
                    <a:pt x="864661" y="990600"/>
                  </a:lnTo>
                  <a:lnTo>
                    <a:pt x="860557" y="990600"/>
                  </a:lnTo>
                  <a:lnTo>
                    <a:pt x="857795" y="987026"/>
                  </a:lnTo>
                  <a:close/>
                </a:path>
                <a:path w="3250565" h="1358900">
                  <a:moveTo>
                    <a:pt x="796213" y="990600"/>
                  </a:moveTo>
                  <a:lnTo>
                    <a:pt x="793686" y="990600"/>
                  </a:lnTo>
                  <a:lnTo>
                    <a:pt x="790561" y="1003300"/>
                  </a:lnTo>
                  <a:lnTo>
                    <a:pt x="799926" y="1003300"/>
                  </a:lnTo>
                  <a:lnTo>
                    <a:pt x="796213" y="990600"/>
                  </a:lnTo>
                  <a:close/>
                </a:path>
                <a:path w="3250565" h="1358900">
                  <a:moveTo>
                    <a:pt x="831600" y="990600"/>
                  </a:moveTo>
                  <a:lnTo>
                    <a:pt x="800157" y="990600"/>
                  </a:lnTo>
                  <a:lnTo>
                    <a:pt x="799926" y="1003300"/>
                  </a:lnTo>
                  <a:lnTo>
                    <a:pt x="831365" y="1003300"/>
                  </a:lnTo>
                  <a:lnTo>
                    <a:pt x="831600" y="990600"/>
                  </a:lnTo>
                  <a:close/>
                </a:path>
                <a:path w="3250565" h="1358900">
                  <a:moveTo>
                    <a:pt x="845419" y="965200"/>
                  </a:moveTo>
                  <a:lnTo>
                    <a:pt x="836389" y="977900"/>
                  </a:lnTo>
                  <a:lnTo>
                    <a:pt x="826607" y="990600"/>
                  </a:lnTo>
                  <a:lnTo>
                    <a:pt x="831600" y="990600"/>
                  </a:lnTo>
                  <a:lnTo>
                    <a:pt x="831365" y="1003300"/>
                  </a:lnTo>
                  <a:lnTo>
                    <a:pt x="857798" y="1003300"/>
                  </a:lnTo>
                  <a:lnTo>
                    <a:pt x="857069" y="990600"/>
                  </a:lnTo>
                  <a:lnTo>
                    <a:pt x="857795" y="987026"/>
                  </a:lnTo>
                  <a:lnTo>
                    <a:pt x="850742" y="977900"/>
                  </a:lnTo>
                  <a:lnTo>
                    <a:pt x="845419" y="965200"/>
                  </a:lnTo>
                  <a:close/>
                </a:path>
                <a:path w="3250565" h="1358900">
                  <a:moveTo>
                    <a:pt x="877054" y="1002647"/>
                  </a:moveTo>
                  <a:lnTo>
                    <a:pt x="875807" y="1003300"/>
                  </a:lnTo>
                  <a:lnTo>
                    <a:pt x="876335" y="1003300"/>
                  </a:lnTo>
                  <a:lnTo>
                    <a:pt x="877054" y="1002647"/>
                  </a:lnTo>
                  <a:close/>
                </a:path>
                <a:path w="3250565" h="1358900">
                  <a:moveTo>
                    <a:pt x="914383" y="990600"/>
                  </a:moveTo>
                  <a:lnTo>
                    <a:pt x="911518" y="990600"/>
                  </a:lnTo>
                  <a:lnTo>
                    <a:pt x="911043" y="1003300"/>
                  </a:lnTo>
                  <a:lnTo>
                    <a:pt x="915577" y="1003300"/>
                  </a:lnTo>
                  <a:lnTo>
                    <a:pt x="914383" y="990600"/>
                  </a:lnTo>
                  <a:close/>
                </a:path>
                <a:path w="3250565" h="1358900">
                  <a:moveTo>
                    <a:pt x="931520" y="990600"/>
                  </a:moveTo>
                  <a:lnTo>
                    <a:pt x="920701" y="990600"/>
                  </a:lnTo>
                  <a:lnTo>
                    <a:pt x="926171" y="1003300"/>
                  </a:lnTo>
                  <a:lnTo>
                    <a:pt x="931520" y="990600"/>
                  </a:lnTo>
                  <a:close/>
                </a:path>
                <a:path w="3250565" h="1358900">
                  <a:moveTo>
                    <a:pt x="820964" y="977900"/>
                  </a:moveTo>
                  <a:lnTo>
                    <a:pt x="810923" y="990600"/>
                  </a:lnTo>
                  <a:lnTo>
                    <a:pt x="819024" y="990600"/>
                  </a:lnTo>
                  <a:lnTo>
                    <a:pt x="820964" y="977900"/>
                  </a:lnTo>
                  <a:close/>
                </a:path>
                <a:path w="3250565" h="1358900">
                  <a:moveTo>
                    <a:pt x="931353" y="977900"/>
                  </a:moveTo>
                  <a:lnTo>
                    <a:pt x="923917" y="977900"/>
                  </a:lnTo>
                  <a:lnTo>
                    <a:pt x="919697" y="990600"/>
                  </a:lnTo>
                  <a:lnTo>
                    <a:pt x="929551" y="990600"/>
                  </a:lnTo>
                  <a:lnTo>
                    <a:pt x="931353" y="977900"/>
                  </a:lnTo>
                  <a:close/>
                </a:path>
                <a:path w="3250565" h="1358900">
                  <a:moveTo>
                    <a:pt x="970134" y="968536"/>
                  </a:moveTo>
                  <a:lnTo>
                    <a:pt x="966353" y="971745"/>
                  </a:lnTo>
                  <a:lnTo>
                    <a:pt x="965589" y="977900"/>
                  </a:lnTo>
                  <a:lnTo>
                    <a:pt x="970588" y="977900"/>
                  </a:lnTo>
                  <a:lnTo>
                    <a:pt x="970134" y="968536"/>
                  </a:lnTo>
                  <a:close/>
                </a:path>
                <a:path w="3250565" h="1358900">
                  <a:moveTo>
                    <a:pt x="985894" y="965200"/>
                  </a:moveTo>
                  <a:lnTo>
                    <a:pt x="975214" y="965200"/>
                  </a:lnTo>
                  <a:lnTo>
                    <a:pt x="974378" y="977900"/>
                  </a:lnTo>
                  <a:lnTo>
                    <a:pt x="976971" y="977900"/>
                  </a:lnTo>
                  <a:lnTo>
                    <a:pt x="985894" y="965200"/>
                  </a:lnTo>
                  <a:close/>
                </a:path>
                <a:path w="3250565" h="1358900">
                  <a:moveTo>
                    <a:pt x="974065" y="965200"/>
                  </a:moveTo>
                  <a:lnTo>
                    <a:pt x="969973" y="965200"/>
                  </a:lnTo>
                  <a:lnTo>
                    <a:pt x="970134" y="968536"/>
                  </a:lnTo>
                  <a:lnTo>
                    <a:pt x="974065" y="965200"/>
                  </a:lnTo>
                  <a:close/>
                </a:path>
                <a:path w="3250565" h="1358900">
                  <a:moveTo>
                    <a:pt x="889167" y="962719"/>
                  </a:moveTo>
                  <a:lnTo>
                    <a:pt x="889259" y="965200"/>
                  </a:lnTo>
                  <a:lnTo>
                    <a:pt x="890927" y="965200"/>
                  </a:lnTo>
                  <a:lnTo>
                    <a:pt x="889167" y="962719"/>
                  </a:lnTo>
                  <a:close/>
                </a:path>
                <a:path w="3250565" h="1358900">
                  <a:moveTo>
                    <a:pt x="902426" y="952500"/>
                  </a:moveTo>
                  <a:lnTo>
                    <a:pt x="888789" y="952500"/>
                  </a:lnTo>
                  <a:lnTo>
                    <a:pt x="889146" y="962143"/>
                  </a:lnTo>
                  <a:lnTo>
                    <a:pt x="890927" y="965200"/>
                  </a:lnTo>
                  <a:lnTo>
                    <a:pt x="899943" y="965200"/>
                  </a:lnTo>
                  <a:lnTo>
                    <a:pt x="902426" y="952500"/>
                  </a:lnTo>
                  <a:close/>
                </a:path>
                <a:path w="3250565" h="1358900">
                  <a:moveTo>
                    <a:pt x="984096" y="952500"/>
                  </a:moveTo>
                  <a:lnTo>
                    <a:pt x="913312" y="952500"/>
                  </a:lnTo>
                  <a:lnTo>
                    <a:pt x="912549" y="965200"/>
                  </a:lnTo>
                  <a:lnTo>
                    <a:pt x="982513" y="965200"/>
                  </a:lnTo>
                  <a:lnTo>
                    <a:pt x="984096" y="952500"/>
                  </a:lnTo>
                  <a:close/>
                </a:path>
                <a:path w="3250565" h="1358900">
                  <a:moveTo>
                    <a:pt x="1014075" y="952500"/>
                  </a:moveTo>
                  <a:lnTo>
                    <a:pt x="1007915" y="952500"/>
                  </a:lnTo>
                  <a:lnTo>
                    <a:pt x="1010240" y="965200"/>
                  </a:lnTo>
                  <a:lnTo>
                    <a:pt x="1014075" y="952500"/>
                  </a:lnTo>
                  <a:close/>
                </a:path>
                <a:path w="3250565" h="1358900">
                  <a:moveTo>
                    <a:pt x="883525" y="952500"/>
                  </a:moveTo>
                  <a:lnTo>
                    <a:pt x="881916" y="952500"/>
                  </a:lnTo>
                  <a:lnTo>
                    <a:pt x="889167" y="962719"/>
                  </a:lnTo>
                  <a:lnTo>
                    <a:pt x="889146" y="962143"/>
                  </a:lnTo>
                  <a:lnTo>
                    <a:pt x="883525" y="952500"/>
                  </a:lnTo>
                  <a:close/>
                </a:path>
                <a:path w="3250565" h="1358900">
                  <a:moveTo>
                    <a:pt x="1034380" y="939800"/>
                  </a:moveTo>
                  <a:lnTo>
                    <a:pt x="915323" y="939800"/>
                  </a:lnTo>
                  <a:lnTo>
                    <a:pt x="912291" y="952500"/>
                  </a:lnTo>
                  <a:lnTo>
                    <a:pt x="1036126" y="952500"/>
                  </a:lnTo>
                  <a:lnTo>
                    <a:pt x="1034380" y="939800"/>
                  </a:lnTo>
                  <a:close/>
                </a:path>
                <a:path w="3250565" h="1358900">
                  <a:moveTo>
                    <a:pt x="943473" y="927100"/>
                  </a:moveTo>
                  <a:lnTo>
                    <a:pt x="937919" y="939800"/>
                  </a:lnTo>
                  <a:lnTo>
                    <a:pt x="943773" y="939800"/>
                  </a:lnTo>
                  <a:lnTo>
                    <a:pt x="943473" y="927100"/>
                  </a:lnTo>
                  <a:close/>
                </a:path>
                <a:path w="3250565" h="1358900">
                  <a:moveTo>
                    <a:pt x="1048247" y="927100"/>
                  </a:moveTo>
                  <a:lnTo>
                    <a:pt x="950000" y="927100"/>
                  </a:lnTo>
                  <a:lnTo>
                    <a:pt x="943773" y="939800"/>
                  </a:lnTo>
                  <a:lnTo>
                    <a:pt x="1033977" y="939800"/>
                  </a:lnTo>
                  <a:lnTo>
                    <a:pt x="1048247" y="927100"/>
                  </a:lnTo>
                  <a:close/>
                </a:path>
                <a:path w="3250565" h="1358900">
                  <a:moveTo>
                    <a:pt x="1067634" y="927100"/>
                  </a:moveTo>
                  <a:lnTo>
                    <a:pt x="1048247" y="927100"/>
                  </a:lnTo>
                  <a:lnTo>
                    <a:pt x="1051011" y="939800"/>
                  </a:lnTo>
                  <a:lnTo>
                    <a:pt x="1064067" y="939800"/>
                  </a:lnTo>
                  <a:lnTo>
                    <a:pt x="1067634" y="927100"/>
                  </a:lnTo>
                  <a:close/>
                </a:path>
                <a:path w="3250565" h="1358900">
                  <a:moveTo>
                    <a:pt x="1078897" y="914400"/>
                  </a:moveTo>
                  <a:lnTo>
                    <a:pt x="974854" y="914400"/>
                  </a:lnTo>
                  <a:lnTo>
                    <a:pt x="975766" y="927100"/>
                  </a:lnTo>
                  <a:lnTo>
                    <a:pt x="1067905" y="927100"/>
                  </a:lnTo>
                  <a:lnTo>
                    <a:pt x="1069756" y="939800"/>
                  </a:lnTo>
                  <a:lnTo>
                    <a:pt x="1078062" y="927100"/>
                  </a:lnTo>
                  <a:lnTo>
                    <a:pt x="1078897" y="914400"/>
                  </a:lnTo>
                  <a:close/>
                </a:path>
                <a:path w="3250565" h="1358900">
                  <a:moveTo>
                    <a:pt x="1081003" y="927100"/>
                  </a:moveTo>
                  <a:lnTo>
                    <a:pt x="1079895" y="927100"/>
                  </a:lnTo>
                  <a:lnTo>
                    <a:pt x="1076611" y="939800"/>
                  </a:lnTo>
                  <a:lnTo>
                    <a:pt x="1079915" y="939800"/>
                  </a:lnTo>
                  <a:lnTo>
                    <a:pt x="1081003" y="927100"/>
                  </a:lnTo>
                  <a:close/>
                </a:path>
                <a:path w="3250565" h="1358900">
                  <a:moveTo>
                    <a:pt x="1091723" y="914400"/>
                  </a:moveTo>
                  <a:lnTo>
                    <a:pt x="1078897" y="914400"/>
                  </a:lnTo>
                  <a:lnTo>
                    <a:pt x="1079864" y="927100"/>
                  </a:lnTo>
                  <a:lnTo>
                    <a:pt x="1093895" y="927100"/>
                  </a:lnTo>
                  <a:lnTo>
                    <a:pt x="1091723" y="914400"/>
                  </a:lnTo>
                  <a:close/>
                </a:path>
                <a:path w="3250565" h="1358900">
                  <a:moveTo>
                    <a:pt x="987860" y="901700"/>
                  </a:moveTo>
                  <a:lnTo>
                    <a:pt x="986005" y="914400"/>
                  </a:lnTo>
                  <a:lnTo>
                    <a:pt x="994837" y="914400"/>
                  </a:lnTo>
                  <a:lnTo>
                    <a:pt x="987860" y="901700"/>
                  </a:lnTo>
                  <a:close/>
                </a:path>
                <a:path w="3250565" h="1358900">
                  <a:moveTo>
                    <a:pt x="1036106" y="901700"/>
                  </a:moveTo>
                  <a:lnTo>
                    <a:pt x="1006004" y="901700"/>
                  </a:lnTo>
                  <a:lnTo>
                    <a:pt x="998875" y="914400"/>
                  </a:lnTo>
                  <a:lnTo>
                    <a:pt x="1037573" y="914400"/>
                  </a:lnTo>
                  <a:lnTo>
                    <a:pt x="1036106" y="901700"/>
                  </a:lnTo>
                  <a:close/>
                </a:path>
                <a:path w="3250565" h="1358900">
                  <a:moveTo>
                    <a:pt x="1045812" y="901700"/>
                  </a:moveTo>
                  <a:lnTo>
                    <a:pt x="1036106" y="901700"/>
                  </a:lnTo>
                  <a:lnTo>
                    <a:pt x="1047517" y="914400"/>
                  </a:lnTo>
                  <a:lnTo>
                    <a:pt x="1045812" y="901700"/>
                  </a:lnTo>
                  <a:close/>
                </a:path>
                <a:path w="3250565" h="1358900">
                  <a:moveTo>
                    <a:pt x="1079699" y="901700"/>
                  </a:moveTo>
                  <a:lnTo>
                    <a:pt x="1051219" y="901700"/>
                  </a:lnTo>
                  <a:lnTo>
                    <a:pt x="1057870" y="914400"/>
                  </a:lnTo>
                  <a:lnTo>
                    <a:pt x="1079463" y="914400"/>
                  </a:lnTo>
                  <a:lnTo>
                    <a:pt x="1079699" y="901700"/>
                  </a:lnTo>
                  <a:close/>
                </a:path>
                <a:path w="3250565" h="1358900">
                  <a:moveTo>
                    <a:pt x="1112272" y="901700"/>
                  </a:moveTo>
                  <a:lnTo>
                    <a:pt x="1092412" y="901700"/>
                  </a:lnTo>
                  <a:lnTo>
                    <a:pt x="1089232" y="914400"/>
                  </a:lnTo>
                  <a:lnTo>
                    <a:pt x="1094775" y="914400"/>
                  </a:lnTo>
                  <a:lnTo>
                    <a:pt x="1112272" y="901700"/>
                  </a:lnTo>
                  <a:close/>
                </a:path>
                <a:path w="3250565" h="1358900">
                  <a:moveTo>
                    <a:pt x="1126378" y="901700"/>
                  </a:moveTo>
                  <a:lnTo>
                    <a:pt x="1112272" y="901700"/>
                  </a:lnTo>
                  <a:lnTo>
                    <a:pt x="1105960" y="914400"/>
                  </a:lnTo>
                  <a:lnTo>
                    <a:pt x="1121612" y="914400"/>
                  </a:lnTo>
                  <a:lnTo>
                    <a:pt x="1126378" y="901700"/>
                  </a:lnTo>
                  <a:close/>
                </a:path>
                <a:path w="3250565" h="1358900">
                  <a:moveTo>
                    <a:pt x="1142153" y="901700"/>
                  </a:moveTo>
                  <a:lnTo>
                    <a:pt x="1133227" y="901700"/>
                  </a:lnTo>
                  <a:lnTo>
                    <a:pt x="1139699" y="914400"/>
                  </a:lnTo>
                  <a:lnTo>
                    <a:pt x="1142153" y="901700"/>
                  </a:lnTo>
                  <a:close/>
                </a:path>
                <a:path w="3250565" h="1358900">
                  <a:moveTo>
                    <a:pt x="1161610" y="876300"/>
                  </a:moveTo>
                  <a:lnTo>
                    <a:pt x="1073153" y="876300"/>
                  </a:lnTo>
                  <a:lnTo>
                    <a:pt x="1049719" y="889000"/>
                  </a:lnTo>
                  <a:lnTo>
                    <a:pt x="1045455" y="901700"/>
                  </a:lnTo>
                  <a:lnTo>
                    <a:pt x="1133416" y="901700"/>
                  </a:lnTo>
                  <a:lnTo>
                    <a:pt x="1132784" y="889000"/>
                  </a:lnTo>
                  <a:lnTo>
                    <a:pt x="1147001" y="889000"/>
                  </a:lnTo>
                  <a:lnTo>
                    <a:pt x="1161610" y="876300"/>
                  </a:lnTo>
                  <a:close/>
                </a:path>
                <a:path w="3250565" h="1358900">
                  <a:moveTo>
                    <a:pt x="1142503" y="889000"/>
                  </a:moveTo>
                  <a:lnTo>
                    <a:pt x="1132784" y="889000"/>
                  </a:lnTo>
                  <a:lnTo>
                    <a:pt x="1134417" y="901700"/>
                  </a:lnTo>
                  <a:lnTo>
                    <a:pt x="1142503" y="889000"/>
                  </a:lnTo>
                  <a:close/>
                </a:path>
                <a:path w="3250565" h="1358900">
                  <a:moveTo>
                    <a:pt x="1183182" y="876300"/>
                  </a:moveTo>
                  <a:lnTo>
                    <a:pt x="1161610" y="876300"/>
                  </a:lnTo>
                  <a:lnTo>
                    <a:pt x="1158382" y="889000"/>
                  </a:lnTo>
                  <a:lnTo>
                    <a:pt x="1170949" y="889000"/>
                  </a:lnTo>
                  <a:lnTo>
                    <a:pt x="1183182" y="876300"/>
                  </a:lnTo>
                  <a:close/>
                </a:path>
                <a:path w="3250565" h="1358900">
                  <a:moveTo>
                    <a:pt x="1190692" y="876300"/>
                  </a:moveTo>
                  <a:lnTo>
                    <a:pt x="1183182" y="876300"/>
                  </a:lnTo>
                  <a:lnTo>
                    <a:pt x="1178954" y="889000"/>
                  </a:lnTo>
                  <a:lnTo>
                    <a:pt x="1187399" y="889000"/>
                  </a:lnTo>
                  <a:lnTo>
                    <a:pt x="1190692" y="876300"/>
                  </a:lnTo>
                  <a:close/>
                </a:path>
                <a:path w="3250565" h="1358900">
                  <a:moveTo>
                    <a:pt x="1201411" y="863600"/>
                  </a:moveTo>
                  <a:lnTo>
                    <a:pt x="1104531" y="863600"/>
                  </a:lnTo>
                  <a:lnTo>
                    <a:pt x="1095393" y="876300"/>
                  </a:lnTo>
                  <a:lnTo>
                    <a:pt x="1190692" y="876300"/>
                  </a:lnTo>
                  <a:lnTo>
                    <a:pt x="1191786" y="889000"/>
                  </a:lnTo>
                  <a:lnTo>
                    <a:pt x="1196191" y="889000"/>
                  </a:lnTo>
                  <a:lnTo>
                    <a:pt x="1196559" y="876300"/>
                  </a:lnTo>
                  <a:lnTo>
                    <a:pt x="1201411" y="863600"/>
                  </a:lnTo>
                  <a:close/>
                </a:path>
                <a:path w="3250565" h="1358900">
                  <a:moveTo>
                    <a:pt x="1211043" y="876300"/>
                  </a:moveTo>
                  <a:lnTo>
                    <a:pt x="1207769" y="876300"/>
                  </a:lnTo>
                  <a:lnTo>
                    <a:pt x="1205619" y="889000"/>
                  </a:lnTo>
                  <a:lnTo>
                    <a:pt x="1211043" y="876300"/>
                  </a:lnTo>
                  <a:close/>
                </a:path>
                <a:path w="3250565" h="1358900">
                  <a:moveTo>
                    <a:pt x="1212110" y="863600"/>
                  </a:moveTo>
                  <a:lnTo>
                    <a:pt x="1210061" y="863600"/>
                  </a:lnTo>
                  <a:lnTo>
                    <a:pt x="1204259" y="876300"/>
                  </a:lnTo>
                  <a:lnTo>
                    <a:pt x="1216160" y="876300"/>
                  </a:lnTo>
                  <a:lnTo>
                    <a:pt x="1212110" y="863600"/>
                  </a:lnTo>
                  <a:close/>
                </a:path>
                <a:path w="3250565" h="1358900">
                  <a:moveTo>
                    <a:pt x="1231410" y="863600"/>
                  </a:moveTo>
                  <a:lnTo>
                    <a:pt x="1224468" y="863600"/>
                  </a:lnTo>
                  <a:lnTo>
                    <a:pt x="1216160" y="876300"/>
                  </a:lnTo>
                  <a:lnTo>
                    <a:pt x="1223137" y="876300"/>
                  </a:lnTo>
                  <a:lnTo>
                    <a:pt x="1231410" y="863600"/>
                  </a:lnTo>
                  <a:close/>
                </a:path>
                <a:path w="3250565" h="1358900">
                  <a:moveTo>
                    <a:pt x="1243604" y="863600"/>
                  </a:moveTo>
                  <a:lnTo>
                    <a:pt x="1234680" y="863600"/>
                  </a:lnTo>
                  <a:lnTo>
                    <a:pt x="1241258" y="876300"/>
                  </a:lnTo>
                  <a:lnTo>
                    <a:pt x="1243604" y="863600"/>
                  </a:lnTo>
                  <a:close/>
                </a:path>
                <a:path w="3250565" h="1358900">
                  <a:moveTo>
                    <a:pt x="1155398" y="850900"/>
                  </a:moveTo>
                  <a:lnTo>
                    <a:pt x="1140057" y="850900"/>
                  </a:lnTo>
                  <a:lnTo>
                    <a:pt x="1123975" y="863600"/>
                  </a:lnTo>
                  <a:lnTo>
                    <a:pt x="1148446" y="863600"/>
                  </a:lnTo>
                  <a:lnTo>
                    <a:pt x="1155398" y="850900"/>
                  </a:lnTo>
                  <a:close/>
                </a:path>
                <a:path w="3250565" h="1358900">
                  <a:moveTo>
                    <a:pt x="1166353" y="850900"/>
                  </a:moveTo>
                  <a:lnTo>
                    <a:pt x="1156534" y="850900"/>
                  </a:lnTo>
                  <a:lnTo>
                    <a:pt x="1148446" y="863600"/>
                  </a:lnTo>
                  <a:lnTo>
                    <a:pt x="1164598" y="863600"/>
                  </a:lnTo>
                  <a:lnTo>
                    <a:pt x="1166353" y="850900"/>
                  </a:lnTo>
                  <a:close/>
                </a:path>
                <a:path w="3250565" h="1358900">
                  <a:moveTo>
                    <a:pt x="1232959" y="850900"/>
                  </a:moveTo>
                  <a:lnTo>
                    <a:pt x="1180833" y="850900"/>
                  </a:lnTo>
                  <a:lnTo>
                    <a:pt x="1164598" y="863600"/>
                  </a:lnTo>
                  <a:lnTo>
                    <a:pt x="1229539" y="863600"/>
                  </a:lnTo>
                  <a:lnTo>
                    <a:pt x="1232959" y="850900"/>
                  </a:lnTo>
                  <a:close/>
                </a:path>
                <a:path w="3250565" h="1358900">
                  <a:moveTo>
                    <a:pt x="1241772" y="831549"/>
                  </a:moveTo>
                  <a:lnTo>
                    <a:pt x="1241801" y="838200"/>
                  </a:lnTo>
                  <a:lnTo>
                    <a:pt x="1245054" y="850900"/>
                  </a:lnTo>
                  <a:lnTo>
                    <a:pt x="1232959" y="850900"/>
                  </a:lnTo>
                  <a:lnTo>
                    <a:pt x="1235491" y="863600"/>
                  </a:lnTo>
                  <a:lnTo>
                    <a:pt x="1253957" y="863600"/>
                  </a:lnTo>
                  <a:lnTo>
                    <a:pt x="1247385" y="850900"/>
                  </a:lnTo>
                  <a:lnTo>
                    <a:pt x="1244299" y="838200"/>
                  </a:lnTo>
                  <a:lnTo>
                    <a:pt x="1241772" y="831549"/>
                  </a:lnTo>
                  <a:close/>
                </a:path>
                <a:path w="3250565" h="1358900">
                  <a:moveTo>
                    <a:pt x="1268486" y="850900"/>
                  </a:moveTo>
                  <a:lnTo>
                    <a:pt x="1252368" y="850900"/>
                  </a:lnTo>
                  <a:lnTo>
                    <a:pt x="1264605" y="863600"/>
                  </a:lnTo>
                  <a:lnTo>
                    <a:pt x="1265504" y="863600"/>
                  </a:lnTo>
                  <a:lnTo>
                    <a:pt x="1268690" y="852931"/>
                  </a:lnTo>
                  <a:lnTo>
                    <a:pt x="1268486" y="850900"/>
                  </a:lnTo>
                  <a:close/>
                </a:path>
                <a:path w="3250565" h="1358900">
                  <a:moveTo>
                    <a:pt x="1273805" y="850900"/>
                  </a:moveTo>
                  <a:lnTo>
                    <a:pt x="1269297" y="850900"/>
                  </a:lnTo>
                  <a:lnTo>
                    <a:pt x="1268690" y="852931"/>
                  </a:lnTo>
                  <a:lnTo>
                    <a:pt x="1269760" y="863600"/>
                  </a:lnTo>
                  <a:lnTo>
                    <a:pt x="1273805" y="850900"/>
                  </a:lnTo>
                  <a:close/>
                </a:path>
                <a:path w="3250565" h="1358900">
                  <a:moveTo>
                    <a:pt x="1151968" y="850198"/>
                  </a:moveTo>
                  <a:lnTo>
                    <a:pt x="1151418" y="850900"/>
                  </a:lnTo>
                  <a:lnTo>
                    <a:pt x="1151709" y="850900"/>
                  </a:lnTo>
                  <a:lnTo>
                    <a:pt x="1151968" y="850198"/>
                  </a:lnTo>
                  <a:close/>
                </a:path>
                <a:path w="3250565" h="1358900">
                  <a:moveTo>
                    <a:pt x="1169938" y="838200"/>
                  </a:moveTo>
                  <a:lnTo>
                    <a:pt x="1161390" y="838200"/>
                  </a:lnTo>
                  <a:lnTo>
                    <a:pt x="1154297" y="847232"/>
                  </a:lnTo>
                  <a:lnTo>
                    <a:pt x="1153571" y="850900"/>
                  </a:lnTo>
                  <a:lnTo>
                    <a:pt x="1171056" y="850900"/>
                  </a:lnTo>
                  <a:lnTo>
                    <a:pt x="1169938" y="838200"/>
                  </a:lnTo>
                  <a:close/>
                </a:path>
                <a:path w="3250565" h="1358900">
                  <a:moveTo>
                    <a:pt x="1239474" y="825500"/>
                  </a:moveTo>
                  <a:lnTo>
                    <a:pt x="1201968" y="825500"/>
                  </a:lnTo>
                  <a:lnTo>
                    <a:pt x="1201869" y="838200"/>
                  </a:lnTo>
                  <a:lnTo>
                    <a:pt x="1181945" y="838200"/>
                  </a:lnTo>
                  <a:lnTo>
                    <a:pt x="1172480" y="850900"/>
                  </a:lnTo>
                  <a:lnTo>
                    <a:pt x="1245054" y="850900"/>
                  </a:lnTo>
                  <a:lnTo>
                    <a:pt x="1241801" y="838200"/>
                  </a:lnTo>
                  <a:lnTo>
                    <a:pt x="1241772" y="831549"/>
                  </a:lnTo>
                  <a:lnTo>
                    <a:pt x="1239474" y="825500"/>
                  </a:lnTo>
                  <a:close/>
                </a:path>
                <a:path w="3250565" h="1358900">
                  <a:moveTo>
                    <a:pt x="1295447" y="825500"/>
                  </a:moveTo>
                  <a:lnTo>
                    <a:pt x="1241746" y="825500"/>
                  </a:lnTo>
                  <a:lnTo>
                    <a:pt x="1241772" y="831549"/>
                  </a:lnTo>
                  <a:lnTo>
                    <a:pt x="1244299" y="838200"/>
                  </a:lnTo>
                  <a:lnTo>
                    <a:pt x="1247385" y="850900"/>
                  </a:lnTo>
                  <a:lnTo>
                    <a:pt x="1280853" y="850900"/>
                  </a:lnTo>
                  <a:lnTo>
                    <a:pt x="1274182" y="838200"/>
                  </a:lnTo>
                  <a:lnTo>
                    <a:pt x="1288148" y="838200"/>
                  </a:lnTo>
                  <a:lnTo>
                    <a:pt x="1295447" y="825500"/>
                  </a:lnTo>
                  <a:close/>
                </a:path>
                <a:path w="3250565" h="1358900">
                  <a:moveTo>
                    <a:pt x="1288148" y="838200"/>
                  </a:moveTo>
                  <a:lnTo>
                    <a:pt x="1278689" y="838200"/>
                  </a:lnTo>
                  <a:lnTo>
                    <a:pt x="1280853" y="850900"/>
                  </a:lnTo>
                  <a:lnTo>
                    <a:pt x="1283387" y="850900"/>
                  </a:lnTo>
                  <a:lnTo>
                    <a:pt x="1288148" y="838200"/>
                  </a:lnTo>
                  <a:close/>
                </a:path>
                <a:path w="3250565" h="1358900">
                  <a:moveTo>
                    <a:pt x="1155711" y="840091"/>
                  </a:moveTo>
                  <a:lnTo>
                    <a:pt x="1151968" y="850198"/>
                  </a:lnTo>
                  <a:lnTo>
                    <a:pt x="1154297" y="847232"/>
                  </a:lnTo>
                  <a:lnTo>
                    <a:pt x="1155711" y="840091"/>
                  </a:lnTo>
                  <a:close/>
                </a:path>
                <a:path w="3250565" h="1358900">
                  <a:moveTo>
                    <a:pt x="1156412" y="838200"/>
                  </a:moveTo>
                  <a:lnTo>
                    <a:pt x="1156086" y="838200"/>
                  </a:lnTo>
                  <a:lnTo>
                    <a:pt x="1155711" y="840091"/>
                  </a:lnTo>
                  <a:lnTo>
                    <a:pt x="1156412" y="838200"/>
                  </a:lnTo>
                  <a:close/>
                </a:path>
                <a:path w="3250565" h="1358900">
                  <a:moveTo>
                    <a:pt x="1201968" y="825500"/>
                  </a:moveTo>
                  <a:lnTo>
                    <a:pt x="1194035" y="825500"/>
                  </a:lnTo>
                  <a:lnTo>
                    <a:pt x="1183735" y="838200"/>
                  </a:lnTo>
                  <a:lnTo>
                    <a:pt x="1198145" y="838200"/>
                  </a:lnTo>
                  <a:lnTo>
                    <a:pt x="1201968" y="825500"/>
                  </a:lnTo>
                  <a:close/>
                </a:path>
                <a:path w="3250565" h="1358900">
                  <a:moveTo>
                    <a:pt x="1312884" y="825500"/>
                  </a:moveTo>
                  <a:lnTo>
                    <a:pt x="1295447" y="825500"/>
                  </a:lnTo>
                  <a:lnTo>
                    <a:pt x="1304319" y="838200"/>
                  </a:lnTo>
                  <a:lnTo>
                    <a:pt x="1311290" y="838200"/>
                  </a:lnTo>
                  <a:lnTo>
                    <a:pt x="1312884" y="825500"/>
                  </a:lnTo>
                  <a:close/>
                </a:path>
                <a:path w="3250565" h="1358900">
                  <a:moveTo>
                    <a:pt x="1220521" y="812800"/>
                  </a:moveTo>
                  <a:lnTo>
                    <a:pt x="1215804" y="825500"/>
                  </a:lnTo>
                  <a:lnTo>
                    <a:pt x="1227682" y="825500"/>
                  </a:lnTo>
                  <a:lnTo>
                    <a:pt x="1220521" y="812800"/>
                  </a:lnTo>
                  <a:close/>
                </a:path>
                <a:path w="3250565" h="1358900">
                  <a:moveTo>
                    <a:pt x="1328750" y="812800"/>
                  </a:moveTo>
                  <a:lnTo>
                    <a:pt x="1240196" y="812800"/>
                  </a:lnTo>
                  <a:lnTo>
                    <a:pt x="1239804" y="825500"/>
                  </a:lnTo>
                  <a:lnTo>
                    <a:pt x="1329183" y="825500"/>
                  </a:lnTo>
                  <a:lnTo>
                    <a:pt x="1328750" y="812800"/>
                  </a:lnTo>
                  <a:close/>
                </a:path>
                <a:path w="3250565" h="1358900">
                  <a:moveTo>
                    <a:pt x="1347336" y="812800"/>
                  </a:moveTo>
                  <a:lnTo>
                    <a:pt x="1328750" y="812800"/>
                  </a:lnTo>
                  <a:lnTo>
                    <a:pt x="1329183" y="825500"/>
                  </a:lnTo>
                  <a:lnTo>
                    <a:pt x="1340424" y="825500"/>
                  </a:lnTo>
                  <a:lnTo>
                    <a:pt x="1347336" y="812800"/>
                  </a:lnTo>
                  <a:close/>
                </a:path>
                <a:path w="3250565" h="1358900">
                  <a:moveTo>
                    <a:pt x="1355064" y="812800"/>
                  </a:moveTo>
                  <a:lnTo>
                    <a:pt x="1352717" y="825500"/>
                  </a:lnTo>
                  <a:lnTo>
                    <a:pt x="1356519" y="825500"/>
                  </a:lnTo>
                  <a:lnTo>
                    <a:pt x="1355064" y="812800"/>
                  </a:lnTo>
                  <a:close/>
                </a:path>
                <a:path w="3250565" h="1358900">
                  <a:moveTo>
                    <a:pt x="1327515" y="800100"/>
                  </a:moveTo>
                  <a:lnTo>
                    <a:pt x="1263565" y="800100"/>
                  </a:lnTo>
                  <a:lnTo>
                    <a:pt x="1263764" y="812800"/>
                  </a:lnTo>
                  <a:lnTo>
                    <a:pt x="1316925" y="812800"/>
                  </a:lnTo>
                  <a:lnTo>
                    <a:pt x="1327515" y="800100"/>
                  </a:lnTo>
                  <a:close/>
                </a:path>
                <a:path w="3250565" h="1358900">
                  <a:moveTo>
                    <a:pt x="1355639" y="800100"/>
                  </a:moveTo>
                  <a:lnTo>
                    <a:pt x="1327515" y="800100"/>
                  </a:lnTo>
                  <a:lnTo>
                    <a:pt x="1328086" y="812800"/>
                  </a:lnTo>
                  <a:lnTo>
                    <a:pt x="1337554" y="812800"/>
                  </a:lnTo>
                  <a:lnTo>
                    <a:pt x="1355639" y="800100"/>
                  </a:lnTo>
                  <a:close/>
                </a:path>
                <a:path w="3250565" h="1358900">
                  <a:moveTo>
                    <a:pt x="1373035" y="800336"/>
                  </a:moveTo>
                  <a:lnTo>
                    <a:pt x="1362021" y="812800"/>
                  </a:lnTo>
                  <a:lnTo>
                    <a:pt x="1367372" y="812800"/>
                  </a:lnTo>
                  <a:lnTo>
                    <a:pt x="1373035" y="800336"/>
                  </a:lnTo>
                  <a:close/>
                </a:path>
                <a:path w="3250565" h="1358900">
                  <a:moveTo>
                    <a:pt x="1399293" y="800100"/>
                  </a:moveTo>
                  <a:lnTo>
                    <a:pt x="1379174" y="800100"/>
                  </a:lnTo>
                  <a:lnTo>
                    <a:pt x="1373664" y="812800"/>
                  </a:lnTo>
                  <a:lnTo>
                    <a:pt x="1386243" y="812800"/>
                  </a:lnTo>
                  <a:lnTo>
                    <a:pt x="1399293" y="800100"/>
                  </a:lnTo>
                  <a:close/>
                </a:path>
                <a:path w="3250565" h="1358900">
                  <a:moveTo>
                    <a:pt x="1373244" y="800100"/>
                  </a:moveTo>
                  <a:lnTo>
                    <a:pt x="1373035" y="800336"/>
                  </a:lnTo>
                  <a:lnTo>
                    <a:pt x="1373244" y="800100"/>
                  </a:lnTo>
                  <a:close/>
                </a:path>
                <a:path w="3250565" h="1358900">
                  <a:moveTo>
                    <a:pt x="1391631" y="787400"/>
                  </a:moveTo>
                  <a:lnTo>
                    <a:pt x="1288462" y="787400"/>
                  </a:lnTo>
                  <a:lnTo>
                    <a:pt x="1285306" y="800100"/>
                  </a:lnTo>
                  <a:lnTo>
                    <a:pt x="1388900" y="800100"/>
                  </a:lnTo>
                  <a:lnTo>
                    <a:pt x="1391631" y="787400"/>
                  </a:lnTo>
                  <a:close/>
                </a:path>
                <a:path w="3250565" h="1358900">
                  <a:moveTo>
                    <a:pt x="1399427" y="787400"/>
                  </a:moveTo>
                  <a:lnTo>
                    <a:pt x="1394550" y="800100"/>
                  </a:lnTo>
                  <a:lnTo>
                    <a:pt x="1402250" y="800100"/>
                  </a:lnTo>
                  <a:lnTo>
                    <a:pt x="1399427" y="787400"/>
                  </a:lnTo>
                  <a:close/>
                </a:path>
                <a:path w="3250565" h="1358900">
                  <a:moveTo>
                    <a:pt x="1410556" y="799279"/>
                  </a:moveTo>
                  <a:lnTo>
                    <a:pt x="1409954" y="800100"/>
                  </a:lnTo>
                  <a:lnTo>
                    <a:pt x="1411175" y="800100"/>
                  </a:lnTo>
                  <a:lnTo>
                    <a:pt x="1410556" y="799279"/>
                  </a:lnTo>
                  <a:close/>
                </a:path>
                <a:path w="3250565" h="1358900">
                  <a:moveTo>
                    <a:pt x="1419275" y="787400"/>
                  </a:moveTo>
                  <a:lnTo>
                    <a:pt x="1401585" y="787400"/>
                  </a:lnTo>
                  <a:lnTo>
                    <a:pt x="1410556" y="799279"/>
                  </a:lnTo>
                  <a:lnTo>
                    <a:pt x="1419275" y="787400"/>
                  </a:lnTo>
                  <a:close/>
                </a:path>
                <a:path w="3250565" h="1358900">
                  <a:moveTo>
                    <a:pt x="1421303" y="774700"/>
                  </a:moveTo>
                  <a:lnTo>
                    <a:pt x="1320849" y="774700"/>
                  </a:lnTo>
                  <a:lnTo>
                    <a:pt x="1312913" y="787400"/>
                  </a:lnTo>
                  <a:lnTo>
                    <a:pt x="1421897" y="787400"/>
                  </a:lnTo>
                  <a:lnTo>
                    <a:pt x="1421303" y="774700"/>
                  </a:lnTo>
                  <a:close/>
                </a:path>
                <a:path w="3250565" h="1358900">
                  <a:moveTo>
                    <a:pt x="1438311" y="774700"/>
                  </a:moveTo>
                  <a:lnTo>
                    <a:pt x="1424237" y="774700"/>
                  </a:lnTo>
                  <a:lnTo>
                    <a:pt x="1421897" y="787400"/>
                  </a:lnTo>
                  <a:lnTo>
                    <a:pt x="1429146" y="787400"/>
                  </a:lnTo>
                  <a:lnTo>
                    <a:pt x="1438311" y="774700"/>
                  </a:lnTo>
                  <a:close/>
                </a:path>
                <a:path w="3250565" h="1358900">
                  <a:moveTo>
                    <a:pt x="1369207" y="762000"/>
                  </a:moveTo>
                  <a:lnTo>
                    <a:pt x="1354823" y="762000"/>
                  </a:lnTo>
                  <a:lnTo>
                    <a:pt x="1336300" y="774700"/>
                  </a:lnTo>
                  <a:lnTo>
                    <a:pt x="1357464" y="774700"/>
                  </a:lnTo>
                  <a:lnTo>
                    <a:pt x="1369207" y="762000"/>
                  </a:lnTo>
                  <a:close/>
                </a:path>
                <a:path w="3250565" h="1358900">
                  <a:moveTo>
                    <a:pt x="1444303" y="762000"/>
                  </a:moveTo>
                  <a:lnTo>
                    <a:pt x="1372345" y="762000"/>
                  </a:lnTo>
                  <a:lnTo>
                    <a:pt x="1368373" y="774700"/>
                  </a:lnTo>
                  <a:lnTo>
                    <a:pt x="1440223" y="774700"/>
                  </a:lnTo>
                  <a:lnTo>
                    <a:pt x="1444303" y="762000"/>
                  </a:lnTo>
                  <a:close/>
                </a:path>
                <a:path w="3250565" h="1358900">
                  <a:moveTo>
                    <a:pt x="1454447" y="762000"/>
                  </a:moveTo>
                  <a:lnTo>
                    <a:pt x="1447978" y="762000"/>
                  </a:lnTo>
                  <a:lnTo>
                    <a:pt x="1443491" y="774700"/>
                  </a:lnTo>
                  <a:lnTo>
                    <a:pt x="1446793" y="774700"/>
                  </a:lnTo>
                  <a:lnTo>
                    <a:pt x="1454447" y="762000"/>
                  </a:lnTo>
                  <a:close/>
                </a:path>
                <a:path w="3250565" h="1358900">
                  <a:moveTo>
                    <a:pt x="1468991" y="762000"/>
                  </a:moveTo>
                  <a:lnTo>
                    <a:pt x="1459040" y="762000"/>
                  </a:lnTo>
                  <a:lnTo>
                    <a:pt x="1458336" y="774700"/>
                  </a:lnTo>
                  <a:lnTo>
                    <a:pt x="1464786" y="774700"/>
                  </a:lnTo>
                  <a:lnTo>
                    <a:pt x="1468991" y="762000"/>
                  </a:lnTo>
                  <a:close/>
                </a:path>
                <a:path w="3250565" h="1358900">
                  <a:moveTo>
                    <a:pt x="1488549" y="762000"/>
                  </a:moveTo>
                  <a:lnTo>
                    <a:pt x="1468991" y="762000"/>
                  </a:lnTo>
                  <a:lnTo>
                    <a:pt x="1470324" y="774700"/>
                  </a:lnTo>
                  <a:lnTo>
                    <a:pt x="1476955" y="774700"/>
                  </a:lnTo>
                  <a:lnTo>
                    <a:pt x="1488549" y="762000"/>
                  </a:lnTo>
                  <a:close/>
                </a:path>
                <a:path w="3250565" h="1358900">
                  <a:moveTo>
                    <a:pt x="1417300" y="736600"/>
                  </a:moveTo>
                  <a:lnTo>
                    <a:pt x="1406224" y="736600"/>
                  </a:lnTo>
                  <a:lnTo>
                    <a:pt x="1395222" y="749300"/>
                  </a:lnTo>
                  <a:lnTo>
                    <a:pt x="1384840" y="762000"/>
                  </a:lnTo>
                  <a:lnTo>
                    <a:pt x="1453871" y="762000"/>
                  </a:lnTo>
                  <a:lnTo>
                    <a:pt x="1454133" y="749300"/>
                  </a:lnTo>
                  <a:lnTo>
                    <a:pt x="1415941" y="749300"/>
                  </a:lnTo>
                  <a:lnTo>
                    <a:pt x="1417300" y="736600"/>
                  </a:lnTo>
                  <a:close/>
                </a:path>
                <a:path w="3250565" h="1358900">
                  <a:moveTo>
                    <a:pt x="1493924" y="749300"/>
                  </a:moveTo>
                  <a:lnTo>
                    <a:pt x="1454133" y="749300"/>
                  </a:lnTo>
                  <a:lnTo>
                    <a:pt x="1453871" y="762000"/>
                  </a:lnTo>
                  <a:lnTo>
                    <a:pt x="1490616" y="762000"/>
                  </a:lnTo>
                  <a:lnTo>
                    <a:pt x="1493924" y="749300"/>
                  </a:lnTo>
                  <a:close/>
                </a:path>
                <a:path w="3250565" h="1358900">
                  <a:moveTo>
                    <a:pt x="1494415" y="761738"/>
                  </a:moveTo>
                  <a:lnTo>
                    <a:pt x="1494233" y="762000"/>
                  </a:lnTo>
                  <a:lnTo>
                    <a:pt x="1494415" y="761738"/>
                  </a:lnTo>
                  <a:close/>
                </a:path>
                <a:path w="3250565" h="1358900">
                  <a:moveTo>
                    <a:pt x="1511603" y="749300"/>
                  </a:moveTo>
                  <a:lnTo>
                    <a:pt x="1506884" y="749300"/>
                  </a:lnTo>
                  <a:lnTo>
                    <a:pt x="1502617" y="762000"/>
                  </a:lnTo>
                  <a:lnTo>
                    <a:pt x="1511603" y="749300"/>
                  </a:lnTo>
                  <a:close/>
                </a:path>
                <a:path w="3250565" h="1358900">
                  <a:moveTo>
                    <a:pt x="1503092" y="749300"/>
                  </a:moveTo>
                  <a:lnTo>
                    <a:pt x="1500180" y="749300"/>
                  </a:lnTo>
                  <a:lnTo>
                    <a:pt x="1494415" y="761738"/>
                  </a:lnTo>
                  <a:lnTo>
                    <a:pt x="1503092" y="749300"/>
                  </a:lnTo>
                  <a:close/>
                </a:path>
                <a:path w="3250565" h="1358900">
                  <a:moveTo>
                    <a:pt x="1441092" y="737761"/>
                  </a:moveTo>
                  <a:lnTo>
                    <a:pt x="1440045" y="749300"/>
                  </a:lnTo>
                  <a:lnTo>
                    <a:pt x="1448656" y="749300"/>
                  </a:lnTo>
                  <a:lnTo>
                    <a:pt x="1441092" y="737761"/>
                  </a:lnTo>
                  <a:close/>
                </a:path>
                <a:path w="3250565" h="1358900">
                  <a:moveTo>
                    <a:pt x="1441171" y="736880"/>
                  </a:moveTo>
                  <a:lnTo>
                    <a:pt x="1441092" y="737761"/>
                  </a:lnTo>
                  <a:lnTo>
                    <a:pt x="1448656" y="749300"/>
                  </a:lnTo>
                  <a:lnTo>
                    <a:pt x="1441171" y="736880"/>
                  </a:lnTo>
                  <a:close/>
                </a:path>
                <a:path w="3250565" h="1358900">
                  <a:moveTo>
                    <a:pt x="1517561" y="736600"/>
                  </a:moveTo>
                  <a:lnTo>
                    <a:pt x="1441197" y="736600"/>
                  </a:lnTo>
                  <a:lnTo>
                    <a:pt x="1441171" y="736880"/>
                  </a:lnTo>
                  <a:lnTo>
                    <a:pt x="1448656" y="749300"/>
                  </a:lnTo>
                  <a:lnTo>
                    <a:pt x="1521777" y="749300"/>
                  </a:lnTo>
                  <a:lnTo>
                    <a:pt x="1517561" y="736600"/>
                  </a:lnTo>
                  <a:close/>
                </a:path>
                <a:path w="3250565" h="1358900">
                  <a:moveTo>
                    <a:pt x="1537471" y="736600"/>
                  </a:moveTo>
                  <a:lnTo>
                    <a:pt x="1531149" y="736600"/>
                  </a:lnTo>
                  <a:lnTo>
                    <a:pt x="1529907" y="749300"/>
                  </a:lnTo>
                  <a:lnTo>
                    <a:pt x="1537471" y="736600"/>
                  </a:lnTo>
                  <a:close/>
                </a:path>
                <a:path w="3250565" h="1358900">
                  <a:moveTo>
                    <a:pt x="1441002" y="736600"/>
                  </a:moveTo>
                  <a:lnTo>
                    <a:pt x="1440330" y="736600"/>
                  </a:lnTo>
                  <a:lnTo>
                    <a:pt x="1441092" y="737761"/>
                  </a:lnTo>
                  <a:lnTo>
                    <a:pt x="1441171" y="736880"/>
                  </a:lnTo>
                  <a:lnTo>
                    <a:pt x="1441002" y="736600"/>
                  </a:lnTo>
                  <a:close/>
                </a:path>
                <a:path w="3250565" h="1358900">
                  <a:moveTo>
                    <a:pt x="1475218" y="723900"/>
                  </a:moveTo>
                  <a:lnTo>
                    <a:pt x="1448079" y="723900"/>
                  </a:lnTo>
                  <a:lnTo>
                    <a:pt x="1445286" y="736600"/>
                  </a:lnTo>
                  <a:lnTo>
                    <a:pt x="1477731" y="736600"/>
                  </a:lnTo>
                  <a:lnTo>
                    <a:pt x="1475218" y="723900"/>
                  </a:lnTo>
                  <a:close/>
                </a:path>
                <a:path w="3250565" h="1358900">
                  <a:moveTo>
                    <a:pt x="1554278" y="723900"/>
                  </a:moveTo>
                  <a:lnTo>
                    <a:pt x="1498760" y="723900"/>
                  </a:lnTo>
                  <a:lnTo>
                    <a:pt x="1494423" y="736600"/>
                  </a:lnTo>
                  <a:lnTo>
                    <a:pt x="1543937" y="736600"/>
                  </a:lnTo>
                  <a:lnTo>
                    <a:pt x="1554278" y="723900"/>
                  </a:lnTo>
                  <a:close/>
                </a:path>
                <a:path w="3250565" h="1358900">
                  <a:moveTo>
                    <a:pt x="1572650" y="711200"/>
                  </a:moveTo>
                  <a:lnTo>
                    <a:pt x="1481685" y="711200"/>
                  </a:lnTo>
                  <a:lnTo>
                    <a:pt x="1468344" y="723900"/>
                  </a:lnTo>
                  <a:lnTo>
                    <a:pt x="1569578" y="723900"/>
                  </a:lnTo>
                  <a:lnTo>
                    <a:pt x="1572650" y="711200"/>
                  </a:lnTo>
                  <a:close/>
                </a:path>
                <a:path w="3250565" h="1358900">
                  <a:moveTo>
                    <a:pt x="1583666" y="711200"/>
                  </a:moveTo>
                  <a:lnTo>
                    <a:pt x="1572650" y="711200"/>
                  </a:lnTo>
                  <a:lnTo>
                    <a:pt x="1571921" y="723900"/>
                  </a:lnTo>
                  <a:lnTo>
                    <a:pt x="1583045" y="723900"/>
                  </a:lnTo>
                  <a:lnTo>
                    <a:pt x="1583182" y="723775"/>
                  </a:lnTo>
                  <a:lnTo>
                    <a:pt x="1583666" y="711200"/>
                  </a:lnTo>
                  <a:close/>
                </a:path>
                <a:path w="3250565" h="1358900">
                  <a:moveTo>
                    <a:pt x="1601976" y="711200"/>
                  </a:moveTo>
                  <a:lnTo>
                    <a:pt x="1597041" y="711200"/>
                  </a:lnTo>
                  <a:lnTo>
                    <a:pt x="1583182" y="723775"/>
                  </a:lnTo>
                  <a:lnTo>
                    <a:pt x="1599920" y="723900"/>
                  </a:lnTo>
                  <a:lnTo>
                    <a:pt x="1601976" y="711200"/>
                  </a:lnTo>
                  <a:close/>
                </a:path>
                <a:path w="3250565" h="1358900">
                  <a:moveTo>
                    <a:pt x="1624584" y="669527"/>
                  </a:moveTo>
                  <a:lnTo>
                    <a:pt x="1623858" y="673100"/>
                  </a:lnTo>
                  <a:lnTo>
                    <a:pt x="1624587" y="685800"/>
                  </a:lnTo>
                  <a:lnTo>
                    <a:pt x="1628665" y="698500"/>
                  </a:lnTo>
                  <a:lnTo>
                    <a:pt x="1610350" y="698500"/>
                  </a:lnTo>
                  <a:lnTo>
                    <a:pt x="1608819" y="711200"/>
                  </a:lnTo>
                  <a:lnTo>
                    <a:pt x="1605793" y="723900"/>
                  </a:lnTo>
                  <a:lnTo>
                    <a:pt x="1609419" y="711200"/>
                  </a:lnTo>
                  <a:lnTo>
                    <a:pt x="1619128" y="711200"/>
                  </a:lnTo>
                  <a:lnTo>
                    <a:pt x="1628993" y="698500"/>
                  </a:lnTo>
                  <a:lnTo>
                    <a:pt x="1631449" y="685800"/>
                  </a:lnTo>
                  <a:lnTo>
                    <a:pt x="1627345" y="673100"/>
                  </a:lnTo>
                  <a:lnTo>
                    <a:pt x="1624584" y="669527"/>
                  </a:lnTo>
                  <a:close/>
                </a:path>
                <a:path w="3250565" h="1358900">
                  <a:moveTo>
                    <a:pt x="1610350" y="698500"/>
                  </a:moveTo>
                  <a:lnTo>
                    <a:pt x="1513265" y="698500"/>
                  </a:lnTo>
                  <a:lnTo>
                    <a:pt x="1508743" y="711200"/>
                  </a:lnTo>
                  <a:lnTo>
                    <a:pt x="1597291" y="711200"/>
                  </a:lnTo>
                  <a:lnTo>
                    <a:pt x="1610350" y="698500"/>
                  </a:lnTo>
                  <a:close/>
                </a:path>
                <a:path w="3250565" h="1358900">
                  <a:moveTo>
                    <a:pt x="1637534" y="698500"/>
                  </a:moveTo>
                  <a:lnTo>
                    <a:pt x="1635445" y="698500"/>
                  </a:lnTo>
                  <a:lnTo>
                    <a:pt x="1633133" y="711200"/>
                  </a:lnTo>
                  <a:lnTo>
                    <a:pt x="1637423" y="711200"/>
                  </a:lnTo>
                  <a:lnTo>
                    <a:pt x="1637534" y="698500"/>
                  </a:lnTo>
                  <a:close/>
                </a:path>
                <a:path w="3250565" h="1358900">
                  <a:moveTo>
                    <a:pt x="1538108" y="685800"/>
                  </a:moveTo>
                  <a:lnTo>
                    <a:pt x="1526276" y="698500"/>
                  </a:lnTo>
                  <a:lnTo>
                    <a:pt x="1546803" y="698500"/>
                  </a:lnTo>
                  <a:lnTo>
                    <a:pt x="1538108" y="685800"/>
                  </a:lnTo>
                  <a:close/>
                </a:path>
                <a:path w="3250565" h="1358900">
                  <a:moveTo>
                    <a:pt x="1617531" y="660400"/>
                  </a:moveTo>
                  <a:lnTo>
                    <a:pt x="1603178" y="660400"/>
                  </a:lnTo>
                  <a:lnTo>
                    <a:pt x="1593395" y="673100"/>
                  </a:lnTo>
                  <a:lnTo>
                    <a:pt x="1585812" y="685800"/>
                  </a:lnTo>
                  <a:lnTo>
                    <a:pt x="1551844" y="685800"/>
                  </a:lnTo>
                  <a:lnTo>
                    <a:pt x="1551626" y="698500"/>
                  </a:lnTo>
                  <a:lnTo>
                    <a:pt x="1628665" y="698500"/>
                  </a:lnTo>
                  <a:lnTo>
                    <a:pt x="1624587" y="685800"/>
                  </a:lnTo>
                  <a:lnTo>
                    <a:pt x="1623858" y="673100"/>
                  </a:lnTo>
                  <a:lnTo>
                    <a:pt x="1624584" y="669527"/>
                  </a:lnTo>
                  <a:lnTo>
                    <a:pt x="1617531" y="660400"/>
                  </a:lnTo>
                  <a:close/>
                </a:path>
                <a:path w="3250565" h="1358900">
                  <a:moveTo>
                    <a:pt x="1740854" y="647700"/>
                  </a:moveTo>
                  <a:lnTo>
                    <a:pt x="1634504" y="647700"/>
                  </a:lnTo>
                  <a:lnTo>
                    <a:pt x="1626439" y="660400"/>
                  </a:lnTo>
                  <a:lnTo>
                    <a:pt x="1624584" y="669527"/>
                  </a:lnTo>
                  <a:lnTo>
                    <a:pt x="1627345" y="673100"/>
                  </a:lnTo>
                  <a:lnTo>
                    <a:pt x="1631449" y="685800"/>
                  </a:lnTo>
                  <a:lnTo>
                    <a:pt x="1628993" y="698500"/>
                  </a:lnTo>
                  <a:lnTo>
                    <a:pt x="1642596" y="698500"/>
                  </a:lnTo>
                  <a:lnTo>
                    <a:pt x="1643124" y="685800"/>
                  </a:lnTo>
                  <a:lnTo>
                    <a:pt x="1657141" y="685800"/>
                  </a:lnTo>
                  <a:lnTo>
                    <a:pt x="1673323" y="673100"/>
                  </a:lnTo>
                  <a:lnTo>
                    <a:pt x="1698142" y="673100"/>
                  </a:lnTo>
                  <a:lnTo>
                    <a:pt x="1714803" y="660400"/>
                  </a:lnTo>
                  <a:lnTo>
                    <a:pt x="1725891" y="660400"/>
                  </a:lnTo>
                  <a:lnTo>
                    <a:pt x="1740854" y="647700"/>
                  </a:lnTo>
                  <a:close/>
                </a:path>
                <a:path w="3250565" h="1358900">
                  <a:moveTo>
                    <a:pt x="1679630" y="673773"/>
                  </a:moveTo>
                  <a:lnTo>
                    <a:pt x="1666883" y="685800"/>
                  </a:lnTo>
                  <a:lnTo>
                    <a:pt x="1642596" y="698500"/>
                  </a:lnTo>
                  <a:lnTo>
                    <a:pt x="1661081" y="698500"/>
                  </a:lnTo>
                  <a:lnTo>
                    <a:pt x="1672796" y="685800"/>
                  </a:lnTo>
                  <a:lnTo>
                    <a:pt x="1673878" y="685800"/>
                  </a:lnTo>
                  <a:lnTo>
                    <a:pt x="1679630" y="673773"/>
                  </a:lnTo>
                  <a:close/>
                </a:path>
                <a:path w="3250565" h="1358900">
                  <a:moveTo>
                    <a:pt x="1587753" y="673100"/>
                  </a:moveTo>
                  <a:lnTo>
                    <a:pt x="1577712" y="673100"/>
                  </a:lnTo>
                  <a:lnTo>
                    <a:pt x="1566946" y="685800"/>
                  </a:lnTo>
                  <a:lnTo>
                    <a:pt x="1585812" y="685800"/>
                  </a:lnTo>
                  <a:lnTo>
                    <a:pt x="1587753" y="673100"/>
                  </a:lnTo>
                  <a:close/>
                </a:path>
                <a:path w="3250565" h="1358900">
                  <a:moveTo>
                    <a:pt x="1688026" y="673100"/>
                  </a:moveTo>
                  <a:lnTo>
                    <a:pt x="1680345" y="673100"/>
                  </a:lnTo>
                  <a:lnTo>
                    <a:pt x="1680093" y="673337"/>
                  </a:lnTo>
                  <a:lnTo>
                    <a:pt x="1687490" y="685800"/>
                  </a:lnTo>
                  <a:lnTo>
                    <a:pt x="1688829" y="685800"/>
                  </a:lnTo>
                  <a:lnTo>
                    <a:pt x="1688026" y="673100"/>
                  </a:lnTo>
                  <a:close/>
                </a:path>
                <a:path w="3250565" h="1358900">
                  <a:moveTo>
                    <a:pt x="1696340" y="673100"/>
                  </a:moveTo>
                  <a:lnTo>
                    <a:pt x="1691896" y="673100"/>
                  </a:lnTo>
                  <a:lnTo>
                    <a:pt x="1688829" y="685800"/>
                  </a:lnTo>
                  <a:lnTo>
                    <a:pt x="1698309" y="685800"/>
                  </a:lnTo>
                  <a:lnTo>
                    <a:pt x="1696340" y="673100"/>
                  </a:lnTo>
                  <a:close/>
                </a:path>
                <a:path w="3250565" h="1358900">
                  <a:moveTo>
                    <a:pt x="1679953" y="673100"/>
                  </a:moveTo>
                  <a:lnTo>
                    <a:pt x="1679630" y="673773"/>
                  </a:lnTo>
                  <a:lnTo>
                    <a:pt x="1680093" y="673337"/>
                  </a:lnTo>
                  <a:lnTo>
                    <a:pt x="1679953" y="673100"/>
                  </a:lnTo>
                  <a:close/>
                </a:path>
                <a:path w="3250565" h="1358900">
                  <a:moveTo>
                    <a:pt x="1725891" y="660400"/>
                  </a:moveTo>
                  <a:lnTo>
                    <a:pt x="1724624" y="660400"/>
                  </a:lnTo>
                  <a:lnTo>
                    <a:pt x="1724400" y="673100"/>
                  </a:lnTo>
                  <a:lnTo>
                    <a:pt x="1725891" y="660400"/>
                  </a:lnTo>
                  <a:close/>
                </a:path>
                <a:path w="3250565" h="1358900">
                  <a:moveTo>
                    <a:pt x="1749301" y="647700"/>
                  </a:moveTo>
                  <a:lnTo>
                    <a:pt x="1740854" y="647700"/>
                  </a:lnTo>
                  <a:lnTo>
                    <a:pt x="1742991" y="660400"/>
                  </a:lnTo>
                  <a:lnTo>
                    <a:pt x="1752683" y="660400"/>
                  </a:lnTo>
                  <a:lnTo>
                    <a:pt x="1749301" y="647700"/>
                  </a:lnTo>
                  <a:close/>
                </a:path>
                <a:path w="3250565" h="1358900">
                  <a:moveTo>
                    <a:pt x="1771934" y="635000"/>
                  </a:moveTo>
                  <a:lnTo>
                    <a:pt x="1679080" y="635000"/>
                  </a:lnTo>
                  <a:lnTo>
                    <a:pt x="1680101" y="647700"/>
                  </a:lnTo>
                  <a:lnTo>
                    <a:pt x="1750885" y="647700"/>
                  </a:lnTo>
                  <a:lnTo>
                    <a:pt x="1771459" y="636730"/>
                  </a:lnTo>
                  <a:lnTo>
                    <a:pt x="1771934" y="635000"/>
                  </a:lnTo>
                  <a:close/>
                </a:path>
                <a:path w="3250565" h="1358900">
                  <a:moveTo>
                    <a:pt x="1772008" y="636437"/>
                  </a:moveTo>
                  <a:lnTo>
                    <a:pt x="1771459" y="636730"/>
                  </a:lnTo>
                  <a:lnTo>
                    <a:pt x="1768447" y="647700"/>
                  </a:lnTo>
                  <a:lnTo>
                    <a:pt x="1772591" y="647700"/>
                  </a:lnTo>
                  <a:lnTo>
                    <a:pt x="1772008" y="636437"/>
                  </a:lnTo>
                  <a:close/>
                </a:path>
                <a:path w="3250565" h="1358900">
                  <a:moveTo>
                    <a:pt x="1784949" y="635000"/>
                  </a:moveTo>
                  <a:lnTo>
                    <a:pt x="1774704" y="635000"/>
                  </a:lnTo>
                  <a:lnTo>
                    <a:pt x="1777029" y="647700"/>
                  </a:lnTo>
                  <a:lnTo>
                    <a:pt x="1780864" y="647700"/>
                  </a:lnTo>
                  <a:lnTo>
                    <a:pt x="1784949" y="635000"/>
                  </a:lnTo>
                  <a:close/>
                </a:path>
                <a:path w="3250565" h="1358900">
                  <a:moveTo>
                    <a:pt x="1802915" y="635000"/>
                  </a:moveTo>
                  <a:lnTo>
                    <a:pt x="1784949" y="635000"/>
                  </a:lnTo>
                  <a:lnTo>
                    <a:pt x="1788020" y="647700"/>
                  </a:lnTo>
                  <a:lnTo>
                    <a:pt x="1799274" y="647700"/>
                  </a:lnTo>
                  <a:lnTo>
                    <a:pt x="1802915" y="635000"/>
                  </a:lnTo>
                  <a:close/>
                </a:path>
                <a:path w="3250565" h="1358900">
                  <a:moveTo>
                    <a:pt x="1774704" y="635000"/>
                  </a:moveTo>
                  <a:lnTo>
                    <a:pt x="1771934" y="635000"/>
                  </a:lnTo>
                  <a:lnTo>
                    <a:pt x="1772008" y="636437"/>
                  </a:lnTo>
                  <a:lnTo>
                    <a:pt x="1774704" y="635000"/>
                  </a:lnTo>
                  <a:close/>
                </a:path>
                <a:path w="3250565" h="1358900">
                  <a:moveTo>
                    <a:pt x="1774418" y="622300"/>
                  </a:moveTo>
                  <a:lnTo>
                    <a:pt x="1704707" y="622300"/>
                  </a:lnTo>
                  <a:lnTo>
                    <a:pt x="1698198" y="635000"/>
                  </a:lnTo>
                  <a:lnTo>
                    <a:pt x="1773569" y="635000"/>
                  </a:lnTo>
                  <a:lnTo>
                    <a:pt x="1774418" y="622300"/>
                  </a:lnTo>
                  <a:close/>
                </a:path>
                <a:path w="3250565" h="1358900">
                  <a:moveTo>
                    <a:pt x="1790481" y="622300"/>
                  </a:moveTo>
                  <a:lnTo>
                    <a:pt x="1774418" y="622300"/>
                  </a:lnTo>
                  <a:lnTo>
                    <a:pt x="1777525" y="635000"/>
                  </a:lnTo>
                  <a:lnTo>
                    <a:pt x="1790371" y="635000"/>
                  </a:lnTo>
                  <a:lnTo>
                    <a:pt x="1790481" y="622300"/>
                  </a:lnTo>
                  <a:close/>
                </a:path>
                <a:path w="3250565" h="1358900">
                  <a:moveTo>
                    <a:pt x="1800767" y="622300"/>
                  </a:moveTo>
                  <a:lnTo>
                    <a:pt x="1795658" y="622300"/>
                  </a:lnTo>
                  <a:lnTo>
                    <a:pt x="1790371" y="635000"/>
                  </a:lnTo>
                  <a:lnTo>
                    <a:pt x="1803009" y="635000"/>
                  </a:lnTo>
                  <a:lnTo>
                    <a:pt x="1800767" y="622300"/>
                  </a:lnTo>
                  <a:close/>
                </a:path>
                <a:path w="3250565" h="1358900">
                  <a:moveTo>
                    <a:pt x="1834423" y="622300"/>
                  </a:moveTo>
                  <a:lnTo>
                    <a:pt x="1828964" y="622300"/>
                  </a:lnTo>
                  <a:lnTo>
                    <a:pt x="1830857" y="635000"/>
                  </a:lnTo>
                  <a:lnTo>
                    <a:pt x="1834423" y="622300"/>
                  </a:lnTo>
                  <a:close/>
                </a:path>
                <a:path w="3250565" h="1358900">
                  <a:moveTo>
                    <a:pt x="1845686" y="609600"/>
                  </a:moveTo>
                  <a:lnTo>
                    <a:pt x="1742555" y="609600"/>
                  </a:lnTo>
                  <a:lnTo>
                    <a:pt x="1741045" y="622300"/>
                  </a:lnTo>
                  <a:lnTo>
                    <a:pt x="1844851" y="622300"/>
                  </a:lnTo>
                  <a:lnTo>
                    <a:pt x="1845686" y="609600"/>
                  </a:lnTo>
                  <a:close/>
                </a:path>
                <a:path w="3250565" h="1358900">
                  <a:moveTo>
                    <a:pt x="1860684" y="609600"/>
                  </a:moveTo>
                  <a:lnTo>
                    <a:pt x="1846653" y="609600"/>
                  </a:lnTo>
                  <a:lnTo>
                    <a:pt x="1850220" y="622300"/>
                  </a:lnTo>
                  <a:lnTo>
                    <a:pt x="1858858" y="622300"/>
                  </a:lnTo>
                  <a:lnTo>
                    <a:pt x="1860684" y="609600"/>
                  </a:lnTo>
                  <a:close/>
                </a:path>
                <a:path w="3250565" h="1358900">
                  <a:moveTo>
                    <a:pt x="1779404" y="596900"/>
                  </a:moveTo>
                  <a:lnTo>
                    <a:pt x="1772793" y="596900"/>
                  </a:lnTo>
                  <a:lnTo>
                    <a:pt x="1765664" y="609600"/>
                  </a:lnTo>
                  <a:lnTo>
                    <a:pt x="1773749" y="609600"/>
                  </a:lnTo>
                  <a:lnTo>
                    <a:pt x="1779404" y="596900"/>
                  </a:lnTo>
                  <a:close/>
                </a:path>
                <a:path w="3250565" h="1358900">
                  <a:moveTo>
                    <a:pt x="1779404" y="596900"/>
                  </a:moveTo>
                  <a:lnTo>
                    <a:pt x="1773749" y="609600"/>
                  </a:lnTo>
                  <a:lnTo>
                    <a:pt x="1776003" y="609600"/>
                  </a:lnTo>
                  <a:lnTo>
                    <a:pt x="1779404" y="596900"/>
                  </a:lnTo>
                  <a:close/>
                </a:path>
                <a:path w="3250565" h="1358900">
                  <a:moveTo>
                    <a:pt x="1804363" y="596900"/>
                  </a:moveTo>
                  <a:lnTo>
                    <a:pt x="1779404" y="596900"/>
                  </a:lnTo>
                  <a:lnTo>
                    <a:pt x="1776003" y="609600"/>
                  </a:lnTo>
                  <a:lnTo>
                    <a:pt x="1805926" y="609600"/>
                  </a:lnTo>
                  <a:lnTo>
                    <a:pt x="1804363" y="596900"/>
                  </a:lnTo>
                  <a:close/>
                </a:path>
                <a:path w="3250565" h="1358900">
                  <a:moveTo>
                    <a:pt x="1811870" y="609164"/>
                  </a:moveTo>
                  <a:lnTo>
                    <a:pt x="1811415" y="609600"/>
                  </a:lnTo>
                  <a:lnTo>
                    <a:pt x="1811910" y="609600"/>
                  </a:lnTo>
                  <a:lnTo>
                    <a:pt x="1811870" y="609164"/>
                  </a:lnTo>
                  <a:close/>
                </a:path>
                <a:path w="3250565" h="1358900">
                  <a:moveTo>
                    <a:pt x="1861564" y="596900"/>
                  </a:moveTo>
                  <a:lnTo>
                    <a:pt x="1824659" y="596900"/>
                  </a:lnTo>
                  <a:lnTo>
                    <a:pt x="1812374" y="608680"/>
                  </a:lnTo>
                  <a:lnTo>
                    <a:pt x="1811910" y="609600"/>
                  </a:lnTo>
                  <a:lnTo>
                    <a:pt x="1858512" y="609600"/>
                  </a:lnTo>
                  <a:lnTo>
                    <a:pt x="1861564" y="596900"/>
                  </a:lnTo>
                  <a:close/>
                </a:path>
                <a:path w="3250565" h="1358900">
                  <a:moveTo>
                    <a:pt x="1888402" y="596900"/>
                  </a:moveTo>
                  <a:lnTo>
                    <a:pt x="1879061" y="596900"/>
                  </a:lnTo>
                  <a:lnTo>
                    <a:pt x="1872749" y="609600"/>
                  </a:lnTo>
                  <a:lnTo>
                    <a:pt x="1878729" y="609600"/>
                  </a:lnTo>
                  <a:lnTo>
                    <a:pt x="1888402" y="596900"/>
                  </a:lnTo>
                  <a:close/>
                </a:path>
                <a:path w="3250565" h="1358900">
                  <a:moveTo>
                    <a:pt x="1896690" y="596900"/>
                  </a:moveTo>
                  <a:lnTo>
                    <a:pt x="1891599" y="596900"/>
                  </a:lnTo>
                  <a:lnTo>
                    <a:pt x="1893199" y="609600"/>
                  </a:lnTo>
                  <a:lnTo>
                    <a:pt x="1896690" y="596900"/>
                  </a:lnTo>
                  <a:close/>
                </a:path>
                <a:path w="3250565" h="1358900">
                  <a:moveTo>
                    <a:pt x="1818323" y="596900"/>
                  </a:moveTo>
                  <a:lnTo>
                    <a:pt x="1810747" y="596900"/>
                  </a:lnTo>
                  <a:lnTo>
                    <a:pt x="1811870" y="609164"/>
                  </a:lnTo>
                  <a:lnTo>
                    <a:pt x="1812374" y="608680"/>
                  </a:lnTo>
                  <a:lnTo>
                    <a:pt x="1818323" y="596900"/>
                  </a:lnTo>
                  <a:close/>
                </a:path>
                <a:path w="3250565" h="1358900">
                  <a:moveTo>
                    <a:pt x="1804308" y="584200"/>
                  </a:moveTo>
                  <a:lnTo>
                    <a:pt x="1795957" y="584200"/>
                  </a:lnTo>
                  <a:lnTo>
                    <a:pt x="1789947" y="596900"/>
                  </a:lnTo>
                  <a:lnTo>
                    <a:pt x="1812601" y="596900"/>
                  </a:lnTo>
                  <a:lnTo>
                    <a:pt x="1804308" y="584200"/>
                  </a:lnTo>
                  <a:close/>
                </a:path>
                <a:path w="3250565" h="1358900">
                  <a:moveTo>
                    <a:pt x="1827359" y="571500"/>
                  </a:moveTo>
                  <a:lnTo>
                    <a:pt x="1816508" y="571500"/>
                  </a:lnTo>
                  <a:lnTo>
                    <a:pt x="1812244" y="584200"/>
                  </a:lnTo>
                  <a:lnTo>
                    <a:pt x="1818008" y="596900"/>
                  </a:lnTo>
                  <a:lnTo>
                    <a:pt x="1899328" y="596900"/>
                  </a:lnTo>
                  <a:lnTo>
                    <a:pt x="1900206" y="584200"/>
                  </a:lnTo>
                  <a:lnTo>
                    <a:pt x="1824116" y="584200"/>
                  </a:lnTo>
                  <a:lnTo>
                    <a:pt x="1827359" y="571500"/>
                  </a:lnTo>
                  <a:close/>
                </a:path>
                <a:path w="3250565" h="1358900">
                  <a:moveTo>
                    <a:pt x="1910454" y="571500"/>
                  </a:moveTo>
                  <a:lnTo>
                    <a:pt x="1827359" y="571500"/>
                  </a:lnTo>
                  <a:lnTo>
                    <a:pt x="1828471" y="584200"/>
                  </a:lnTo>
                  <a:lnTo>
                    <a:pt x="1909292" y="584200"/>
                  </a:lnTo>
                  <a:lnTo>
                    <a:pt x="1910454" y="571500"/>
                  </a:lnTo>
                  <a:close/>
                </a:path>
                <a:path w="3250565" h="1358900">
                  <a:moveTo>
                    <a:pt x="1859016" y="558800"/>
                  </a:moveTo>
                  <a:lnTo>
                    <a:pt x="1853593" y="558800"/>
                  </a:lnTo>
                  <a:lnTo>
                    <a:pt x="1854002" y="571500"/>
                  </a:lnTo>
                  <a:lnTo>
                    <a:pt x="1859016" y="558800"/>
                  </a:lnTo>
                  <a:close/>
                </a:path>
                <a:path w="3250565" h="1358900">
                  <a:moveTo>
                    <a:pt x="1963345" y="558800"/>
                  </a:moveTo>
                  <a:lnTo>
                    <a:pt x="1868207" y="558800"/>
                  </a:lnTo>
                  <a:lnTo>
                    <a:pt x="1863710" y="571500"/>
                  </a:lnTo>
                  <a:lnTo>
                    <a:pt x="1962979" y="571500"/>
                  </a:lnTo>
                  <a:lnTo>
                    <a:pt x="1963345" y="558800"/>
                  </a:lnTo>
                  <a:close/>
                </a:path>
                <a:path w="3250565" h="1358900">
                  <a:moveTo>
                    <a:pt x="1989927" y="558800"/>
                  </a:moveTo>
                  <a:lnTo>
                    <a:pt x="1971044" y="558800"/>
                  </a:lnTo>
                  <a:lnTo>
                    <a:pt x="1971054" y="571500"/>
                  </a:lnTo>
                  <a:lnTo>
                    <a:pt x="1989927" y="558800"/>
                  </a:lnTo>
                  <a:close/>
                </a:path>
                <a:path w="3250565" h="1358900">
                  <a:moveTo>
                    <a:pt x="1873690" y="546100"/>
                  </a:moveTo>
                  <a:lnTo>
                    <a:pt x="1868500" y="546100"/>
                  </a:lnTo>
                  <a:lnTo>
                    <a:pt x="1870148" y="558800"/>
                  </a:lnTo>
                  <a:lnTo>
                    <a:pt x="1873690" y="546100"/>
                  </a:lnTo>
                  <a:close/>
                </a:path>
                <a:path w="3250565" h="1358900">
                  <a:moveTo>
                    <a:pt x="1985788" y="546100"/>
                  </a:moveTo>
                  <a:lnTo>
                    <a:pt x="1884542" y="546100"/>
                  </a:lnTo>
                  <a:lnTo>
                    <a:pt x="1871320" y="558800"/>
                  </a:lnTo>
                  <a:lnTo>
                    <a:pt x="1978899" y="558800"/>
                  </a:lnTo>
                  <a:lnTo>
                    <a:pt x="1985788" y="546100"/>
                  </a:lnTo>
                  <a:close/>
                </a:path>
                <a:path w="3250565" h="1358900">
                  <a:moveTo>
                    <a:pt x="2001785" y="546100"/>
                  </a:moveTo>
                  <a:lnTo>
                    <a:pt x="1991258" y="546100"/>
                  </a:lnTo>
                  <a:lnTo>
                    <a:pt x="1982949" y="558800"/>
                  </a:lnTo>
                  <a:lnTo>
                    <a:pt x="1998200" y="558800"/>
                  </a:lnTo>
                  <a:lnTo>
                    <a:pt x="2001785" y="546100"/>
                  </a:lnTo>
                  <a:close/>
                </a:path>
                <a:path w="3250565" h="1358900">
                  <a:moveTo>
                    <a:pt x="2009193" y="546100"/>
                  </a:moveTo>
                  <a:lnTo>
                    <a:pt x="2001785" y="546100"/>
                  </a:lnTo>
                  <a:lnTo>
                    <a:pt x="2006593" y="558800"/>
                  </a:lnTo>
                  <a:lnTo>
                    <a:pt x="2009193" y="546100"/>
                  </a:lnTo>
                  <a:close/>
                </a:path>
                <a:path w="3250565" h="1358900">
                  <a:moveTo>
                    <a:pt x="2011845" y="533400"/>
                  </a:moveTo>
                  <a:lnTo>
                    <a:pt x="1928176" y="533400"/>
                  </a:lnTo>
                  <a:lnTo>
                    <a:pt x="1918208" y="546100"/>
                  </a:lnTo>
                  <a:lnTo>
                    <a:pt x="2019158" y="546100"/>
                  </a:lnTo>
                  <a:lnTo>
                    <a:pt x="2011845" y="533400"/>
                  </a:lnTo>
                  <a:close/>
                </a:path>
                <a:path w="3250565" h="1358900">
                  <a:moveTo>
                    <a:pt x="2014175" y="533400"/>
                  </a:moveTo>
                  <a:lnTo>
                    <a:pt x="2011845" y="533400"/>
                  </a:lnTo>
                  <a:lnTo>
                    <a:pt x="2019158" y="546100"/>
                  </a:lnTo>
                  <a:lnTo>
                    <a:pt x="2020749" y="546100"/>
                  </a:lnTo>
                  <a:lnTo>
                    <a:pt x="2014175" y="533400"/>
                  </a:lnTo>
                  <a:close/>
                </a:path>
                <a:path w="3250565" h="1358900">
                  <a:moveTo>
                    <a:pt x="2039147" y="533400"/>
                  </a:moveTo>
                  <a:lnTo>
                    <a:pt x="2014175" y="533400"/>
                  </a:lnTo>
                  <a:lnTo>
                    <a:pt x="2020749" y="546100"/>
                  </a:lnTo>
                  <a:lnTo>
                    <a:pt x="2030991" y="546100"/>
                  </a:lnTo>
                  <a:lnTo>
                    <a:pt x="2039147" y="533400"/>
                  </a:lnTo>
                  <a:close/>
                </a:path>
                <a:path w="3250565" h="1358900">
                  <a:moveTo>
                    <a:pt x="1994467" y="508000"/>
                  </a:moveTo>
                  <a:lnTo>
                    <a:pt x="1982593" y="508000"/>
                  </a:lnTo>
                  <a:lnTo>
                    <a:pt x="1979661" y="520700"/>
                  </a:lnTo>
                  <a:lnTo>
                    <a:pt x="1957365" y="520700"/>
                  </a:lnTo>
                  <a:lnTo>
                    <a:pt x="1948730" y="533400"/>
                  </a:lnTo>
                  <a:lnTo>
                    <a:pt x="2008594" y="533400"/>
                  </a:lnTo>
                  <a:lnTo>
                    <a:pt x="2008566" y="526766"/>
                  </a:lnTo>
                  <a:lnTo>
                    <a:pt x="2006260" y="520700"/>
                  </a:lnTo>
                  <a:lnTo>
                    <a:pt x="1994467" y="508000"/>
                  </a:lnTo>
                  <a:close/>
                </a:path>
                <a:path w="3250565" h="1358900">
                  <a:moveTo>
                    <a:pt x="2008566" y="526766"/>
                  </a:moveTo>
                  <a:lnTo>
                    <a:pt x="2008594" y="533400"/>
                  </a:lnTo>
                  <a:lnTo>
                    <a:pt x="2011087" y="533400"/>
                  </a:lnTo>
                  <a:lnTo>
                    <a:pt x="2008566" y="526766"/>
                  </a:lnTo>
                  <a:close/>
                </a:path>
                <a:path w="3250565" h="1358900">
                  <a:moveTo>
                    <a:pt x="2062236" y="520700"/>
                  </a:moveTo>
                  <a:lnTo>
                    <a:pt x="2008540" y="520700"/>
                  </a:lnTo>
                  <a:lnTo>
                    <a:pt x="2008566" y="526766"/>
                  </a:lnTo>
                  <a:lnTo>
                    <a:pt x="2011087" y="533400"/>
                  </a:lnTo>
                  <a:lnTo>
                    <a:pt x="2054937" y="533400"/>
                  </a:lnTo>
                  <a:lnTo>
                    <a:pt x="2062236" y="520700"/>
                  </a:lnTo>
                  <a:close/>
                </a:path>
                <a:path w="3250565" h="1358900">
                  <a:moveTo>
                    <a:pt x="2082775" y="508000"/>
                  </a:moveTo>
                  <a:lnTo>
                    <a:pt x="2015084" y="508000"/>
                  </a:lnTo>
                  <a:lnTo>
                    <a:pt x="2018026" y="520700"/>
                  </a:lnTo>
                  <a:lnTo>
                    <a:pt x="2077573" y="520700"/>
                  </a:lnTo>
                  <a:lnTo>
                    <a:pt x="2082775" y="508000"/>
                  </a:lnTo>
                  <a:close/>
                </a:path>
                <a:path w="3250565" h="1358900">
                  <a:moveTo>
                    <a:pt x="2105973" y="508000"/>
                  </a:moveTo>
                  <a:lnTo>
                    <a:pt x="2089636" y="508000"/>
                  </a:lnTo>
                  <a:lnTo>
                    <a:pt x="2092517" y="520700"/>
                  </a:lnTo>
                  <a:lnTo>
                    <a:pt x="2105973" y="508000"/>
                  </a:lnTo>
                  <a:close/>
                </a:path>
                <a:path w="3250565" h="1358900">
                  <a:moveTo>
                    <a:pt x="2107592" y="520009"/>
                  </a:moveTo>
                  <a:lnTo>
                    <a:pt x="2107216" y="520700"/>
                  </a:lnTo>
                  <a:lnTo>
                    <a:pt x="2107685" y="520700"/>
                  </a:lnTo>
                  <a:lnTo>
                    <a:pt x="2107592" y="520009"/>
                  </a:lnTo>
                  <a:close/>
                </a:path>
                <a:path w="3250565" h="1358900">
                  <a:moveTo>
                    <a:pt x="2114129" y="508000"/>
                  </a:moveTo>
                  <a:lnTo>
                    <a:pt x="2105973" y="508000"/>
                  </a:lnTo>
                  <a:lnTo>
                    <a:pt x="2107592" y="520009"/>
                  </a:lnTo>
                  <a:lnTo>
                    <a:pt x="2114129" y="508000"/>
                  </a:lnTo>
                  <a:close/>
                </a:path>
                <a:path w="3250565" h="1358900">
                  <a:moveTo>
                    <a:pt x="2012782" y="495300"/>
                  </a:moveTo>
                  <a:lnTo>
                    <a:pt x="2006985" y="495300"/>
                  </a:lnTo>
                  <a:lnTo>
                    <a:pt x="2006592" y="508000"/>
                  </a:lnTo>
                  <a:lnTo>
                    <a:pt x="2020498" y="508000"/>
                  </a:lnTo>
                  <a:lnTo>
                    <a:pt x="2012782" y="495300"/>
                  </a:lnTo>
                  <a:close/>
                </a:path>
                <a:path w="3250565" h="1358900">
                  <a:moveTo>
                    <a:pt x="2081522" y="495300"/>
                  </a:moveTo>
                  <a:lnTo>
                    <a:pt x="2030553" y="495300"/>
                  </a:lnTo>
                  <a:lnTo>
                    <a:pt x="2020498" y="508000"/>
                  </a:lnTo>
                  <a:lnTo>
                    <a:pt x="2079419" y="508000"/>
                  </a:lnTo>
                  <a:lnTo>
                    <a:pt x="2081522" y="495300"/>
                  </a:lnTo>
                  <a:close/>
                </a:path>
                <a:path w="3250565" h="1358900">
                  <a:moveTo>
                    <a:pt x="2118757" y="495300"/>
                  </a:moveTo>
                  <a:lnTo>
                    <a:pt x="2094873" y="495300"/>
                  </a:lnTo>
                  <a:lnTo>
                    <a:pt x="2094296" y="508000"/>
                  </a:lnTo>
                  <a:lnTo>
                    <a:pt x="2104342" y="508000"/>
                  </a:lnTo>
                  <a:lnTo>
                    <a:pt x="2118636" y="497962"/>
                  </a:lnTo>
                  <a:lnTo>
                    <a:pt x="2118757" y="495300"/>
                  </a:lnTo>
                  <a:close/>
                </a:path>
                <a:path w="3250565" h="1358900">
                  <a:moveTo>
                    <a:pt x="2153031" y="495300"/>
                  </a:moveTo>
                  <a:lnTo>
                    <a:pt x="2140032" y="495300"/>
                  </a:lnTo>
                  <a:lnTo>
                    <a:pt x="2128809" y="508000"/>
                  </a:lnTo>
                  <a:lnTo>
                    <a:pt x="2134590" y="508000"/>
                  </a:lnTo>
                  <a:lnTo>
                    <a:pt x="2153031" y="495300"/>
                  </a:lnTo>
                  <a:close/>
                </a:path>
                <a:path w="3250565" h="1358900">
                  <a:moveTo>
                    <a:pt x="2122427" y="495300"/>
                  </a:moveTo>
                  <a:lnTo>
                    <a:pt x="2118757" y="495300"/>
                  </a:lnTo>
                  <a:lnTo>
                    <a:pt x="2118636" y="497962"/>
                  </a:lnTo>
                  <a:lnTo>
                    <a:pt x="2122427" y="495300"/>
                  </a:lnTo>
                  <a:close/>
                </a:path>
                <a:path w="3250565" h="1358900">
                  <a:moveTo>
                    <a:pt x="2147286" y="482600"/>
                  </a:moveTo>
                  <a:lnTo>
                    <a:pt x="2047840" y="482600"/>
                  </a:lnTo>
                  <a:lnTo>
                    <a:pt x="2035367" y="495300"/>
                  </a:lnTo>
                  <a:lnTo>
                    <a:pt x="2151394" y="495300"/>
                  </a:lnTo>
                  <a:lnTo>
                    <a:pt x="2147286" y="482600"/>
                  </a:lnTo>
                  <a:close/>
                </a:path>
                <a:path w="3250565" h="1358900">
                  <a:moveTo>
                    <a:pt x="2158420" y="482600"/>
                  </a:moveTo>
                  <a:lnTo>
                    <a:pt x="2148659" y="482600"/>
                  </a:lnTo>
                  <a:lnTo>
                    <a:pt x="2151394" y="495300"/>
                  </a:lnTo>
                  <a:lnTo>
                    <a:pt x="2155688" y="495300"/>
                  </a:lnTo>
                  <a:lnTo>
                    <a:pt x="2158420" y="482600"/>
                  </a:lnTo>
                  <a:close/>
                </a:path>
                <a:path w="3250565" h="1358900">
                  <a:moveTo>
                    <a:pt x="2064423" y="469900"/>
                  </a:moveTo>
                  <a:lnTo>
                    <a:pt x="2055248" y="482600"/>
                  </a:lnTo>
                  <a:lnTo>
                    <a:pt x="2072860" y="482600"/>
                  </a:lnTo>
                  <a:lnTo>
                    <a:pt x="2064423" y="469900"/>
                  </a:lnTo>
                  <a:close/>
                </a:path>
                <a:path w="3250565" h="1358900">
                  <a:moveTo>
                    <a:pt x="2192566" y="469900"/>
                  </a:moveTo>
                  <a:lnTo>
                    <a:pt x="2075994" y="469900"/>
                  </a:lnTo>
                  <a:lnTo>
                    <a:pt x="2072860" y="482600"/>
                  </a:lnTo>
                  <a:lnTo>
                    <a:pt x="2186063" y="482600"/>
                  </a:lnTo>
                  <a:lnTo>
                    <a:pt x="2192566" y="469900"/>
                  </a:lnTo>
                  <a:close/>
                </a:path>
                <a:path w="3250565" h="1358900">
                  <a:moveTo>
                    <a:pt x="2198448" y="469900"/>
                  </a:moveTo>
                  <a:lnTo>
                    <a:pt x="2192566" y="469900"/>
                  </a:lnTo>
                  <a:lnTo>
                    <a:pt x="2201153" y="482600"/>
                  </a:lnTo>
                  <a:lnTo>
                    <a:pt x="2198448" y="469900"/>
                  </a:lnTo>
                  <a:close/>
                </a:path>
                <a:path w="3250565" h="1358900">
                  <a:moveTo>
                    <a:pt x="2188967" y="457200"/>
                  </a:moveTo>
                  <a:lnTo>
                    <a:pt x="2103090" y="457200"/>
                  </a:lnTo>
                  <a:lnTo>
                    <a:pt x="2102422" y="469900"/>
                  </a:lnTo>
                  <a:lnTo>
                    <a:pt x="2188094" y="469900"/>
                  </a:lnTo>
                  <a:lnTo>
                    <a:pt x="2188967" y="457200"/>
                  </a:lnTo>
                  <a:close/>
                </a:path>
                <a:path w="3250565" h="1358900">
                  <a:moveTo>
                    <a:pt x="2207011" y="457200"/>
                  </a:moveTo>
                  <a:lnTo>
                    <a:pt x="2191027" y="457200"/>
                  </a:lnTo>
                  <a:lnTo>
                    <a:pt x="2188687" y="469900"/>
                  </a:lnTo>
                  <a:lnTo>
                    <a:pt x="2210283" y="469900"/>
                  </a:lnTo>
                  <a:lnTo>
                    <a:pt x="2207011" y="457200"/>
                  </a:lnTo>
                  <a:close/>
                </a:path>
                <a:path w="3250565" h="1358900">
                  <a:moveTo>
                    <a:pt x="2218960" y="457200"/>
                  </a:moveTo>
                  <a:lnTo>
                    <a:pt x="2214768" y="457200"/>
                  </a:lnTo>
                  <a:lnTo>
                    <a:pt x="2210283" y="469900"/>
                  </a:lnTo>
                  <a:lnTo>
                    <a:pt x="2213582" y="469900"/>
                  </a:lnTo>
                  <a:lnTo>
                    <a:pt x="2217457" y="463469"/>
                  </a:lnTo>
                  <a:lnTo>
                    <a:pt x="2218960" y="457200"/>
                  </a:lnTo>
                  <a:close/>
                </a:path>
                <a:path w="3250565" h="1358900">
                  <a:moveTo>
                    <a:pt x="2222538" y="457200"/>
                  </a:moveTo>
                  <a:lnTo>
                    <a:pt x="2221235" y="457200"/>
                  </a:lnTo>
                  <a:lnTo>
                    <a:pt x="2217457" y="463469"/>
                  </a:lnTo>
                  <a:lnTo>
                    <a:pt x="2215916" y="469900"/>
                  </a:lnTo>
                  <a:lnTo>
                    <a:pt x="2222538" y="457200"/>
                  </a:lnTo>
                  <a:close/>
                </a:path>
                <a:path w="3250565" h="1358900">
                  <a:moveTo>
                    <a:pt x="2243746" y="457200"/>
                  </a:moveTo>
                  <a:lnTo>
                    <a:pt x="2225120" y="457200"/>
                  </a:lnTo>
                  <a:lnTo>
                    <a:pt x="2230911" y="469900"/>
                  </a:lnTo>
                  <a:lnTo>
                    <a:pt x="2243746" y="457200"/>
                  </a:lnTo>
                  <a:close/>
                </a:path>
                <a:path w="3250565" h="1358900">
                  <a:moveTo>
                    <a:pt x="2237637" y="444500"/>
                  </a:moveTo>
                  <a:lnTo>
                    <a:pt x="2140202" y="444500"/>
                  </a:lnTo>
                  <a:lnTo>
                    <a:pt x="2139132" y="457200"/>
                  </a:lnTo>
                  <a:lnTo>
                    <a:pt x="2247339" y="457200"/>
                  </a:lnTo>
                  <a:lnTo>
                    <a:pt x="2237637" y="444500"/>
                  </a:lnTo>
                  <a:close/>
                </a:path>
                <a:path w="3250565" h="1358900">
                  <a:moveTo>
                    <a:pt x="2257402" y="444500"/>
                  </a:moveTo>
                  <a:lnTo>
                    <a:pt x="2247564" y="444500"/>
                  </a:lnTo>
                  <a:lnTo>
                    <a:pt x="2247339" y="457200"/>
                  </a:lnTo>
                  <a:lnTo>
                    <a:pt x="2255339" y="457200"/>
                  </a:lnTo>
                  <a:lnTo>
                    <a:pt x="2257402" y="444500"/>
                  </a:lnTo>
                  <a:close/>
                </a:path>
                <a:path w="3250565" h="1358900">
                  <a:moveTo>
                    <a:pt x="2278390" y="444500"/>
                  </a:moveTo>
                  <a:lnTo>
                    <a:pt x="2273671" y="444500"/>
                  </a:lnTo>
                  <a:lnTo>
                    <a:pt x="2269401" y="457200"/>
                  </a:lnTo>
                  <a:lnTo>
                    <a:pt x="2278390" y="444500"/>
                  </a:lnTo>
                  <a:close/>
                </a:path>
                <a:path w="3250565" h="1358900">
                  <a:moveTo>
                    <a:pt x="2177320" y="431800"/>
                  </a:moveTo>
                  <a:lnTo>
                    <a:pt x="2173013" y="431800"/>
                  </a:lnTo>
                  <a:lnTo>
                    <a:pt x="2162011" y="444500"/>
                  </a:lnTo>
                  <a:lnTo>
                    <a:pt x="2176828" y="444500"/>
                  </a:lnTo>
                  <a:lnTo>
                    <a:pt x="2177320" y="431800"/>
                  </a:lnTo>
                  <a:close/>
                </a:path>
                <a:path w="3250565" h="1358900">
                  <a:moveTo>
                    <a:pt x="2294444" y="419100"/>
                  </a:moveTo>
                  <a:lnTo>
                    <a:pt x="2207121" y="419100"/>
                  </a:lnTo>
                  <a:lnTo>
                    <a:pt x="2215445" y="431800"/>
                  </a:lnTo>
                  <a:lnTo>
                    <a:pt x="2186301" y="431800"/>
                  </a:lnTo>
                  <a:lnTo>
                    <a:pt x="2182348" y="444500"/>
                  </a:lnTo>
                  <a:lnTo>
                    <a:pt x="2288563" y="444500"/>
                  </a:lnTo>
                  <a:lnTo>
                    <a:pt x="2284348" y="431800"/>
                  </a:lnTo>
                  <a:lnTo>
                    <a:pt x="2294444" y="419100"/>
                  </a:lnTo>
                  <a:close/>
                </a:path>
                <a:path w="3250565" h="1358900">
                  <a:moveTo>
                    <a:pt x="2207121" y="419100"/>
                  </a:moveTo>
                  <a:lnTo>
                    <a:pt x="2193885" y="419100"/>
                  </a:lnTo>
                  <a:lnTo>
                    <a:pt x="2191582" y="431800"/>
                  </a:lnTo>
                  <a:lnTo>
                    <a:pt x="2207791" y="431800"/>
                  </a:lnTo>
                  <a:lnTo>
                    <a:pt x="2207121" y="419100"/>
                  </a:lnTo>
                  <a:close/>
                </a:path>
                <a:path w="3250565" h="1358900">
                  <a:moveTo>
                    <a:pt x="2321071" y="419100"/>
                  </a:moveTo>
                  <a:lnTo>
                    <a:pt x="2307141" y="419100"/>
                  </a:lnTo>
                  <a:lnTo>
                    <a:pt x="2310730" y="431800"/>
                  </a:lnTo>
                  <a:lnTo>
                    <a:pt x="2321071" y="419100"/>
                  </a:lnTo>
                  <a:close/>
                </a:path>
                <a:path w="3250565" h="1358900">
                  <a:moveTo>
                    <a:pt x="2228402" y="406400"/>
                  </a:moveTo>
                  <a:lnTo>
                    <a:pt x="2214869" y="419100"/>
                  </a:lnTo>
                  <a:lnTo>
                    <a:pt x="2232252" y="419100"/>
                  </a:lnTo>
                  <a:lnTo>
                    <a:pt x="2228402" y="406400"/>
                  </a:lnTo>
                  <a:close/>
                </a:path>
                <a:path w="3250565" h="1358900">
                  <a:moveTo>
                    <a:pt x="2247135" y="406400"/>
                  </a:moveTo>
                  <a:lnTo>
                    <a:pt x="2235130" y="406400"/>
                  </a:lnTo>
                  <a:lnTo>
                    <a:pt x="2232475" y="419100"/>
                  </a:lnTo>
                  <a:lnTo>
                    <a:pt x="2242006" y="419100"/>
                  </a:lnTo>
                  <a:lnTo>
                    <a:pt x="2247135" y="406400"/>
                  </a:lnTo>
                  <a:close/>
                </a:path>
                <a:path w="3250565" h="1358900">
                  <a:moveTo>
                    <a:pt x="2336368" y="406400"/>
                  </a:moveTo>
                  <a:lnTo>
                    <a:pt x="2255272" y="406400"/>
                  </a:lnTo>
                  <a:lnTo>
                    <a:pt x="2261779" y="419100"/>
                  </a:lnTo>
                  <a:lnTo>
                    <a:pt x="2334467" y="419100"/>
                  </a:lnTo>
                  <a:lnTo>
                    <a:pt x="2336368" y="406400"/>
                  </a:lnTo>
                  <a:close/>
                </a:path>
                <a:path w="3250565" h="1358900">
                  <a:moveTo>
                    <a:pt x="2349831" y="406400"/>
                  </a:moveTo>
                  <a:lnTo>
                    <a:pt x="2338708" y="406400"/>
                  </a:lnTo>
                  <a:lnTo>
                    <a:pt x="2334467" y="419100"/>
                  </a:lnTo>
                  <a:lnTo>
                    <a:pt x="2343089" y="419100"/>
                  </a:lnTo>
                  <a:lnTo>
                    <a:pt x="2349831" y="406400"/>
                  </a:lnTo>
                  <a:close/>
                </a:path>
                <a:path w="3250565" h="1358900">
                  <a:moveTo>
                    <a:pt x="2350172" y="413752"/>
                  </a:moveTo>
                  <a:lnTo>
                    <a:pt x="2343089" y="419100"/>
                  </a:lnTo>
                  <a:lnTo>
                    <a:pt x="2349967" y="419100"/>
                  </a:lnTo>
                  <a:lnTo>
                    <a:pt x="2350172" y="413752"/>
                  </a:lnTo>
                  <a:close/>
                </a:path>
                <a:path w="3250565" h="1358900">
                  <a:moveTo>
                    <a:pt x="2359912" y="406400"/>
                  </a:moveTo>
                  <a:lnTo>
                    <a:pt x="2350455" y="406400"/>
                  </a:lnTo>
                  <a:lnTo>
                    <a:pt x="2350172" y="413752"/>
                  </a:lnTo>
                  <a:lnTo>
                    <a:pt x="2359912" y="406400"/>
                  </a:lnTo>
                  <a:close/>
                </a:path>
                <a:path w="3250565" h="1358900">
                  <a:moveTo>
                    <a:pt x="2364079" y="393700"/>
                  </a:moveTo>
                  <a:lnTo>
                    <a:pt x="2266159" y="393700"/>
                  </a:lnTo>
                  <a:lnTo>
                    <a:pt x="2259065" y="406400"/>
                  </a:lnTo>
                  <a:lnTo>
                    <a:pt x="2350455" y="406400"/>
                  </a:lnTo>
                  <a:lnTo>
                    <a:pt x="2364079" y="393700"/>
                  </a:lnTo>
                  <a:close/>
                </a:path>
                <a:path w="3250565" h="1358900">
                  <a:moveTo>
                    <a:pt x="2398239" y="368300"/>
                  </a:moveTo>
                  <a:lnTo>
                    <a:pt x="2390591" y="368300"/>
                  </a:lnTo>
                  <a:lnTo>
                    <a:pt x="2393537" y="381000"/>
                  </a:lnTo>
                  <a:lnTo>
                    <a:pt x="2318635" y="381000"/>
                  </a:lnTo>
                  <a:lnTo>
                    <a:pt x="2318414" y="393700"/>
                  </a:lnTo>
                  <a:lnTo>
                    <a:pt x="2375608" y="393700"/>
                  </a:lnTo>
                  <a:lnTo>
                    <a:pt x="2372579" y="406400"/>
                  </a:lnTo>
                  <a:lnTo>
                    <a:pt x="2385921" y="406400"/>
                  </a:lnTo>
                  <a:lnTo>
                    <a:pt x="2395785" y="381000"/>
                  </a:lnTo>
                  <a:lnTo>
                    <a:pt x="2398239" y="368300"/>
                  </a:lnTo>
                  <a:close/>
                </a:path>
                <a:path w="3250565" h="1358900">
                  <a:moveTo>
                    <a:pt x="2285068" y="381000"/>
                  </a:moveTo>
                  <a:lnTo>
                    <a:pt x="2280054" y="393700"/>
                  </a:lnTo>
                  <a:lnTo>
                    <a:pt x="2293066" y="393700"/>
                  </a:lnTo>
                  <a:lnTo>
                    <a:pt x="2285068" y="381000"/>
                  </a:lnTo>
                  <a:close/>
                </a:path>
                <a:path w="3250565" h="1358900">
                  <a:moveTo>
                    <a:pt x="2313590" y="381000"/>
                  </a:moveTo>
                  <a:lnTo>
                    <a:pt x="2304896" y="381000"/>
                  </a:lnTo>
                  <a:lnTo>
                    <a:pt x="2293066" y="393700"/>
                  </a:lnTo>
                  <a:lnTo>
                    <a:pt x="2318414" y="393700"/>
                  </a:lnTo>
                  <a:lnTo>
                    <a:pt x="2313590" y="381000"/>
                  </a:lnTo>
                  <a:close/>
                </a:path>
                <a:path w="3250565" h="1358900">
                  <a:moveTo>
                    <a:pt x="2422417" y="381000"/>
                  </a:moveTo>
                  <a:lnTo>
                    <a:pt x="2419495" y="381000"/>
                  </a:lnTo>
                  <a:lnTo>
                    <a:pt x="2415959" y="393700"/>
                  </a:lnTo>
                  <a:lnTo>
                    <a:pt x="2418266" y="393700"/>
                  </a:lnTo>
                  <a:lnTo>
                    <a:pt x="2422417" y="381000"/>
                  </a:lnTo>
                  <a:close/>
                </a:path>
                <a:path w="3250565" h="1358900">
                  <a:moveTo>
                    <a:pt x="2329791" y="368300"/>
                  </a:moveTo>
                  <a:lnTo>
                    <a:pt x="2327263" y="368300"/>
                  </a:lnTo>
                  <a:lnTo>
                    <a:pt x="2324139" y="381000"/>
                  </a:lnTo>
                  <a:lnTo>
                    <a:pt x="2333504" y="381000"/>
                  </a:lnTo>
                  <a:lnTo>
                    <a:pt x="2329791" y="368300"/>
                  </a:lnTo>
                  <a:close/>
                </a:path>
                <a:path w="3250565" h="1358900">
                  <a:moveTo>
                    <a:pt x="2365179" y="368300"/>
                  </a:moveTo>
                  <a:lnTo>
                    <a:pt x="2333736" y="368300"/>
                  </a:lnTo>
                  <a:lnTo>
                    <a:pt x="2333504" y="381000"/>
                  </a:lnTo>
                  <a:lnTo>
                    <a:pt x="2364938" y="381000"/>
                  </a:lnTo>
                  <a:lnTo>
                    <a:pt x="2365179" y="368300"/>
                  </a:lnTo>
                  <a:close/>
                </a:path>
                <a:path w="3250565" h="1358900">
                  <a:moveTo>
                    <a:pt x="2390591" y="368300"/>
                  </a:moveTo>
                  <a:lnTo>
                    <a:pt x="2365179" y="368300"/>
                  </a:lnTo>
                  <a:lnTo>
                    <a:pt x="2364938" y="381000"/>
                  </a:lnTo>
                  <a:lnTo>
                    <a:pt x="2393537" y="381000"/>
                  </a:lnTo>
                  <a:lnTo>
                    <a:pt x="2390591" y="368300"/>
                  </a:lnTo>
                  <a:close/>
                </a:path>
                <a:path w="3250565" h="1358900">
                  <a:moveTo>
                    <a:pt x="2439061" y="368300"/>
                  </a:moveTo>
                  <a:lnTo>
                    <a:pt x="2398239" y="368300"/>
                  </a:lnTo>
                  <a:lnTo>
                    <a:pt x="2395785" y="381000"/>
                  </a:lnTo>
                  <a:lnTo>
                    <a:pt x="2412668" y="381000"/>
                  </a:lnTo>
                  <a:lnTo>
                    <a:pt x="2439061" y="368300"/>
                  </a:lnTo>
                  <a:close/>
                </a:path>
                <a:path w="3250565" h="1358900">
                  <a:moveTo>
                    <a:pt x="2440429" y="376057"/>
                  </a:moveTo>
                  <a:lnTo>
                    <a:pt x="2437043" y="381000"/>
                  </a:lnTo>
                  <a:lnTo>
                    <a:pt x="2441208" y="381000"/>
                  </a:lnTo>
                  <a:lnTo>
                    <a:pt x="2440429" y="376057"/>
                  </a:lnTo>
                  <a:close/>
                </a:path>
                <a:path w="3250565" h="1358900">
                  <a:moveTo>
                    <a:pt x="2458339" y="355600"/>
                  </a:moveTo>
                  <a:lnTo>
                    <a:pt x="2388673" y="355600"/>
                  </a:lnTo>
                  <a:lnTo>
                    <a:pt x="2387625" y="359877"/>
                  </a:lnTo>
                  <a:lnTo>
                    <a:pt x="2394133" y="368300"/>
                  </a:lnTo>
                  <a:lnTo>
                    <a:pt x="2439208" y="368300"/>
                  </a:lnTo>
                  <a:lnTo>
                    <a:pt x="2440429" y="376057"/>
                  </a:lnTo>
                  <a:lnTo>
                    <a:pt x="2445743" y="368300"/>
                  </a:lnTo>
                  <a:lnTo>
                    <a:pt x="2458339" y="355600"/>
                  </a:lnTo>
                  <a:close/>
                </a:path>
                <a:path w="3250565" h="1358900">
                  <a:moveTo>
                    <a:pt x="2354544" y="355600"/>
                  </a:moveTo>
                  <a:lnTo>
                    <a:pt x="2344502" y="368300"/>
                  </a:lnTo>
                  <a:lnTo>
                    <a:pt x="2352603" y="368300"/>
                  </a:lnTo>
                  <a:lnTo>
                    <a:pt x="2354544" y="355600"/>
                  </a:lnTo>
                  <a:close/>
                </a:path>
                <a:path w="3250565" h="1358900">
                  <a:moveTo>
                    <a:pt x="2384319" y="355600"/>
                  </a:moveTo>
                  <a:lnTo>
                    <a:pt x="2369969" y="355600"/>
                  </a:lnTo>
                  <a:lnTo>
                    <a:pt x="2360186" y="368300"/>
                  </a:lnTo>
                  <a:lnTo>
                    <a:pt x="2385561" y="368300"/>
                  </a:lnTo>
                  <a:lnTo>
                    <a:pt x="2387625" y="359877"/>
                  </a:lnTo>
                  <a:lnTo>
                    <a:pt x="2384319" y="355600"/>
                  </a:lnTo>
                  <a:close/>
                </a:path>
                <a:path w="3250565" h="1358900">
                  <a:moveTo>
                    <a:pt x="2387625" y="359877"/>
                  </a:moveTo>
                  <a:lnTo>
                    <a:pt x="2385561" y="368300"/>
                  </a:lnTo>
                  <a:lnTo>
                    <a:pt x="2394133" y="368300"/>
                  </a:lnTo>
                  <a:lnTo>
                    <a:pt x="2387625" y="359877"/>
                  </a:lnTo>
                  <a:close/>
                </a:path>
                <a:path w="3250565" h="1358900">
                  <a:moveTo>
                    <a:pt x="2487617" y="342900"/>
                  </a:moveTo>
                  <a:lnTo>
                    <a:pt x="2399577" y="342900"/>
                  </a:lnTo>
                  <a:lnTo>
                    <a:pt x="2394078" y="355600"/>
                  </a:lnTo>
                  <a:lnTo>
                    <a:pt x="2458339" y="355600"/>
                  </a:lnTo>
                  <a:lnTo>
                    <a:pt x="2464097" y="368300"/>
                  </a:lnTo>
                  <a:lnTo>
                    <a:pt x="2473508" y="368300"/>
                  </a:lnTo>
                  <a:lnTo>
                    <a:pt x="2481558" y="355600"/>
                  </a:lnTo>
                  <a:lnTo>
                    <a:pt x="2487617" y="342900"/>
                  </a:lnTo>
                  <a:close/>
                </a:path>
                <a:path w="3250565" h="1358900">
                  <a:moveTo>
                    <a:pt x="2491688" y="342900"/>
                  </a:moveTo>
                  <a:lnTo>
                    <a:pt x="2487617" y="342900"/>
                  </a:lnTo>
                  <a:lnTo>
                    <a:pt x="2491049" y="355600"/>
                  </a:lnTo>
                  <a:lnTo>
                    <a:pt x="2493082" y="355600"/>
                  </a:lnTo>
                  <a:lnTo>
                    <a:pt x="2491688" y="342900"/>
                  </a:lnTo>
                  <a:close/>
                </a:path>
                <a:path w="3250565" h="1358900">
                  <a:moveTo>
                    <a:pt x="2507125" y="342900"/>
                  </a:moveTo>
                  <a:lnTo>
                    <a:pt x="2498663" y="342900"/>
                  </a:lnTo>
                  <a:lnTo>
                    <a:pt x="2497267" y="355600"/>
                  </a:lnTo>
                  <a:lnTo>
                    <a:pt x="2505645" y="355600"/>
                  </a:lnTo>
                  <a:lnTo>
                    <a:pt x="2507125" y="342900"/>
                  </a:lnTo>
                  <a:close/>
                </a:path>
                <a:path w="3250565" h="1358900">
                  <a:moveTo>
                    <a:pt x="2517608" y="342900"/>
                  </a:moveTo>
                  <a:lnTo>
                    <a:pt x="2514372" y="355600"/>
                  </a:lnTo>
                  <a:lnTo>
                    <a:pt x="2517530" y="355600"/>
                  </a:lnTo>
                  <a:lnTo>
                    <a:pt x="2517608" y="342900"/>
                  </a:lnTo>
                  <a:close/>
                </a:path>
                <a:path w="3250565" h="1358900">
                  <a:moveTo>
                    <a:pt x="2431900" y="330200"/>
                  </a:moveTo>
                  <a:lnTo>
                    <a:pt x="2424381" y="330200"/>
                  </a:lnTo>
                  <a:lnTo>
                    <a:pt x="2418601" y="342900"/>
                  </a:lnTo>
                  <a:lnTo>
                    <a:pt x="2437827" y="342900"/>
                  </a:lnTo>
                  <a:lnTo>
                    <a:pt x="2431900" y="330200"/>
                  </a:lnTo>
                  <a:close/>
                </a:path>
                <a:path w="3250565" h="1358900">
                  <a:moveTo>
                    <a:pt x="2478264" y="330200"/>
                  </a:moveTo>
                  <a:lnTo>
                    <a:pt x="2438831" y="330200"/>
                  </a:lnTo>
                  <a:lnTo>
                    <a:pt x="2437827" y="342900"/>
                  </a:lnTo>
                  <a:lnTo>
                    <a:pt x="2464031" y="342900"/>
                  </a:lnTo>
                  <a:lnTo>
                    <a:pt x="2478264" y="330200"/>
                  </a:lnTo>
                  <a:close/>
                </a:path>
                <a:path w="3250565" h="1358900">
                  <a:moveTo>
                    <a:pt x="2531442" y="330200"/>
                  </a:moveTo>
                  <a:lnTo>
                    <a:pt x="2489929" y="330200"/>
                  </a:lnTo>
                  <a:lnTo>
                    <a:pt x="2476552" y="342900"/>
                  </a:lnTo>
                  <a:lnTo>
                    <a:pt x="2528417" y="342900"/>
                  </a:lnTo>
                  <a:lnTo>
                    <a:pt x="2531442" y="330200"/>
                  </a:lnTo>
                  <a:close/>
                </a:path>
                <a:path w="3250565" h="1358900">
                  <a:moveTo>
                    <a:pt x="2536367" y="330200"/>
                  </a:moveTo>
                  <a:lnTo>
                    <a:pt x="2532221" y="342900"/>
                  </a:lnTo>
                  <a:lnTo>
                    <a:pt x="2533454" y="342900"/>
                  </a:lnTo>
                  <a:lnTo>
                    <a:pt x="2536367" y="330200"/>
                  </a:lnTo>
                  <a:close/>
                </a:path>
                <a:path w="3250565" h="1358900">
                  <a:moveTo>
                    <a:pt x="2548725" y="330200"/>
                  </a:moveTo>
                  <a:lnTo>
                    <a:pt x="2547062" y="330200"/>
                  </a:lnTo>
                  <a:lnTo>
                    <a:pt x="2546314" y="342900"/>
                  </a:lnTo>
                  <a:lnTo>
                    <a:pt x="2549183" y="342900"/>
                  </a:lnTo>
                  <a:lnTo>
                    <a:pt x="2548725" y="330200"/>
                  </a:lnTo>
                  <a:close/>
                </a:path>
                <a:path w="3250565" h="1358900">
                  <a:moveTo>
                    <a:pt x="2529153" y="317500"/>
                  </a:moveTo>
                  <a:lnTo>
                    <a:pt x="2445680" y="317500"/>
                  </a:lnTo>
                  <a:lnTo>
                    <a:pt x="2439570" y="330200"/>
                  </a:lnTo>
                  <a:lnTo>
                    <a:pt x="2528509" y="330200"/>
                  </a:lnTo>
                  <a:lnTo>
                    <a:pt x="2529153" y="317500"/>
                  </a:lnTo>
                  <a:close/>
                </a:path>
                <a:path w="3250565" h="1358900">
                  <a:moveTo>
                    <a:pt x="2551257" y="317500"/>
                  </a:moveTo>
                  <a:lnTo>
                    <a:pt x="2532800" y="317500"/>
                  </a:lnTo>
                  <a:lnTo>
                    <a:pt x="2528509" y="330200"/>
                  </a:lnTo>
                  <a:lnTo>
                    <a:pt x="2541880" y="330200"/>
                  </a:lnTo>
                  <a:lnTo>
                    <a:pt x="2551257" y="317500"/>
                  </a:lnTo>
                  <a:close/>
                </a:path>
                <a:path w="3250565" h="1358900">
                  <a:moveTo>
                    <a:pt x="2574552" y="317500"/>
                  </a:moveTo>
                  <a:lnTo>
                    <a:pt x="2553333" y="317500"/>
                  </a:lnTo>
                  <a:lnTo>
                    <a:pt x="2554986" y="330200"/>
                  </a:lnTo>
                  <a:lnTo>
                    <a:pt x="2569047" y="330200"/>
                  </a:lnTo>
                  <a:lnTo>
                    <a:pt x="2574552" y="317500"/>
                  </a:lnTo>
                  <a:close/>
                </a:path>
                <a:path w="3250565" h="1358900">
                  <a:moveTo>
                    <a:pt x="2584125" y="317500"/>
                  </a:moveTo>
                  <a:lnTo>
                    <a:pt x="2581421" y="317500"/>
                  </a:lnTo>
                  <a:lnTo>
                    <a:pt x="2579766" y="330200"/>
                  </a:lnTo>
                  <a:lnTo>
                    <a:pt x="2580290" y="330200"/>
                  </a:lnTo>
                  <a:lnTo>
                    <a:pt x="2584125" y="317500"/>
                  </a:lnTo>
                  <a:close/>
                </a:path>
                <a:path w="3250565" h="1358900">
                  <a:moveTo>
                    <a:pt x="2591380" y="292100"/>
                  </a:moveTo>
                  <a:lnTo>
                    <a:pt x="2519923" y="292100"/>
                  </a:lnTo>
                  <a:lnTo>
                    <a:pt x="2509530" y="304800"/>
                  </a:lnTo>
                  <a:lnTo>
                    <a:pt x="2488718" y="304800"/>
                  </a:lnTo>
                  <a:lnTo>
                    <a:pt x="2486726" y="317500"/>
                  </a:lnTo>
                  <a:lnTo>
                    <a:pt x="2585191" y="317500"/>
                  </a:lnTo>
                  <a:lnTo>
                    <a:pt x="2585140" y="304800"/>
                  </a:lnTo>
                  <a:lnTo>
                    <a:pt x="2591380" y="292100"/>
                  </a:lnTo>
                  <a:close/>
                </a:path>
                <a:path w="3250565" h="1358900">
                  <a:moveTo>
                    <a:pt x="2621611" y="304800"/>
                  </a:moveTo>
                  <a:lnTo>
                    <a:pt x="2604763" y="304800"/>
                  </a:lnTo>
                  <a:lnTo>
                    <a:pt x="2608471" y="317500"/>
                  </a:lnTo>
                  <a:lnTo>
                    <a:pt x="2621611" y="304800"/>
                  </a:lnTo>
                  <a:close/>
                </a:path>
                <a:path w="3250565" h="1358900">
                  <a:moveTo>
                    <a:pt x="2599066" y="292181"/>
                  </a:moveTo>
                  <a:lnTo>
                    <a:pt x="2592460" y="304800"/>
                  </a:lnTo>
                  <a:lnTo>
                    <a:pt x="2595768" y="304800"/>
                  </a:lnTo>
                  <a:lnTo>
                    <a:pt x="2599079" y="292214"/>
                  </a:lnTo>
                  <a:close/>
                </a:path>
                <a:path w="3250565" h="1358900">
                  <a:moveTo>
                    <a:pt x="2620006" y="292100"/>
                  </a:moveTo>
                  <a:lnTo>
                    <a:pt x="2599109" y="292100"/>
                  </a:lnTo>
                  <a:lnTo>
                    <a:pt x="2603835" y="304800"/>
                  </a:lnTo>
                  <a:lnTo>
                    <a:pt x="2616103" y="304800"/>
                  </a:lnTo>
                  <a:lnTo>
                    <a:pt x="2620006" y="292100"/>
                  </a:lnTo>
                  <a:close/>
                </a:path>
                <a:path w="3250565" h="1358900">
                  <a:moveTo>
                    <a:pt x="2644667" y="279400"/>
                  </a:moveTo>
                  <a:lnTo>
                    <a:pt x="2623432" y="279400"/>
                  </a:lnTo>
                  <a:lnTo>
                    <a:pt x="2619946" y="292100"/>
                  </a:lnTo>
                  <a:lnTo>
                    <a:pt x="2624627" y="292100"/>
                  </a:lnTo>
                  <a:lnTo>
                    <a:pt x="2624986" y="304800"/>
                  </a:lnTo>
                  <a:lnTo>
                    <a:pt x="2630928" y="304800"/>
                  </a:lnTo>
                  <a:lnTo>
                    <a:pt x="2631286" y="292100"/>
                  </a:lnTo>
                  <a:lnTo>
                    <a:pt x="2644667" y="279400"/>
                  </a:lnTo>
                  <a:close/>
                </a:path>
                <a:path w="3250565" h="1358900">
                  <a:moveTo>
                    <a:pt x="2645955" y="292100"/>
                  </a:moveTo>
                  <a:lnTo>
                    <a:pt x="2639287" y="292100"/>
                  </a:lnTo>
                  <a:lnTo>
                    <a:pt x="2642645" y="304800"/>
                  </a:lnTo>
                  <a:lnTo>
                    <a:pt x="2647659" y="304800"/>
                  </a:lnTo>
                  <a:lnTo>
                    <a:pt x="2645955" y="292100"/>
                  </a:lnTo>
                  <a:close/>
                </a:path>
                <a:path w="3250565" h="1358900">
                  <a:moveTo>
                    <a:pt x="2599109" y="292100"/>
                  </a:moveTo>
                  <a:close/>
                </a:path>
                <a:path w="3250565" h="1358900">
                  <a:moveTo>
                    <a:pt x="2536265" y="279400"/>
                  </a:moveTo>
                  <a:lnTo>
                    <a:pt x="2531985" y="279400"/>
                  </a:lnTo>
                  <a:lnTo>
                    <a:pt x="2527938" y="292100"/>
                  </a:lnTo>
                  <a:lnTo>
                    <a:pt x="2541334" y="292100"/>
                  </a:lnTo>
                  <a:lnTo>
                    <a:pt x="2536265" y="279400"/>
                  </a:lnTo>
                  <a:close/>
                </a:path>
                <a:path w="3250565" h="1358900">
                  <a:moveTo>
                    <a:pt x="2618298" y="279400"/>
                  </a:moveTo>
                  <a:lnTo>
                    <a:pt x="2547749" y="279400"/>
                  </a:lnTo>
                  <a:lnTo>
                    <a:pt x="2541334" y="292100"/>
                  </a:lnTo>
                  <a:lnTo>
                    <a:pt x="2619946" y="292100"/>
                  </a:lnTo>
                  <a:lnTo>
                    <a:pt x="2618298" y="279400"/>
                  </a:lnTo>
                  <a:close/>
                </a:path>
                <a:path w="3250565" h="1358900">
                  <a:moveTo>
                    <a:pt x="2658625" y="266700"/>
                  </a:moveTo>
                  <a:lnTo>
                    <a:pt x="2595400" y="266700"/>
                  </a:lnTo>
                  <a:lnTo>
                    <a:pt x="2595640" y="279400"/>
                  </a:lnTo>
                  <a:lnTo>
                    <a:pt x="2655794" y="279400"/>
                  </a:lnTo>
                  <a:lnTo>
                    <a:pt x="2657459" y="292100"/>
                  </a:lnTo>
                  <a:lnTo>
                    <a:pt x="2656845" y="279400"/>
                  </a:lnTo>
                  <a:lnTo>
                    <a:pt x="2658625" y="266700"/>
                  </a:lnTo>
                  <a:close/>
                </a:path>
                <a:path w="3250565" h="1358900">
                  <a:moveTo>
                    <a:pt x="2677679" y="279400"/>
                  </a:moveTo>
                  <a:lnTo>
                    <a:pt x="2672277" y="279400"/>
                  </a:lnTo>
                  <a:lnTo>
                    <a:pt x="2665127" y="292100"/>
                  </a:lnTo>
                  <a:lnTo>
                    <a:pt x="2668782" y="292100"/>
                  </a:lnTo>
                  <a:lnTo>
                    <a:pt x="2677679" y="279400"/>
                  </a:lnTo>
                  <a:close/>
                </a:path>
                <a:path w="3250565" h="1358900">
                  <a:moveTo>
                    <a:pt x="2595400" y="266700"/>
                  </a:moveTo>
                  <a:lnTo>
                    <a:pt x="2572964" y="266700"/>
                  </a:lnTo>
                  <a:lnTo>
                    <a:pt x="2566285" y="279400"/>
                  </a:lnTo>
                  <a:lnTo>
                    <a:pt x="2590093" y="279400"/>
                  </a:lnTo>
                  <a:lnTo>
                    <a:pt x="2595400" y="266700"/>
                  </a:lnTo>
                  <a:close/>
                </a:path>
                <a:path w="3250565" h="1358900">
                  <a:moveTo>
                    <a:pt x="2684185" y="266700"/>
                  </a:moveTo>
                  <a:lnTo>
                    <a:pt x="2662120" y="266700"/>
                  </a:lnTo>
                  <a:lnTo>
                    <a:pt x="2669812" y="279400"/>
                  </a:lnTo>
                  <a:lnTo>
                    <a:pt x="2684185" y="266700"/>
                  </a:lnTo>
                  <a:close/>
                </a:path>
                <a:path w="3250565" h="1358900">
                  <a:moveTo>
                    <a:pt x="2697086" y="266700"/>
                  </a:moveTo>
                  <a:lnTo>
                    <a:pt x="2684185" y="266700"/>
                  </a:lnTo>
                  <a:lnTo>
                    <a:pt x="2682744" y="279400"/>
                  </a:lnTo>
                  <a:lnTo>
                    <a:pt x="2688873" y="279400"/>
                  </a:lnTo>
                  <a:lnTo>
                    <a:pt x="2697086" y="266700"/>
                  </a:lnTo>
                  <a:close/>
                </a:path>
                <a:path w="3250565" h="1358900">
                  <a:moveTo>
                    <a:pt x="2713869" y="266700"/>
                  </a:moveTo>
                  <a:lnTo>
                    <a:pt x="2697086" y="266700"/>
                  </a:lnTo>
                  <a:lnTo>
                    <a:pt x="2701901" y="279400"/>
                  </a:lnTo>
                  <a:lnTo>
                    <a:pt x="2708483" y="279400"/>
                  </a:lnTo>
                  <a:lnTo>
                    <a:pt x="2713869" y="266700"/>
                  </a:lnTo>
                  <a:close/>
                </a:path>
                <a:path w="3250565" h="1358900">
                  <a:moveTo>
                    <a:pt x="2672080" y="254000"/>
                  </a:moveTo>
                  <a:lnTo>
                    <a:pt x="2606899" y="254000"/>
                  </a:lnTo>
                  <a:lnTo>
                    <a:pt x="2607191" y="266700"/>
                  </a:lnTo>
                  <a:lnTo>
                    <a:pt x="2661816" y="266700"/>
                  </a:lnTo>
                  <a:lnTo>
                    <a:pt x="2672080" y="254000"/>
                  </a:lnTo>
                  <a:close/>
                </a:path>
                <a:path w="3250565" h="1358900">
                  <a:moveTo>
                    <a:pt x="2700787" y="254000"/>
                  </a:moveTo>
                  <a:lnTo>
                    <a:pt x="2672080" y="254000"/>
                  </a:lnTo>
                  <a:lnTo>
                    <a:pt x="2681609" y="266700"/>
                  </a:lnTo>
                  <a:lnTo>
                    <a:pt x="2698670" y="266700"/>
                  </a:lnTo>
                  <a:lnTo>
                    <a:pt x="2700787" y="254000"/>
                  </a:lnTo>
                  <a:close/>
                </a:path>
                <a:path w="3250565" h="1358900">
                  <a:moveTo>
                    <a:pt x="2700787" y="254000"/>
                  </a:moveTo>
                  <a:lnTo>
                    <a:pt x="2698670" y="266700"/>
                  </a:lnTo>
                  <a:lnTo>
                    <a:pt x="2699074" y="266700"/>
                  </a:lnTo>
                  <a:lnTo>
                    <a:pt x="2700787" y="254000"/>
                  </a:lnTo>
                  <a:close/>
                </a:path>
                <a:path w="3250565" h="1358900">
                  <a:moveTo>
                    <a:pt x="2714027" y="254000"/>
                  </a:moveTo>
                  <a:lnTo>
                    <a:pt x="2700787" y="254000"/>
                  </a:lnTo>
                  <a:lnTo>
                    <a:pt x="2699074" y="266700"/>
                  </a:lnTo>
                  <a:lnTo>
                    <a:pt x="2700828" y="266700"/>
                  </a:lnTo>
                  <a:lnTo>
                    <a:pt x="2714027" y="254000"/>
                  </a:lnTo>
                  <a:close/>
                </a:path>
                <a:path w="3250565" h="1358900">
                  <a:moveTo>
                    <a:pt x="2742044" y="254000"/>
                  </a:moveTo>
                  <a:lnTo>
                    <a:pt x="2728921" y="254000"/>
                  </a:lnTo>
                  <a:lnTo>
                    <a:pt x="2720969" y="266700"/>
                  </a:lnTo>
                  <a:lnTo>
                    <a:pt x="2738398" y="266700"/>
                  </a:lnTo>
                  <a:lnTo>
                    <a:pt x="2742044" y="254000"/>
                  </a:lnTo>
                  <a:close/>
                </a:path>
                <a:path w="3250565" h="1358900">
                  <a:moveTo>
                    <a:pt x="2644115" y="241300"/>
                  </a:moveTo>
                  <a:lnTo>
                    <a:pt x="2643128" y="241300"/>
                  </a:lnTo>
                  <a:lnTo>
                    <a:pt x="2628326" y="254000"/>
                  </a:lnTo>
                  <a:lnTo>
                    <a:pt x="2639212" y="254000"/>
                  </a:lnTo>
                  <a:lnTo>
                    <a:pt x="2644115" y="241300"/>
                  </a:lnTo>
                  <a:close/>
                </a:path>
                <a:path w="3250565" h="1358900">
                  <a:moveTo>
                    <a:pt x="2729286" y="241300"/>
                  </a:moveTo>
                  <a:lnTo>
                    <a:pt x="2644115" y="241300"/>
                  </a:lnTo>
                  <a:lnTo>
                    <a:pt x="2644293" y="254000"/>
                  </a:lnTo>
                  <a:lnTo>
                    <a:pt x="2728126" y="254000"/>
                  </a:lnTo>
                  <a:lnTo>
                    <a:pt x="2729286" y="241300"/>
                  </a:lnTo>
                  <a:close/>
                </a:path>
                <a:path w="3250565" h="1358900">
                  <a:moveTo>
                    <a:pt x="2740442" y="241300"/>
                  </a:moveTo>
                  <a:lnTo>
                    <a:pt x="2729286" y="241300"/>
                  </a:lnTo>
                  <a:lnTo>
                    <a:pt x="2741272" y="254000"/>
                  </a:lnTo>
                  <a:lnTo>
                    <a:pt x="2750413" y="254000"/>
                  </a:lnTo>
                  <a:lnTo>
                    <a:pt x="2740442" y="241300"/>
                  </a:lnTo>
                  <a:close/>
                </a:path>
                <a:path w="3250565" h="1358900">
                  <a:moveTo>
                    <a:pt x="2774768" y="215900"/>
                  </a:moveTo>
                  <a:lnTo>
                    <a:pt x="2712079" y="215900"/>
                  </a:lnTo>
                  <a:lnTo>
                    <a:pt x="2708802" y="228600"/>
                  </a:lnTo>
                  <a:lnTo>
                    <a:pt x="2676777" y="228600"/>
                  </a:lnTo>
                  <a:lnTo>
                    <a:pt x="2667808" y="241300"/>
                  </a:lnTo>
                  <a:lnTo>
                    <a:pt x="2777585" y="241300"/>
                  </a:lnTo>
                  <a:lnTo>
                    <a:pt x="2780707" y="230802"/>
                  </a:lnTo>
                  <a:lnTo>
                    <a:pt x="2778846" y="228600"/>
                  </a:lnTo>
                  <a:lnTo>
                    <a:pt x="2774768" y="215900"/>
                  </a:lnTo>
                  <a:close/>
                </a:path>
                <a:path w="3250565" h="1358900">
                  <a:moveTo>
                    <a:pt x="2794663" y="215900"/>
                  </a:moveTo>
                  <a:lnTo>
                    <a:pt x="2780956" y="215900"/>
                  </a:lnTo>
                  <a:lnTo>
                    <a:pt x="2781362" y="228600"/>
                  </a:lnTo>
                  <a:lnTo>
                    <a:pt x="2780707" y="230802"/>
                  </a:lnTo>
                  <a:lnTo>
                    <a:pt x="2789577" y="241300"/>
                  </a:lnTo>
                  <a:lnTo>
                    <a:pt x="2798466" y="241300"/>
                  </a:lnTo>
                  <a:lnTo>
                    <a:pt x="2797019" y="228600"/>
                  </a:lnTo>
                  <a:lnTo>
                    <a:pt x="2792782" y="228600"/>
                  </a:lnTo>
                  <a:lnTo>
                    <a:pt x="2794027" y="227949"/>
                  </a:lnTo>
                  <a:lnTo>
                    <a:pt x="2794663" y="215900"/>
                  </a:lnTo>
                  <a:close/>
                </a:path>
                <a:path w="3250565" h="1358900">
                  <a:moveTo>
                    <a:pt x="2780956" y="215900"/>
                  </a:moveTo>
                  <a:lnTo>
                    <a:pt x="2774768" y="215900"/>
                  </a:lnTo>
                  <a:lnTo>
                    <a:pt x="2778846" y="228600"/>
                  </a:lnTo>
                  <a:lnTo>
                    <a:pt x="2780707" y="230802"/>
                  </a:lnTo>
                  <a:lnTo>
                    <a:pt x="2781362" y="228600"/>
                  </a:lnTo>
                  <a:lnTo>
                    <a:pt x="2780956" y="215900"/>
                  </a:lnTo>
                  <a:close/>
                </a:path>
                <a:path w="3250565" h="1358900">
                  <a:moveTo>
                    <a:pt x="2701336" y="215900"/>
                  </a:moveTo>
                  <a:lnTo>
                    <a:pt x="2697269" y="215900"/>
                  </a:lnTo>
                  <a:lnTo>
                    <a:pt x="2693713" y="228600"/>
                  </a:lnTo>
                  <a:lnTo>
                    <a:pt x="2705363" y="228600"/>
                  </a:lnTo>
                  <a:lnTo>
                    <a:pt x="2701336" y="215900"/>
                  </a:lnTo>
                  <a:close/>
                </a:path>
                <a:path w="3250565" h="1358900">
                  <a:moveTo>
                    <a:pt x="2794027" y="227949"/>
                  </a:moveTo>
                  <a:lnTo>
                    <a:pt x="2792782" y="228600"/>
                  </a:lnTo>
                  <a:lnTo>
                    <a:pt x="2793309" y="228600"/>
                  </a:lnTo>
                  <a:lnTo>
                    <a:pt x="2794027" y="227949"/>
                  </a:lnTo>
                  <a:close/>
                </a:path>
                <a:path w="3250565" h="1358900">
                  <a:moveTo>
                    <a:pt x="2794119" y="227901"/>
                  </a:moveTo>
                  <a:lnTo>
                    <a:pt x="2793309" y="228600"/>
                  </a:lnTo>
                  <a:lnTo>
                    <a:pt x="2794087" y="228600"/>
                  </a:lnTo>
                  <a:lnTo>
                    <a:pt x="2794119" y="227901"/>
                  </a:lnTo>
                  <a:close/>
                </a:path>
                <a:path w="3250565" h="1358900">
                  <a:moveTo>
                    <a:pt x="2846525" y="203200"/>
                  </a:moveTo>
                  <a:lnTo>
                    <a:pt x="2830530" y="203200"/>
                  </a:lnTo>
                  <a:lnTo>
                    <a:pt x="2817071" y="215900"/>
                  </a:lnTo>
                  <a:lnTo>
                    <a:pt x="2794189" y="227864"/>
                  </a:lnTo>
                  <a:lnTo>
                    <a:pt x="2794087" y="228600"/>
                  </a:lnTo>
                  <a:lnTo>
                    <a:pt x="2822976" y="228600"/>
                  </a:lnTo>
                  <a:lnTo>
                    <a:pt x="2824058" y="215900"/>
                  </a:lnTo>
                  <a:lnTo>
                    <a:pt x="2848494" y="215900"/>
                  </a:lnTo>
                  <a:lnTo>
                    <a:pt x="2846525" y="203200"/>
                  </a:lnTo>
                  <a:close/>
                </a:path>
                <a:path w="3250565" h="1358900">
                  <a:moveTo>
                    <a:pt x="2832549" y="215900"/>
                  </a:moveTo>
                  <a:lnTo>
                    <a:pt x="2828488" y="215900"/>
                  </a:lnTo>
                  <a:lnTo>
                    <a:pt x="2828013" y="228600"/>
                  </a:lnTo>
                  <a:lnTo>
                    <a:pt x="2832549" y="215900"/>
                  </a:lnTo>
                  <a:close/>
                </a:path>
                <a:path w="3250565" h="1358900">
                  <a:moveTo>
                    <a:pt x="2784688" y="177800"/>
                  </a:moveTo>
                  <a:lnTo>
                    <a:pt x="2776623" y="190500"/>
                  </a:lnTo>
                  <a:lnTo>
                    <a:pt x="2774041" y="215900"/>
                  </a:lnTo>
                  <a:lnTo>
                    <a:pt x="2794663" y="215900"/>
                  </a:lnTo>
                  <a:lnTo>
                    <a:pt x="2794120" y="227864"/>
                  </a:lnTo>
                  <a:lnTo>
                    <a:pt x="2807325" y="215900"/>
                  </a:lnTo>
                  <a:lnTo>
                    <a:pt x="2823507" y="203200"/>
                  </a:lnTo>
                  <a:lnTo>
                    <a:pt x="2848326" y="203200"/>
                  </a:lnTo>
                  <a:lnTo>
                    <a:pt x="2864985" y="190500"/>
                  </a:lnTo>
                  <a:lnTo>
                    <a:pt x="2800411" y="190500"/>
                  </a:lnTo>
                  <a:lnTo>
                    <a:pt x="2784688" y="177800"/>
                  </a:lnTo>
                  <a:close/>
                </a:path>
                <a:path w="3250565" h="1358900">
                  <a:moveTo>
                    <a:pt x="2749453" y="203200"/>
                  </a:moveTo>
                  <a:lnTo>
                    <a:pt x="2728165" y="203200"/>
                  </a:lnTo>
                  <a:lnTo>
                    <a:pt x="2718288" y="215900"/>
                  </a:lnTo>
                  <a:lnTo>
                    <a:pt x="2747534" y="215900"/>
                  </a:lnTo>
                  <a:lnTo>
                    <a:pt x="2749453" y="203200"/>
                  </a:lnTo>
                  <a:close/>
                </a:path>
                <a:path w="3250565" h="1358900">
                  <a:moveTo>
                    <a:pt x="2749827" y="203200"/>
                  </a:moveTo>
                  <a:lnTo>
                    <a:pt x="2749453" y="203200"/>
                  </a:lnTo>
                  <a:lnTo>
                    <a:pt x="2747534" y="215900"/>
                  </a:lnTo>
                  <a:lnTo>
                    <a:pt x="2749827" y="203200"/>
                  </a:lnTo>
                  <a:close/>
                </a:path>
                <a:path w="3250565" h="1358900">
                  <a:moveTo>
                    <a:pt x="2766378" y="190500"/>
                  </a:moveTo>
                  <a:lnTo>
                    <a:pt x="2742445" y="203200"/>
                  </a:lnTo>
                  <a:lnTo>
                    <a:pt x="2749827" y="203200"/>
                  </a:lnTo>
                  <a:lnTo>
                    <a:pt x="2747534" y="215900"/>
                  </a:lnTo>
                  <a:lnTo>
                    <a:pt x="2773050" y="215900"/>
                  </a:lnTo>
                  <a:lnTo>
                    <a:pt x="2772385" y="203200"/>
                  </a:lnTo>
                  <a:lnTo>
                    <a:pt x="2766378" y="190500"/>
                  </a:lnTo>
                  <a:close/>
                </a:path>
                <a:path w="3250565" h="1358900">
                  <a:moveTo>
                    <a:pt x="2891037" y="190500"/>
                  </a:moveTo>
                  <a:lnTo>
                    <a:pt x="2864985" y="190500"/>
                  </a:lnTo>
                  <a:lnTo>
                    <a:pt x="2874806" y="203200"/>
                  </a:lnTo>
                  <a:lnTo>
                    <a:pt x="2876074" y="203200"/>
                  </a:lnTo>
                  <a:lnTo>
                    <a:pt x="2891037" y="190500"/>
                  </a:lnTo>
                  <a:close/>
                </a:path>
                <a:path w="3250565" h="1358900">
                  <a:moveTo>
                    <a:pt x="2902867" y="190500"/>
                  </a:moveTo>
                  <a:lnTo>
                    <a:pt x="2892186" y="190500"/>
                  </a:lnTo>
                  <a:lnTo>
                    <a:pt x="2891352" y="203200"/>
                  </a:lnTo>
                  <a:lnTo>
                    <a:pt x="2893948" y="203200"/>
                  </a:lnTo>
                  <a:lnTo>
                    <a:pt x="2902867" y="190500"/>
                  </a:lnTo>
                  <a:close/>
                </a:path>
                <a:path w="3250565" h="1358900">
                  <a:moveTo>
                    <a:pt x="2816912" y="177800"/>
                  </a:moveTo>
                  <a:lnTo>
                    <a:pt x="2805762" y="177800"/>
                  </a:lnTo>
                  <a:lnTo>
                    <a:pt x="2806233" y="190500"/>
                  </a:lnTo>
                  <a:lnTo>
                    <a:pt x="2815540" y="190500"/>
                  </a:lnTo>
                  <a:lnTo>
                    <a:pt x="2816912" y="177800"/>
                  </a:lnTo>
                  <a:close/>
                </a:path>
                <a:path w="3250565" h="1358900">
                  <a:moveTo>
                    <a:pt x="2924889" y="165100"/>
                  </a:moveTo>
                  <a:lnTo>
                    <a:pt x="2866786" y="165100"/>
                  </a:lnTo>
                  <a:lnTo>
                    <a:pt x="2868242" y="177800"/>
                  </a:lnTo>
                  <a:lnTo>
                    <a:pt x="2829520" y="177800"/>
                  </a:lnTo>
                  <a:lnTo>
                    <a:pt x="2815540" y="190500"/>
                  </a:lnTo>
                  <a:lnTo>
                    <a:pt x="2899484" y="190500"/>
                  </a:lnTo>
                  <a:lnTo>
                    <a:pt x="2901069" y="177800"/>
                  </a:lnTo>
                  <a:lnTo>
                    <a:pt x="2924889" y="165100"/>
                  </a:lnTo>
                  <a:close/>
                </a:path>
                <a:path w="3250565" h="1358900">
                  <a:moveTo>
                    <a:pt x="2866786" y="165100"/>
                  </a:moveTo>
                  <a:lnTo>
                    <a:pt x="2829260" y="165100"/>
                  </a:lnTo>
                  <a:lnTo>
                    <a:pt x="2830281" y="177800"/>
                  </a:lnTo>
                  <a:lnTo>
                    <a:pt x="2868242" y="177800"/>
                  </a:lnTo>
                  <a:lnTo>
                    <a:pt x="2866786" y="165100"/>
                  </a:lnTo>
                  <a:close/>
                </a:path>
                <a:path w="3250565" h="1358900">
                  <a:moveTo>
                    <a:pt x="2935132" y="165100"/>
                  </a:moveTo>
                  <a:lnTo>
                    <a:pt x="2924889" y="165100"/>
                  </a:lnTo>
                  <a:lnTo>
                    <a:pt x="2927212" y="177800"/>
                  </a:lnTo>
                  <a:lnTo>
                    <a:pt x="2931046" y="177800"/>
                  </a:lnTo>
                  <a:lnTo>
                    <a:pt x="2935132" y="165100"/>
                  </a:lnTo>
                  <a:close/>
                </a:path>
                <a:path w="3250565" h="1358900">
                  <a:moveTo>
                    <a:pt x="2951353" y="165100"/>
                  </a:moveTo>
                  <a:lnTo>
                    <a:pt x="2935132" y="165100"/>
                  </a:lnTo>
                  <a:lnTo>
                    <a:pt x="2938208" y="177800"/>
                  </a:lnTo>
                  <a:lnTo>
                    <a:pt x="2953102" y="177800"/>
                  </a:lnTo>
                  <a:lnTo>
                    <a:pt x="2951353" y="165100"/>
                  </a:lnTo>
                  <a:close/>
                </a:path>
                <a:path w="3250565" h="1358900">
                  <a:moveTo>
                    <a:pt x="2860446" y="152400"/>
                  </a:moveTo>
                  <a:lnTo>
                    <a:pt x="2854893" y="152400"/>
                  </a:lnTo>
                  <a:lnTo>
                    <a:pt x="2848383" y="165100"/>
                  </a:lnTo>
                  <a:lnTo>
                    <a:pt x="2860745" y="165100"/>
                  </a:lnTo>
                  <a:lnTo>
                    <a:pt x="2860446" y="152400"/>
                  </a:lnTo>
                  <a:close/>
                </a:path>
                <a:path w="3250565" h="1358900">
                  <a:moveTo>
                    <a:pt x="2965223" y="152400"/>
                  </a:moveTo>
                  <a:lnTo>
                    <a:pt x="2866971" y="152400"/>
                  </a:lnTo>
                  <a:lnTo>
                    <a:pt x="2860745" y="165100"/>
                  </a:lnTo>
                  <a:lnTo>
                    <a:pt x="2950950" y="165100"/>
                  </a:lnTo>
                  <a:lnTo>
                    <a:pt x="2965223" y="152400"/>
                  </a:lnTo>
                  <a:close/>
                </a:path>
                <a:path w="3250565" h="1358900">
                  <a:moveTo>
                    <a:pt x="2973711" y="152400"/>
                  </a:moveTo>
                  <a:lnTo>
                    <a:pt x="2965223" y="152400"/>
                  </a:lnTo>
                  <a:lnTo>
                    <a:pt x="2967985" y="165100"/>
                  </a:lnTo>
                  <a:lnTo>
                    <a:pt x="2973711" y="152400"/>
                  </a:lnTo>
                  <a:close/>
                </a:path>
                <a:path w="3250565" h="1358900">
                  <a:moveTo>
                    <a:pt x="2984606" y="152400"/>
                  </a:moveTo>
                  <a:lnTo>
                    <a:pt x="2979148" y="152400"/>
                  </a:lnTo>
                  <a:lnTo>
                    <a:pt x="2981045" y="165100"/>
                  </a:lnTo>
                  <a:lnTo>
                    <a:pt x="2984606" y="152400"/>
                  </a:lnTo>
                  <a:close/>
                </a:path>
                <a:path w="3250565" h="1358900">
                  <a:moveTo>
                    <a:pt x="2996889" y="152400"/>
                  </a:moveTo>
                  <a:lnTo>
                    <a:pt x="2993589" y="165100"/>
                  </a:lnTo>
                  <a:lnTo>
                    <a:pt x="2996889" y="152400"/>
                  </a:lnTo>
                  <a:close/>
                </a:path>
                <a:path w="3250565" h="1358900">
                  <a:moveTo>
                    <a:pt x="2986510" y="139700"/>
                  </a:moveTo>
                  <a:lnTo>
                    <a:pt x="2891825" y="139700"/>
                  </a:lnTo>
                  <a:lnTo>
                    <a:pt x="2892736" y="152400"/>
                  </a:lnTo>
                  <a:lnTo>
                    <a:pt x="2980456" y="152400"/>
                  </a:lnTo>
                  <a:lnTo>
                    <a:pt x="2986510" y="139700"/>
                  </a:lnTo>
                  <a:close/>
                </a:path>
                <a:path w="3250565" h="1358900">
                  <a:moveTo>
                    <a:pt x="2995870" y="139700"/>
                  </a:moveTo>
                  <a:lnTo>
                    <a:pt x="2986510" y="139700"/>
                  </a:lnTo>
                  <a:lnTo>
                    <a:pt x="2983707" y="152400"/>
                  </a:lnTo>
                  <a:lnTo>
                    <a:pt x="2995034" y="152400"/>
                  </a:lnTo>
                  <a:lnTo>
                    <a:pt x="2995870" y="139700"/>
                  </a:lnTo>
                  <a:close/>
                </a:path>
                <a:path w="3250565" h="1358900">
                  <a:moveTo>
                    <a:pt x="3010867" y="139700"/>
                  </a:moveTo>
                  <a:lnTo>
                    <a:pt x="2996836" y="139700"/>
                  </a:lnTo>
                  <a:lnTo>
                    <a:pt x="3000404" y="152400"/>
                  </a:lnTo>
                  <a:lnTo>
                    <a:pt x="3009044" y="152400"/>
                  </a:lnTo>
                  <a:lnTo>
                    <a:pt x="3010867" y="139700"/>
                  </a:lnTo>
                  <a:close/>
                </a:path>
                <a:path w="3250565" h="1358900">
                  <a:moveTo>
                    <a:pt x="2904827" y="127000"/>
                  </a:moveTo>
                  <a:lnTo>
                    <a:pt x="2902974" y="139700"/>
                  </a:lnTo>
                  <a:lnTo>
                    <a:pt x="2911811" y="139700"/>
                  </a:lnTo>
                  <a:lnTo>
                    <a:pt x="2904827" y="127000"/>
                  </a:lnTo>
                  <a:close/>
                </a:path>
                <a:path w="3250565" h="1358900">
                  <a:moveTo>
                    <a:pt x="2953077" y="127000"/>
                  </a:moveTo>
                  <a:lnTo>
                    <a:pt x="2922974" y="127000"/>
                  </a:lnTo>
                  <a:lnTo>
                    <a:pt x="2915842" y="139700"/>
                  </a:lnTo>
                  <a:lnTo>
                    <a:pt x="2954543" y="139700"/>
                  </a:lnTo>
                  <a:lnTo>
                    <a:pt x="2953077" y="127000"/>
                  </a:lnTo>
                  <a:close/>
                </a:path>
                <a:path w="3250565" h="1358900">
                  <a:moveTo>
                    <a:pt x="3049757" y="114300"/>
                  </a:moveTo>
                  <a:lnTo>
                    <a:pt x="2962427" y="114300"/>
                  </a:lnTo>
                  <a:lnTo>
                    <a:pt x="2968192" y="127000"/>
                  </a:lnTo>
                  <a:lnTo>
                    <a:pt x="2974846" y="139700"/>
                  </a:lnTo>
                  <a:lnTo>
                    <a:pt x="2996437" y="139700"/>
                  </a:lnTo>
                  <a:lnTo>
                    <a:pt x="2996667" y="127000"/>
                  </a:lnTo>
                  <a:lnTo>
                    <a:pt x="3050391" y="127000"/>
                  </a:lnTo>
                  <a:lnTo>
                    <a:pt x="3049757" y="114300"/>
                  </a:lnTo>
                  <a:close/>
                </a:path>
                <a:path w="3250565" h="1358900">
                  <a:moveTo>
                    <a:pt x="3003232" y="127000"/>
                  </a:moveTo>
                  <a:lnTo>
                    <a:pt x="2996437" y="139700"/>
                  </a:lnTo>
                  <a:lnTo>
                    <a:pt x="2999934" y="139700"/>
                  </a:lnTo>
                  <a:lnTo>
                    <a:pt x="3003232" y="127000"/>
                  </a:lnTo>
                  <a:close/>
                </a:path>
                <a:path w="3250565" h="1358900">
                  <a:moveTo>
                    <a:pt x="3029242" y="127000"/>
                  </a:moveTo>
                  <a:lnTo>
                    <a:pt x="3006207" y="127000"/>
                  </a:lnTo>
                  <a:lnTo>
                    <a:pt x="2999934" y="139700"/>
                  </a:lnTo>
                  <a:lnTo>
                    <a:pt x="3011746" y="139700"/>
                  </a:lnTo>
                  <a:lnTo>
                    <a:pt x="3029242" y="127000"/>
                  </a:lnTo>
                  <a:close/>
                </a:path>
                <a:path w="3250565" h="1358900">
                  <a:moveTo>
                    <a:pt x="3043346" y="127000"/>
                  </a:moveTo>
                  <a:lnTo>
                    <a:pt x="3029242" y="127000"/>
                  </a:lnTo>
                  <a:lnTo>
                    <a:pt x="3022932" y="139700"/>
                  </a:lnTo>
                  <a:lnTo>
                    <a:pt x="3038583" y="139700"/>
                  </a:lnTo>
                  <a:lnTo>
                    <a:pt x="3043346" y="127000"/>
                  </a:lnTo>
                  <a:close/>
                </a:path>
                <a:path w="3250565" h="1358900">
                  <a:moveTo>
                    <a:pt x="3059126" y="127000"/>
                  </a:moveTo>
                  <a:lnTo>
                    <a:pt x="3050194" y="127000"/>
                  </a:lnTo>
                  <a:lnTo>
                    <a:pt x="3056676" y="139700"/>
                  </a:lnTo>
                  <a:lnTo>
                    <a:pt x="3059126" y="127000"/>
                  </a:lnTo>
                  <a:close/>
                </a:path>
                <a:path w="3250565" h="1358900">
                  <a:moveTo>
                    <a:pt x="2954495" y="114300"/>
                  </a:moveTo>
                  <a:lnTo>
                    <a:pt x="2946145" y="114300"/>
                  </a:lnTo>
                  <a:lnTo>
                    <a:pt x="2940132" y="127000"/>
                  </a:lnTo>
                  <a:lnTo>
                    <a:pt x="2962785" y="127000"/>
                  </a:lnTo>
                  <a:lnTo>
                    <a:pt x="2954495" y="114300"/>
                  </a:lnTo>
                  <a:close/>
                </a:path>
                <a:path w="3250565" h="1358900">
                  <a:moveTo>
                    <a:pt x="3059476" y="114300"/>
                  </a:moveTo>
                  <a:lnTo>
                    <a:pt x="3049757" y="114300"/>
                  </a:lnTo>
                  <a:lnTo>
                    <a:pt x="3051388" y="127000"/>
                  </a:lnTo>
                  <a:lnTo>
                    <a:pt x="3059476" y="114300"/>
                  </a:lnTo>
                  <a:close/>
                </a:path>
                <a:path w="3250565" h="1358900">
                  <a:moveTo>
                    <a:pt x="3034006" y="101600"/>
                  </a:moveTo>
                  <a:lnTo>
                    <a:pt x="2990123" y="101600"/>
                  </a:lnTo>
                  <a:lnTo>
                    <a:pt x="2966691" y="114300"/>
                  </a:lnTo>
                  <a:lnTo>
                    <a:pt x="3035043" y="114300"/>
                  </a:lnTo>
                  <a:lnTo>
                    <a:pt x="3034006" y="101600"/>
                  </a:lnTo>
                  <a:close/>
                </a:path>
                <a:path w="3250565" h="1358900">
                  <a:moveTo>
                    <a:pt x="3063973" y="101600"/>
                  </a:moveTo>
                  <a:lnTo>
                    <a:pt x="3034006" y="101600"/>
                  </a:lnTo>
                  <a:lnTo>
                    <a:pt x="3035043" y="114300"/>
                  </a:lnTo>
                  <a:lnTo>
                    <a:pt x="3060638" y="114300"/>
                  </a:lnTo>
                  <a:lnTo>
                    <a:pt x="3063973" y="101600"/>
                  </a:lnTo>
                  <a:close/>
                </a:path>
                <a:path w="3250565" h="1358900">
                  <a:moveTo>
                    <a:pt x="3107662" y="101600"/>
                  </a:moveTo>
                  <a:lnTo>
                    <a:pt x="3100158" y="101600"/>
                  </a:lnTo>
                  <a:lnTo>
                    <a:pt x="3095931" y="114300"/>
                  </a:lnTo>
                  <a:lnTo>
                    <a:pt x="3104371" y="114300"/>
                  </a:lnTo>
                  <a:lnTo>
                    <a:pt x="3107662" y="101600"/>
                  </a:lnTo>
                  <a:close/>
                </a:path>
                <a:path w="3250565" h="1358900">
                  <a:moveTo>
                    <a:pt x="3113164" y="101600"/>
                  </a:moveTo>
                  <a:lnTo>
                    <a:pt x="3108757" y="101600"/>
                  </a:lnTo>
                  <a:lnTo>
                    <a:pt x="3107659" y="114300"/>
                  </a:lnTo>
                  <a:lnTo>
                    <a:pt x="3109793" y="114300"/>
                  </a:lnTo>
                  <a:lnTo>
                    <a:pt x="3113164" y="101600"/>
                  </a:lnTo>
                  <a:close/>
                </a:path>
                <a:path w="3250565" h="1358900">
                  <a:moveTo>
                    <a:pt x="3034722" y="76200"/>
                  </a:moveTo>
                  <a:lnTo>
                    <a:pt x="3021500" y="88900"/>
                  </a:lnTo>
                  <a:lnTo>
                    <a:pt x="3012364" y="101600"/>
                  </a:lnTo>
                  <a:lnTo>
                    <a:pt x="3113530" y="101600"/>
                  </a:lnTo>
                  <a:lnTo>
                    <a:pt x="3118381" y="88900"/>
                  </a:lnTo>
                  <a:lnTo>
                    <a:pt x="3040949" y="88900"/>
                  </a:lnTo>
                  <a:lnTo>
                    <a:pt x="3034722" y="76200"/>
                  </a:lnTo>
                  <a:close/>
                </a:path>
                <a:path w="3250565" h="1358900">
                  <a:moveTo>
                    <a:pt x="3140108" y="88900"/>
                  </a:moveTo>
                  <a:lnTo>
                    <a:pt x="3127030" y="88900"/>
                  </a:lnTo>
                  <a:lnTo>
                    <a:pt x="3121229" y="101600"/>
                  </a:lnTo>
                  <a:lnTo>
                    <a:pt x="3140108" y="88900"/>
                  </a:lnTo>
                  <a:close/>
                </a:path>
                <a:path w="3250565" h="1358900">
                  <a:moveTo>
                    <a:pt x="3083328" y="76200"/>
                  </a:moveTo>
                  <a:lnTo>
                    <a:pt x="3057029" y="76200"/>
                  </a:lnTo>
                  <a:lnTo>
                    <a:pt x="3040949" y="88900"/>
                  </a:lnTo>
                  <a:lnTo>
                    <a:pt x="3081576" y="88900"/>
                  </a:lnTo>
                  <a:lnTo>
                    <a:pt x="3083328" y="76200"/>
                  </a:lnTo>
                  <a:close/>
                </a:path>
                <a:path w="3250565" h="1358900">
                  <a:moveTo>
                    <a:pt x="3149934" y="76200"/>
                  </a:moveTo>
                  <a:lnTo>
                    <a:pt x="3097806" y="76200"/>
                  </a:lnTo>
                  <a:lnTo>
                    <a:pt x="3081576" y="88900"/>
                  </a:lnTo>
                  <a:lnTo>
                    <a:pt x="3146516" y="88900"/>
                  </a:lnTo>
                  <a:lnTo>
                    <a:pt x="3149934" y="76200"/>
                  </a:lnTo>
                  <a:close/>
                </a:path>
                <a:path w="3250565" h="1358900">
                  <a:moveTo>
                    <a:pt x="3170095" y="76200"/>
                  </a:moveTo>
                  <a:lnTo>
                    <a:pt x="3152022" y="76200"/>
                  </a:lnTo>
                  <a:lnTo>
                    <a:pt x="3146516" y="88900"/>
                  </a:lnTo>
                  <a:lnTo>
                    <a:pt x="3165160" y="88900"/>
                  </a:lnTo>
                  <a:lnTo>
                    <a:pt x="3170245" y="77696"/>
                  </a:lnTo>
                  <a:lnTo>
                    <a:pt x="3170095" y="76200"/>
                  </a:lnTo>
                  <a:close/>
                </a:path>
                <a:path w="3250565" h="1358900">
                  <a:moveTo>
                    <a:pt x="3188896" y="76200"/>
                  </a:moveTo>
                  <a:lnTo>
                    <a:pt x="3170924" y="76200"/>
                  </a:lnTo>
                  <a:lnTo>
                    <a:pt x="3170245" y="77696"/>
                  </a:lnTo>
                  <a:lnTo>
                    <a:pt x="3171363" y="88900"/>
                  </a:lnTo>
                  <a:lnTo>
                    <a:pt x="3179710" y="88900"/>
                  </a:lnTo>
                  <a:lnTo>
                    <a:pt x="3188896" y="76200"/>
                  </a:lnTo>
                  <a:close/>
                </a:path>
                <a:path w="3250565" h="1358900">
                  <a:moveTo>
                    <a:pt x="3170924" y="76200"/>
                  </a:moveTo>
                  <a:lnTo>
                    <a:pt x="3170095" y="76200"/>
                  </a:lnTo>
                  <a:lnTo>
                    <a:pt x="3170245" y="77696"/>
                  </a:lnTo>
                  <a:lnTo>
                    <a:pt x="3170924" y="76200"/>
                  </a:lnTo>
                  <a:close/>
                </a:path>
                <a:path w="3250565" h="1358900">
                  <a:moveTo>
                    <a:pt x="3088030" y="63500"/>
                  </a:moveTo>
                  <a:lnTo>
                    <a:pt x="3078361" y="63500"/>
                  </a:lnTo>
                  <a:lnTo>
                    <a:pt x="3068388" y="76200"/>
                  </a:lnTo>
                  <a:lnTo>
                    <a:pt x="3089453" y="76200"/>
                  </a:lnTo>
                  <a:lnTo>
                    <a:pt x="3088030" y="63500"/>
                  </a:lnTo>
                  <a:close/>
                </a:path>
                <a:path w="3250565" h="1358900">
                  <a:moveTo>
                    <a:pt x="3158692" y="63500"/>
                  </a:moveTo>
                  <a:lnTo>
                    <a:pt x="3098915" y="63500"/>
                  </a:lnTo>
                  <a:lnTo>
                    <a:pt x="3089453" y="76200"/>
                  </a:lnTo>
                  <a:lnTo>
                    <a:pt x="3157030" y="76200"/>
                  </a:lnTo>
                  <a:lnTo>
                    <a:pt x="3158692" y="63500"/>
                  </a:lnTo>
                  <a:close/>
                </a:path>
                <a:path w="3250565" h="1358900">
                  <a:moveTo>
                    <a:pt x="3152431" y="46477"/>
                  </a:moveTo>
                  <a:lnTo>
                    <a:pt x="3152106" y="50800"/>
                  </a:lnTo>
                  <a:lnTo>
                    <a:pt x="3150198" y="63500"/>
                  </a:lnTo>
                  <a:lnTo>
                    <a:pt x="3158692" y="63500"/>
                  </a:lnTo>
                  <a:lnTo>
                    <a:pt x="3157030" y="76200"/>
                  </a:lnTo>
                  <a:lnTo>
                    <a:pt x="3164355" y="76200"/>
                  </a:lnTo>
                  <a:lnTo>
                    <a:pt x="3161271" y="63500"/>
                  </a:lnTo>
                  <a:lnTo>
                    <a:pt x="3156445" y="50800"/>
                  </a:lnTo>
                  <a:lnTo>
                    <a:pt x="3152431" y="46477"/>
                  </a:lnTo>
                  <a:close/>
                </a:path>
                <a:path w="3250565" h="1358900">
                  <a:moveTo>
                    <a:pt x="3250565" y="38100"/>
                  </a:moveTo>
                  <a:lnTo>
                    <a:pt x="3153062" y="38100"/>
                  </a:lnTo>
                  <a:lnTo>
                    <a:pt x="3152431" y="46477"/>
                  </a:lnTo>
                  <a:lnTo>
                    <a:pt x="3156445" y="50800"/>
                  </a:lnTo>
                  <a:lnTo>
                    <a:pt x="3161271" y="63500"/>
                  </a:lnTo>
                  <a:lnTo>
                    <a:pt x="3164355" y="76200"/>
                  </a:lnTo>
                  <a:lnTo>
                    <a:pt x="3178588" y="76200"/>
                  </a:lnTo>
                  <a:lnTo>
                    <a:pt x="3187566" y="63500"/>
                  </a:lnTo>
                  <a:lnTo>
                    <a:pt x="3213425" y="63500"/>
                  </a:lnTo>
                  <a:lnTo>
                    <a:pt x="3210969" y="50800"/>
                  </a:lnTo>
                  <a:lnTo>
                    <a:pt x="3243885" y="50800"/>
                  </a:lnTo>
                  <a:lnTo>
                    <a:pt x="3250565" y="38100"/>
                  </a:lnTo>
                  <a:close/>
                </a:path>
                <a:path w="3250565" h="1358900">
                  <a:moveTo>
                    <a:pt x="3197876" y="63500"/>
                  </a:moveTo>
                  <a:lnTo>
                    <a:pt x="3190836" y="63500"/>
                  </a:lnTo>
                  <a:lnTo>
                    <a:pt x="3191792" y="76200"/>
                  </a:lnTo>
                  <a:lnTo>
                    <a:pt x="3195943" y="76200"/>
                  </a:lnTo>
                  <a:lnTo>
                    <a:pt x="3197876" y="63500"/>
                  </a:lnTo>
                  <a:close/>
                </a:path>
                <a:path w="3250565" h="1358900">
                  <a:moveTo>
                    <a:pt x="3205907" y="63500"/>
                  </a:moveTo>
                  <a:lnTo>
                    <a:pt x="3199538" y="76200"/>
                  </a:lnTo>
                  <a:lnTo>
                    <a:pt x="3204412" y="76200"/>
                  </a:lnTo>
                  <a:lnTo>
                    <a:pt x="3205907" y="63500"/>
                  </a:lnTo>
                  <a:close/>
                </a:path>
                <a:path w="3250565" h="1358900">
                  <a:moveTo>
                    <a:pt x="3115119" y="50800"/>
                  </a:moveTo>
                  <a:lnTo>
                    <a:pt x="3103838" y="50800"/>
                  </a:lnTo>
                  <a:lnTo>
                    <a:pt x="3107652" y="63500"/>
                  </a:lnTo>
                  <a:lnTo>
                    <a:pt x="3113158" y="63500"/>
                  </a:lnTo>
                  <a:lnTo>
                    <a:pt x="3115119" y="50800"/>
                  </a:lnTo>
                  <a:close/>
                </a:path>
                <a:path w="3250565" h="1358900">
                  <a:moveTo>
                    <a:pt x="3144652" y="38100"/>
                  </a:moveTo>
                  <a:lnTo>
                    <a:pt x="3137490" y="38100"/>
                  </a:lnTo>
                  <a:lnTo>
                    <a:pt x="3132778" y="50800"/>
                  </a:lnTo>
                  <a:lnTo>
                    <a:pt x="3118942" y="50800"/>
                  </a:lnTo>
                  <a:lnTo>
                    <a:pt x="3118841" y="63500"/>
                  </a:lnTo>
                  <a:lnTo>
                    <a:pt x="3150198" y="63500"/>
                  </a:lnTo>
                  <a:lnTo>
                    <a:pt x="3152106" y="50800"/>
                  </a:lnTo>
                  <a:lnTo>
                    <a:pt x="3152431" y="46477"/>
                  </a:lnTo>
                  <a:lnTo>
                    <a:pt x="3144652" y="38100"/>
                  </a:lnTo>
                  <a:close/>
                </a:path>
                <a:path w="3250565" h="1358900">
                  <a:moveTo>
                    <a:pt x="3225614" y="50800"/>
                  </a:moveTo>
                  <a:lnTo>
                    <a:pt x="3222156" y="50800"/>
                  </a:lnTo>
                  <a:lnTo>
                    <a:pt x="3216273" y="63500"/>
                  </a:lnTo>
                  <a:lnTo>
                    <a:pt x="3224403" y="63500"/>
                  </a:lnTo>
                  <a:lnTo>
                    <a:pt x="3225614" y="50800"/>
                  </a:lnTo>
                  <a:close/>
                </a:path>
                <a:path w="3250565" h="1358900">
                  <a:moveTo>
                    <a:pt x="3248386" y="50800"/>
                  </a:moveTo>
                  <a:lnTo>
                    <a:pt x="3230859" y="50800"/>
                  </a:lnTo>
                  <a:lnTo>
                    <a:pt x="3230495" y="63500"/>
                  </a:lnTo>
                  <a:lnTo>
                    <a:pt x="3239559" y="63500"/>
                  </a:lnTo>
                  <a:lnTo>
                    <a:pt x="3248386" y="50800"/>
                  </a:lnTo>
                  <a:close/>
                </a:path>
                <a:path w="3250565" h="1358900">
                  <a:moveTo>
                    <a:pt x="3164454" y="25400"/>
                  </a:moveTo>
                  <a:lnTo>
                    <a:pt x="3160221" y="25400"/>
                  </a:lnTo>
                  <a:lnTo>
                    <a:pt x="3154258" y="38100"/>
                  </a:lnTo>
                  <a:lnTo>
                    <a:pt x="3164128" y="38100"/>
                  </a:lnTo>
                  <a:lnTo>
                    <a:pt x="3164454" y="25400"/>
                  </a:lnTo>
                  <a:close/>
                </a:path>
                <a:path w="3250565" h="1358900">
                  <a:moveTo>
                    <a:pt x="3180861" y="25400"/>
                  </a:moveTo>
                  <a:lnTo>
                    <a:pt x="3173243" y="25400"/>
                  </a:lnTo>
                  <a:lnTo>
                    <a:pt x="3167137" y="38100"/>
                  </a:lnTo>
                  <a:lnTo>
                    <a:pt x="3184326" y="38100"/>
                  </a:lnTo>
                  <a:lnTo>
                    <a:pt x="3180861" y="25400"/>
                  </a:lnTo>
                  <a:close/>
                </a:path>
                <a:path w="3250565" h="1358900">
                  <a:moveTo>
                    <a:pt x="3242848" y="25400"/>
                  </a:moveTo>
                  <a:lnTo>
                    <a:pt x="3182463" y="25400"/>
                  </a:lnTo>
                  <a:lnTo>
                    <a:pt x="3184326" y="38100"/>
                  </a:lnTo>
                  <a:lnTo>
                    <a:pt x="3233812" y="38100"/>
                  </a:lnTo>
                  <a:lnTo>
                    <a:pt x="3242848" y="25400"/>
                  </a:lnTo>
                  <a:close/>
                </a:path>
                <a:path w="3250565" h="1358900">
                  <a:moveTo>
                    <a:pt x="3243841" y="34956"/>
                  </a:moveTo>
                  <a:lnTo>
                    <a:pt x="3241629" y="38100"/>
                  </a:lnTo>
                  <a:lnTo>
                    <a:pt x="3244167" y="38100"/>
                  </a:lnTo>
                  <a:lnTo>
                    <a:pt x="3243841" y="34956"/>
                  </a:lnTo>
                  <a:close/>
                </a:path>
                <a:path w="3250565" h="1358900">
                  <a:moveTo>
                    <a:pt x="3250565" y="25400"/>
                  </a:moveTo>
                  <a:lnTo>
                    <a:pt x="3242848" y="25400"/>
                  </a:lnTo>
                  <a:lnTo>
                    <a:pt x="3243841" y="34956"/>
                  </a:lnTo>
                  <a:lnTo>
                    <a:pt x="3250565" y="25400"/>
                  </a:lnTo>
                  <a:close/>
                </a:path>
                <a:path w="3250565" h="1358900">
                  <a:moveTo>
                    <a:pt x="3208493" y="12700"/>
                  </a:moveTo>
                  <a:lnTo>
                    <a:pt x="3201383" y="12700"/>
                  </a:lnTo>
                  <a:lnTo>
                    <a:pt x="3198171" y="25400"/>
                  </a:lnTo>
                  <a:lnTo>
                    <a:pt x="3208577" y="25400"/>
                  </a:lnTo>
                  <a:lnTo>
                    <a:pt x="3208493" y="12700"/>
                  </a:lnTo>
                  <a:close/>
                </a:path>
                <a:path w="3250565" h="1358900">
                  <a:moveTo>
                    <a:pt x="3247288" y="12700"/>
                  </a:moveTo>
                  <a:lnTo>
                    <a:pt x="3210726" y="12700"/>
                  </a:lnTo>
                  <a:lnTo>
                    <a:pt x="3209631" y="25400"/>
                  </a:lnTo>
                  <a:lnTo>
                    <a:pt x="3244471" y="25400"/>
                  </a:lnTo>
                  <a:lnTo>
                    <a:pt x="3247288" y="12700"/>
                  </a:lnTo>
                  <a:close/>
                </a:path>
                <a:path w="3250565" h="1358900">
                  <a:moveTo>
                    <a:pt x="3239330" y="0"/>
                  </a:moveTo>
                  <a:lnTo>
                    <a:pt x="3237749" y="0"/>
                  </a:lnTo>
                  <a:lnTo>
                    <a:pt x="3241141" y="12700"/>
                  </a:lnTo>
                  <a:lnTo>
                    <a:pt x="323933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29831" y="5824477"/>
              <a:ext cx="261416" cy="2667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0386" y="6771978"/>
              <a:ext cx="4477198" cy="132480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51954" y="7298745"/>
              <a:ext cx="4252595" cy="1739900"/>
            </a:xfrm>
            <a:custGeom>
              <a:avLst/>
              <a:gdLst/>
              <a:ahLst/>
              <a:cxnLst/>
              <a:rect l="l" t="t" r="r" b="b"/>
              <a:pathLst>
                <a:path w="4252595" h="1739900">
                  <a:moveTo>
                    <a:pt x="4193367" y="1727200"/>
                  </a:moveTo>
                  <a:lnTo>
                    <a:pt x="4188730" y="1727200"/>
                  </a:lnTo>
                  <a:lnTo>
                    <a:pt x="4188951" y="1739900"/>
                  </a:lnTo>
                  <a:lnTo>
                    <a:pt x="4193367" y="1727200"/>
                  </a:lnTo>
                  <a:close/>
                </a:path>
                <a:path w="4252595" h="1739900">
                  <a:moveTo>
                    <a:pt x="4196623" y="1727200"/>
                  </a:moveTo>
                  <a:lnTo>
                    <a:pt x="4199576" y="1739900"/>
                  </a:lnTo>
                  <a:lnTo>
                    <a:pt x="4204110" y="1739900"/>
                  </a:lnTo>
                  <a:lnTo>
                    <a:pt x="4196623" y="1727200"/>
                  </a:lnTo>
                  <a:close/>
                </a:path>
                <a:path w="4252595" h="1739900">
                  <a:moveTo>
                    <a:pt x="4211157" y="1727200"/>
                  </a:moveTo>
                  <a:lnTo>
                    <a:pt x="4207159" y="1727200"/>
                  </a:lnTo>
                  <a:lnTo>
                    <a:pt x="4206215" y="1739900"/>
                  </a:lnTo>
                  <a:lnTo>
                    <a:pt x="4213241" y="1739900"/>
                  </a:lnTo>
                  <a:lnTo>
                    <a:pt x="4211157" y="1727200"/>
                  </a:lnTo>
                  <a:close/>
                </a:path>
                <a:path w="4252595" h="1739900">
                  <a:moveTo>
                    <a:pt x="4228486" y="1727200"/>
                  </a:moveTo>
                  <a:lnTo>
                    <a:pt x="4214593" y="1727200"/>
                  </a:lnTo>
                  <a:lnTo>
                    <a:pt x="4217196" y="1739900"/>
                  </a:lnTo>
                  <a:lnTo>
                    <a:pt x="4233100" y="1739900"/>
                  </a:lnTo>
                  <a:lnTo>
                    <a:pt x="4228486" y="1727200"/>
                  </a:lnTo>
                  <a:close/>
                </a:path>
                <a:path w="4252595" h="1739900">
                  <a:moveTo>
                    <a:pt x="4176006" y="1714500"/>
                  </a:moveTo>
                  <a:lnTo>
                    <a:pt x="4149391" y="1714500"/>
                  </a:lnTo>
                  <a:lnTo>
                    <a:pt x="4159471" y="1727200"/>
                  </a:lnTo>
                  <a:lnTo>
                    <a:pt x="4169455" y="1727200"/>
                  </a:lnTo>
                  <a:lnTo>
                    <a:pt x="4176006" y="1714500"/>
                  </a:lnTo>
                  <a:close/>
                </a:path>
                <a:path w="4252595" h="1739900">
                  <a:moveTo>
                    <a:pt x="4180802" y="1714500"/>
                  </a:moveTo>
                  <a:lnTo>
                    <a:pt x="4176006" y="1714500"/>
                  </a:lnTo>
                  <a:lnTo>
                    <a:pt x="4178708" y="1727200"/>
                  </a:lnTo>
                  <a:lnTo>
                    <a:pt x="4186980" y="1727200"/>
                  </a:lnTo>
                  <a:lnTo>
                    <a:pt x="4180802" y="1714500"/>
                  </a:lnTo>
                  <a:close/>
                </a:path>
                <a:path w="4252595" h="1739900">
                  <a:moveTo>
                    <a:pt x="4191363" y="1714500"/>
                  </a:moveTo>
                  <a:lnTo>
                    <a:pt x="4189650" y="1714500"/>
                  </a:lnTo>
                  <a:lnTo>
                    <a:pt x="4186980" y="1727200"/>
                  </a:lnTo>
                  <a:lnTo>
                    <a:pt x="4188645" y="1727200"/>
                  </a:lnTo>
                  <a:lnTo>
                    <a:pt x="4191363" y="1714500"/>
                  </a:lnTo>
                  <a:close/>
                </a:path>
                <a:path w="4252595" h="1739900">
                  <a:moveTo>
                    <a:pt x="4224612" y="1714500"/>
                  </a:moveTo>
                  <a:lnTo>
                    <a:pt x="4191363" y="1714500"/>
                  </a:lnTo>
                  <a:lnTo>
                    <a:pt x="4199872" y="1727200"/>
                  </a:lnTo>
                  <a:lnTo>
                    <a:pt x="4230560" y="1727200"/>
                  </a:lnTo>
                  <a:lnTo>
                    <a:pt x="4224612" y="1714500"/>
                  </a:lnTo>
                  <a:close/>
                </a:path>
                <a:path w="4252595" h="1739900">
                  <a:moveTo>
                    <a:pt x="4239123" y="1714500"/>
                  </a:moveTo>
                  <a:lnTo>
                    <a:pt x="4224612" y="1714500"/>
                  </a:lnTo>
                  <a:lnTo>
                    <a:pt x="4233209" y="1727200"/>
                  </a:lnTo>
                  <a:lnTo>
                    <a:pt x="4242019" y="1727200"/>
                  </a:lnTo>
                  <a:lnTo>
                    <a:pt x="4239123" y="1714500"/>
                  </a:lnTo>
                  <a:close/>
                </a:path>
                <a:path w="4252595" h="1739900">
                  <a:moveTo>
                    <a:pt x="4123547" y="1701800"/>
                  </a:moveTo>
                  <a:lnTo>
                    <a:pt x="4125652" y="1714500"/>
                  </a:lnTo>
                  <a:lnTo>
                    <a:pt x="4130762" y="1714500"/>
                  </a:lnTo>
                  <a:lnTo>
                    <a:pt x="4123547" y="1701800"/>
                  </a:lnTo>
                  <a:close/>
                </a:path>
                <a:path w="4252595" h="1739900">
                  <a:moveTo>
                    <a:pt x="4151065" y="1651000"/>
                  </a:moveTo>
                  <a:lnTo>
                    <a:pt x="4140719" y="1663700"/>
                  </a:lnTo>
                  <a:lnTo>
                    <a:pt x="4064007" y="1663700"/>
                  </a:lnTo>
                  <a:lnTo>
                    <a:pt x="4074480" y="1676400"/>
                  </a:lnTo>
                  <a:lnTo>
                    <a:pt x="4146839" y="1676400"/>
                  </a:lnTo>
                  <a:lnTo>
                    <a:pt x="4142447" y="1689100"/>
                  </a:lnTo>
                  <a:lnTo>
                    <a:pt x="4146429" y="1689100"/>
                  </a:lnTo>
                  <a:lnTo>
                    <a:pt x="4140481" y="1701800"/>
                  </a:lnTo>
                  <a:lnTo>
                    <a:pt x="4136014" y="1701800"/>
                  </a:lnTo>
                  <a:lnTo>
                    <a:pt x="4137234" y="1714500"/>
                  </a:lnTo>
                  <a:lnTo>
                    <a:pt x="4144489" y="1714500"/>
                  </a:lnTo>
                  <a:lnTo>
                    <a:pt x="4146363" y="1701800"/>
                  </a:lnTo>
                  <a:lnTo>
                    <a:pt x="4151961" y="1689100"/>
                  </a:lnTo>
                  <a:lnTo>
                    <a:pt x="4155731" y="1676400"/>
                  </a:lnTo>
                  <a:lnTo>
                    <a:pt x="4152122" y="1663700"/>
                  </a:lnTo>
                  <a:lnTo>
                    <a:pt x="4151065" y="1651000"/>
                  </a:lnTo>
                  <a:close/>
                </a:path>
                <a:path w="4252595" h="1739900">
                  <a:moveTo>
                    <a:pt x="4248016" y="1701800"/>
                  </a:moveTo>
                  <a:lnTo>
                    <a:pt x="4148290" y="1701800"/>
                  </a:lnTo>
                  <a:lnTo>
                    <a:pt x="4150862" y="1714500"/>
                  </a:lnTo>
                  <a:lnTo>
                    <a:pt x="4252019" y="1714500"/>
                  </a:lnTo>
                  <a:lnTo>
                    <a:pt x="4248016" y="1701800"/>
                  </a:lnTo>
                  <a:close/>
                </a:path>
                <a:path w="4252595" h="1739900">
                  <a:moveTo>
                    <a:pt x="4093024" y="1689100"/>
                  </a:moveTo>
                  <a:lnTo>
                    <a:pt x="4090208" y="1689100"/>
                  </a:lnTo>
                  <a:lnTo>
                    <a:pt x="4095213" y="1701800"/>
                  </a:lnTo>
                  <a:lnTo>
                    <a:pt x="4096109" y="1701800"/>
                  </a:lnTo>
                  <a:lnTo>
                    <a:pt x="4094172" y="1689823"/>
                  </a:lnTo>
                  <a:lnTo>
                    <a:pt x="4093024" y="1689100"/>
                  </a:lnTo>
                  <a:close/>
                </a:path>
                <a:path w="4252595" h="1739900">
                  <a:moveTo>
                    <a:pt x="4125013" y="1689100"/>
                  </a:moveTo>
                  <a:lnTo>
                    <a:pt x="4094055" y="1689100"/>
                  </a:lnTo>
                  <a:lnTo>
                    <a:pt x="4094172" y="1689823"/>
                  </a:lnTo>
                  <a:lnTo>
                    <a:pt x="4113180" y="1701800"/>
                  </a:lnTo>
                  <a:lnTo>
                    <a:pt x="4129821" y="1701800"/>
                  </a:lnTo>
                  <a:lnTo>
                    <a:pt x="4125013" y="1689100"/>
                  </a:lnTo>
                  <a:close/>
                </a:path>
                <a:path w="4252595" h="1739900">
                  <a:moveTo>
                    <a:pt x="4146429" y="1689100"/>
                  </a:moveTo>
                  <a:lnTo>
                    <a:pt x="4129941" y="1689100"/>
                  </a:lnTo>
                  <a:lnTo>
                    <a:pt x="4131504" y="1701800"/>
                  </a:lnTo>
                  <a:lnTo>
                    <a:pt x="4140481" y="1701800"/>
                  </a:lnTo>
                  <a:lnTo>
                    <a:pt x="4146429" y="1689100"/>
                  </a:lnTo>
                  <a:close/>
                </a:path>
                <a:path w="4252595" h="1739900">
                  <a:moveTo>
                    <a:pt x="4187189" y="1676400"/>
                  </a:moveTo>
                  <a:lnTo>
                    <a:pt x="4155731" y="1676400"/>
                  </a:lnTo>
                  <a:lnTo>
                    <a:pt x="4151961" y="1689100"/>
                  </a:lnTo>
                  <a:lnTo>
                    <a:pt x="4146363" y="1701800"/>
                  </a:lnTo>
                  <a:lnTo>
                    <a:pt x="4228319" y="1701800"/>
                  </a:lnTo>
                  <a:lnTo>
                    <a:pt x="4224444" y="1689100"/>
                  </a:lnTo>
                  <a:lnTo>
                    <a:pt x="4188351" y="1689100"/>
                  </a:lnTo>
                  <a:lnTo>
                    <a:pt x="4187189" y="1676400"/>
                  </a:lnTo>
                  <a:close/>
                </a:path>
                <a:path w="4252595" h="1739900">
                  <a:moveTo>
                    <a:pt x="4074571" y="1686226"/>
                  </a:moveTo>
                  <a:lnTo>
                    <a:pt x="4073057" y="1689100"/>
                  </a:lnTo>
                  <a:lnTo>
                    <a:pt x="4076747" y="1689100"/>
                  </a:lnTo>
                  <a:lnTo>
                    <a:pt x="4074571" y="1686226"/>
                  </a:lnTo>
                  <a:close/>
                </a:path>
                <a:path w="4252595" h="1739900">
                  <a:moveTo>
                    <a:pt x="4089130" y="1676400"/>
                  </a:moveTo>
                  <a:lnTo>
                    <a:pt x="4079750" y="1676400"/>
                  </a:lnTo>
                  <a:lnTo>
                    <a:pt x="4079959" y="1689100"/>
                  </a:lnTo>
                  <a:lnTo>
                    <a:pt x="4083112" y="1689100"/>
                  </a:lnTo>
                  <a:lnTo>
                    <a:pt x="4089130" y="1676400"/>
                  </a:lnTo>
                  <a:close/>
                </a:path>
                <a:path w="4252595" h="1739900">
                  <a:moveTo>
                    <a:pt x="4146839" y="1676400"/>
                  </a:moveTo>
                  <a:lnTo>
                    <a:pt x="4097705" y="1676400"/>
                  </a:lnTo>
                  <a:lnTo>
                    <a:pt x="4106103" y="1689100"/>
                  </a:lnTo>
                  <a:lnTo>
                    <a:pt x="4142447" y="1689100"/>
                  </a:lnTo>
                  <a:lnTo>
                    <a:pt x="4146839" y="1676400"/>
                  </a:lnTo>
                  <a:close/>
                </a:path>
                <a:path w="4252595" h="1739900">
                  <a:moveTo>
                    <a:pt x="4197622" y="1676400"/>
                  </a:moveTo>
                  <a:lnTo>
                    <a:pt x="4190152" y="1676400"/>
                  </a:lnTo>
                  <a:lnTo>
                    <a:pt x="4188351" y="1689100"/>
                  </a:lnTo>
                  <a:lnTo>
                    <a:pt x="4202309" y="1689100"/>
                  </a:lnTo>
                  <a:lnTo>
                    <a:pt x="4197622" y="1676400"/>
                  </a:lnTo>
                  <a:close/>
                </a:path>
                <a:path w="4252595" h="1739900">
                  <a:moveTo>
                    <a:pt x="4212864" y="1676400"/>
                  </a:moveTo>
                  <a:lnTo>
                    <a:pt x="4204309" y="1676400"/>
                  </a:lnTo>
                  <a:lnTo>
                    <a:pt x="4210215" y="1689100"/>
                  </a:lnTo>
                  <a:lnTo>
                    <a:pt x="4212864" y="1676400"/>
                  </a:lnTo>
                  <a:close/>
                </a:path>
                <a:path w="4252595" h="1739900">
                  <a:moveTo>
                    <a:pt x="4079750" y="1676400"/>
                  </a:moveTo>
                  <a:lnTo>
                    <a:pt x="4067130" y="1676400"/>
                  </a:lnTo>
                  <a:lnTo>
                    <a:pt x="4074571" y="1686226"/>
                  </a:lnTo>
                  <a:lnTo>
                    <a:pt x="4079750" y="1676400"/>
                  </a:lnTo>
                  <a:close/>
                </a:path>
                <a:path w="4252595" h="1739900">
                  <a:moveTo>
                    <a:pt x="4177082" y="1663700"/>
                  </a:moveTo>
                  <a:lnTo>
                    <a:pt x="4158981" y="1663700"/>
                  </a:lnTo>
                  <a:lnTo>
                    <a:pt x="4158512" y="1676400"/>
                  </a:lnTo>
                  <a:lnTo>
                    <a:pt x="4174237" y="1676400"/>
                  </a:lnTo>
                  <a:lnTo>
                    <a:pt x="4177082" y="1663700"/>
                  </a:lnTo>
                  <a:close/>
                </a:path>
                <a:path w="4252595" h="1739900">
                  <a:moveTo>
                    <a:pt x="4022392" y="1651000"/>
                  </a:moveTo>
                  <a:lnTo>
                    <a:pt x="4012147" y="1651000"/>
                  </a:lnTo>
                  <a:lnTo>
                    <a:pt x="4016559" y="1663700"/>
                  </a:lnTo>
                  <a:lnTo>
                    <a:pt x="4022392" y="1651000"/>
                  </a:lnTo>
                  <a:close/>
                </a:path>
                <a:path w="4252595" h="1739900">
                  <a:moveTo>
                    <a:pt x="4131892" y="1651000"/>
                  </a:moveTo>
                  <a:lnTo>
                    <a:pt x="4044673" y="1651000"/>
                  </a:lnTo>
                  <a:lnTo>
                    <a:pt x="4059455" y="1663700"/>
                  </a:lnTo>
                  <a:lnTo>
                    <a:pt x="4136290" y="1663700"/>
                  </a:lnTo>
                  <a:lnTo>
                    <a:pt x="4131892" y="1651000"/>
                  </a:lnTo>
                  <a:close/>
                </a:path>
                <a:path w="4252595" h="1739900">
                  <a:moveTo>
                    <a:pt x="3976896" y="1638300"/>
                  </a:moveTo>
                  <a:lnTo>
                    <a:pt x="3963387" y="1638300"/>
                  </a:lnTo>
                  <a:lnTo>
                    <a:pt x="3969751" y="1651000"/>
                  </a:lnTo>
                  <a:lnTo>
                    <a:pt x="3976896" y="1638300"/>
                  </a:lnTo>
                  <a:close/>
                </a:path>
                <a:path w="4252595" h="1739900">
                  <a:moveTo>
                    <a:pt x="4071469" y="1638300"/>
                  </a:moveTo>
                  <a:lnTo>
                    <a:pt x="4002294" y="1638300"/>
                  </a:lnTo>
                  <a:lnTo>
                    <a:pt x="3990586" y="1651000"/>
                  </a:lnTo>
                  <a:lnTo>
                    <a:pt x="4079928" y="1651000"/>
                  </a:lnTo>
                  <a:lnTo>
                    <a:pt x="4071469" y="1638300"/>
                  </a:lnTo>
                  <a:close/>
                </a:path>
                <a:path w="4252595" h="1739900">
                  <a:moveTo>
                    <a:pt x="4089951" y="1649269"/>
                  </a:moveTo>
                  <a:lnTo>
                    <a:pt x="4089877" y="1651000"/>
                  </a:lnTo>
                  <a:lnTo>
                    <a:pt x="4091212" y="1651000"/>
                  </a:lnTo>
                  <a:lnTo>
                    <a:pt x="4089951" y="1649269"/>
                  </a:lnTo>
                  <a:close/>
                </a:path>
                <a:path w="4252595" h="1739900">
                  <a:moveTo>
                    <a:pt x="4108574" y="1638300"/>
                  </a:moveTo>
                  <a:lnTo>
                    <a:pt x="4111164" y="1651000"/>
                  </a:lnTo>
                  <a:lnTo>
                    <a:pt x="4119510" y="1651000"/>
                  </a:lnTo>
                  <a:lnTo>
                    <a:pt x="4108574" y="1638300"/>
                  </a:lnTo>
                  <a:close/>
                </a:path>
                <a:path w="4252595" h="1739900">
                  <a:moveTo>
                    <a:pt x="4090421" y="1638300"/>
                  </a:moveTo>
                  <a:lnTo>
                    <a:pt x="4081961" y="1638300"/>
                  </a:lnTo>
                  <a:lnTo>
                    <a:pt x="4089951" y="1649269"/>
                  </a:lnTo>
                  <a:lnTo>
                    <a:pt x="4090421" y="1638300"/>
                  </a:lnTo>
                  <a:close/>
                </a:path>
                <a:path w="4252595" h="1739900">
                  <a:moveTo>
                    <a:pt x="3949158" y="1625600"/>
                  </a:moveTo>
                  <a:lnTo>
                    <a:pt x="3943745" y="1625600"/>
                  </a:lnTo>
                  <a:lnTo>
                    <a:pt x="3940694" y="1638300"/>
                  </a:lnTo>
                  <a:lnTo>
                    <a:pt x="3949168" y="1626237"/>
                  </a:lnTo>
                  <a:lnTo>
                    <a:pt x="3949158" y="1625600"/>
                  </a:lnTo>
                  <a:close/>
                </a:path>
                <a:path w="4252595" h="1739900">
                  <a:moveTo>
                    <a:pt x="3967158" y="1625600"/>
                  </a:moveTo>
                  <a:lnTo>
                    <a:pt x="3949616" y="1625600"/>
                  </a:lnTo>
                  <a:lnTo>
                    <a:pt x="3949168" y="1626237"/>
                  </a:lnTo>
                  <a:lnTo>
                    <a:pt x="3949351" y="1638300"/>
                  </a:lnTo>
                  <a:lnTo>
                    <a:pt x="3960222" y="1638300"/>
                  </a:lnTo>
                  <a:lnTo>
                    <a:pt x="3967158" y="1625600"/>
                  </a:lnTo>
                  <a:close/>
                </a:path>
                <a:path w="4252595" h="1739900">
                  <a:moveTo>
                    <a:pt x="4021268" y="1625600"/>
                  </a:moveTo>
                  <a:lnTo>
                    <a:pt x="3967158" y="1625600"/>
                  </a:lnTo>
                  <a:lnTo>
                    <a:pt x="3965367" y="1638300"/>
                  </a:lnTo>
                  <a:lnTo>
                    <a:pt x="4021697" y="1638300"/>
                  </a:lnTo>
                  <a:lnTo>
                    <a:pt x="4021268" y="1625600"/>
                  </a:lnTo>
                  <a:close/>
                </a:path>
                <a:path w="4252595" h="1739900">
                  <a:moveTo>
                    <a:pt x="4067214" y="1625600"/>
                  </a:moveTo>
                  <a:lnTo>
                    <a:pt x="4021268" y="1625600"/>
                  </a:lnTo>
                  <a:lnTo>
                    <a:pt x="4021697" y="1638300"/>
                  </a:lnTo>
                  <a:lnTo>
                    <a:pt x="4071259" y="1638300"/>
                  </a:lnTo>
                  <a:lnTo>
                    <a:pt x="4067214" y="1625600"/>
                  </a:lnTo>
                  <a:close/>
                </a:path>
                <a:path w="4252595" h="1739900">
                  <a:moveTo>
                    <a:pt x="3949616" y="1625600"/>
                  </a:moveTo>
                  <a:lnTo>
                    <a:pt x="3949158" y="1625600"/>
                  </a:lnTo>
                  <a:lnTo>
                    <a:pt x="3949168" y="1626237"/>
                  </a:lnTo>
                  <a:lnTo>
                    <a:pt x="3949616" y="1625600"/>
                  </a:lnTo>
                  <a:close/>
                </a:path>
                <a:path w="4252595" h="1739900">
                  <a:moveTo>
                    <a:pt x="3911114" y="1600200"/>
                  </a:moveTo>
                  <a:lnTo>
                    <a:pt x="3900496" y="1600200"/>
                  </a:lnTo>
                  <a:lnTo>
                    <a:pt x="3897732" y="1612900"/>
                  </a:lnTo>
                  <a:lnTo>
                    <a:pt x="3905940" y="1625600"/>
                  </a:lnTo>
                  <a:lnTo>
                    <a:pt x="3912300" y="1625600"/>
                  </a:lnTo>
                  <a:lnTo>
                    <a:pt x="3914933" y="1612900"/>
                  </a:lnTo>
                  <a:lnTo>
                    <a:pt x="3907281" y="1612900"/>
                  </a:lnTo>
                  <a:lnTo>
                    <a:pt x="3911114" y="1600200"/>
                  </a:lnTo>
                  <a:close/>
                </a:path>
                <a:path w="4252595" h="1739900">
                  <a:moveTo>
                    <a:pt x="4039790" y="1612900"/>
                  </a:moveTo>
                  <a:lnTo>
                    <a:pt x="3936359" y="1612900"/>
                  </a:lnTo>
                  <a:lnTo>
                    <a:pt x="3933685" y="1625600"/>
                  </a:lnTo>
                  <a:lnTo>
                    <a:pt x="4043235" y="1625600"/>
                  </a:lnTo>
                  <a:lnTo>
                    <a:pt x="4039790" y="1612900"/>
                  </a:lnTo>
                  <a:close/>
                </a:path>
                <a:path w="4252595" h="1739900">
                  <a:moveTo>
                    <a:pt x="3895485" y="1587500"/>
                  </a:moveTo>
                  <a:lnTo>
                    <a:pt x="3868663" y="1587500"/>
                  </a:lnTo>
                  <a:lnTo>
                    <a:pt x="3892444" y="1600200"/>
                  </a:lnTo>
                  <a:lnTo>
                    <a:pt x="3885157" y="1612900"/>
                  </a:lnTo>
                  <a:lnTo>
                    <a:pt x="3892072" y="1612900"/>
                  </a:lnTo>
                  <a:lnTo>
                    <a:pt x="3900496" y="1600200"/>
                  </a:lnTo>
                  <a:lnTo>
                    <a:pt x="3894325" y="1600200"/>
                  </a:lnTo>
                  <a:lnTo>
                    <a:pt x="3895485" y="1587500"/>
                  </a:lnTo>
                  <a:close/>
                </a:path>
                <a:path w="4252595" h="1739900">
                  <a:moveTo>
                    <a:pt x="3941370" y="1600200"/>
                  </a:moveTo>
                  <a:lnTo>
                    <a:pt x="3911114" y="1600200"/>
                  </a:lnTo>
                  <a:lnTo>
                    <a:pt x="3914674" y="1612900"/>
                  </a:lnTo>
                  <a:lnTo>
                    <a:pt x="3955950" y="1612900"/>
                  </a:lnTo>
                  <a:lnTo>
                    <a:pt x="3941370" y="1600200"/>
                  </a:lnTo>
                  <a:close/>
                </a:path>
                <a:path w="4252595" h="1739900">
                  <a:moveTo>
                    <a:pt x="3967353" y="1587500"/>
                  </a:moveTo>
                  <a:lnTo>
                    <a:pt x="3957186" y="1587500"/>
                  </a:lnTo>
                  <a:lnTo>
                    <a:pt x="3954691" y="1600200"/>
                  </a:lnTo>
                  <a:lnTo>
                    <a:pt x="3955950" y="1612900"/>
                  </a:lnTo>
                  <a:lnTo>
                    <a:pt x="4003239" y="1612900"/>
                  </a:lnTo>
                  <a:lnTo>
                    <a:pt x="3995701" y="1600200"/>
                  </a:lnTo>
                  <a:lnTo>
                    <a:pt x="3968798" y="1600200"/>
                  </a:lnTo>
                  <a:lnTo>
                    <a:pt x="3973546" y="1591114"/>
                  </a:lnTo>
                  <a:lnTo>
                    <a:pt x="3967353" y="1587500"/>
                  </a:lnTo>
                  <a:close/>
                </a:path>
                <a:path w="4252595" h="1739900">
                  <a:moveTo>
                    <a:pt x="4028290" y="1600200"/>
                  </a:moveTo>
                  <a:lnTo>
                    <a:pt x="4025266" y="1600200"/>
                  </a:lnTo>
                  <a:lnTo>
                    <a:pt x="4025812" y="1612900"/>
                  </a:lnTo>
                  <a:lnTo>
                    <a:pt x="4030075" y="1612900"/>
                  </a:lnTo>
                  <a:lnTo>
                    <a:pt x="4028290" y="1600200"/>
                  </a:lnTo>
                  <a:close/>
                </a:path>
                <a:path w="4252595" h="1739900">
                  <a:moveTo>
                    <a:pt x="3862863" y="1587500"/>
                  </a:moveTo>
                  <a:lnTo>
                    <a:pt x="3847322" y="1587500"/>
                  </a:lnTo>
                  <a:lnTo>
                    <a:pt x="3848665" y="1600200"/>
                  </a:lnTo>
                  <a:lnTo>
                    <a:pt x="3860908" y="1600200"/>
                  </a:lnTo>
                  <a:lnTo>
                    <a:pt x="3862863" y="1587500"/>
                  </a:lnTo>
                  <a:close/>
                </a:path>
                <a:path w="4252595" h="1739900">
                  <a:moveTo>
                    <a:pt x="3941189" y="1587500"/>
                  </a:moveTo>
                  <a:lnTo>
                    <a:pt x="3898150" y="1587500"/>
                  </a:lnTo>
                  <a:lnTo>
                    <a:pt x="3898496" y="1600200"/>
                  </a:lnTo>
                  <a:lnTo>
                    <a:pt x="3938646" y="1600200"/>
                  </a:lnTo>
                  <a:lnTo>
                    <a:pt x="3941189" y="1587500"/>
                  </a:lnTo>
                  <a:close/>
                </a:path>
                <a:path w="4252595" h="1739900">
                  <a:moveTo>
                    <a:pt x="3887045" y="1549400"/>
                  </a:moveTo>
                  <a:lnTo>
                    <a:pt x="3884995" y="1562100"/>
                  </a:lnTo>
                  <a:lnTo>
                    <a:pt x="3811188" y="1562100"/>
                  </a:lnTo>
                  <a:lnTo>
                    <a:pt x="3829148" y="1574800"/>
                  </a:lnTo>
                  <a:lnTo>
                    <a:pt x="3833249" y="1587500"/>
                  </a:lnTo>
                  <a:lnTo>
                    <a:pt x="3942411" y="1587500"/>
                  </a:lnTo>
                  <a:lnTo>
                    <a:pt x="3950055" y="1600200"/>
                  </a:lnTo>
                  <a:lnTo>
                    <a:pt x="3952715" y="1600200"/>
                  </a:lnTo>
                  <a:lnTo>
                    <a:pt x="3951055" y="1587500"/>
                  </a:lnTo>
                  <a:lnTo>
                    <a:pt x="3945741" y="1574800"/>
                  </a:lnTo>
                  <a:lnTo>
                    <a:pt x="3908632" y="1574800"/>
                  </a:lnTo>
                  <a:lnTo>
                    <a:pt x="3892643" y="1562100"/>
                  </a:lnTo>
                  <a:lnTo>
                    <a:pt x="3887045" y="1549400"/>
                  </a:lnTo>
                  <a:close/>
                </a:path>
                <a:path w="4252595" h="1739900">
                  <a:moveTo>
                    <a:pt x="3975529" y="1592272"/>
                  </a:moveTo>
                  <a:lnTo>
                    <a:pt x="3975685" y="1600200"/>
                  </a:lnTo>
                  <a:lnTo>
                    <a:pt x="3989111" y="1600200"/>
                  </a:lnTo>
                  <a:lnTo>
                    <a:pt x="3975529" y="1592272"/>
                  </a:lnTo>
                  <a:close/>
                </a:path>
                <a:path w="4252595" h="1739900">
                  <a:moveTo>
                    <a:pt x="3975436" y="1587500"/>
                  </a:moveTo>
                  <a:lnTo>
                    <a:pt x="3973546" y="1591114"/>
                  </a:lnTo>
                  <a:lnTo>
                    <a:pt x="3975529" y="1592272"/>
                  </a:lnTo>
                  <a:lnTo>
                    <a:pt x="3975436" y="1587500"/>
                  </a:lnTo>
                  <a:close/>
                </a:path>
                <a:path w="4252595" h="1739900">
                  <a:moveTo>
                    <a:pt x="3795144" y="1562100"/>
                  </a:moveTo>
                  <a:lnTo>
                    <a:pt x="3793313" y="1562100"/>
                  </a:lnTo>
                  <a:lnTo>
                    <a:pt x="3794091" y="1574800"/>
                  </a:lnTo>
                  <a:lnTo>
                    <a:pt x="3798876" y="1574800"/>
                  </a:lnTo>
                  <a:lnTo>
                    <a:pt x="3795144" y="1562100"/>
                  </a:lnTo>
                  <a:close/>
                </a:path>
                <a:path w="4252595" h="1739900">
                  <a:moveTo>
                    <a:pt x="3811188" y="1562100"/>
                  </a:moveTo>
                  <a:lnTo>
                    <a:pt x="3798551" y="1562100"/>
                  </a:lnTo>
                  <a:lnTo>
                    <a:pt x="3798876" y="1574800"/>
                  </a:lnTo>
                  <a:lnTo>
                    <a:pt x="3805239" y="1574800"/>
                  </a:lnTo>
                  <a:lnTo>
                    <a:pt x="3811188" y="1562100"/>
                  </a:lnTo>
                  <a:close/>
                </a:path>
                <a:path w="4252595" h="1739900">
                  <a:moveTo>
                    <a:pt x="3920780" y="1562100"/>
                  </a:moveTo>
                  <a:lnTo>
                    <a:pt x="3908632" y="1574800"/>
                  </a:lnTo>
                  <a:lnTo>
                    <a:pt x="3927485" y="1574800"/>
                  </a:lnTo>
                  <a:lnTo>
                    <a:pt x="3920780" y="1562100"/>
                  </a:lnTo>
                  <a:close/>
                </a:path>
                <a:path w="4252595" h="1739900">
                  <a:moveTo>
                    <a:pt x="3775987" y="1549400"/>
                  </a:moveTo>
                  <a:lnTo>
                    <a:pt x="3752239" y="1549400"/>
                  </a:lnTo>
                  <a:lnTo>
                    <a:pt x="3752955" y="1562100"/>
                  </a:lnTo>
                  <a:lnTo>
                    <a:pt x="3794213" y="1562100"/>
                  </a:lnTo>
                  <a:lnTo>
                    <a:pt x="3775987" y="1549400"/>
                  </a:lnTo>
                  <a:close/>
                </a:path>
                <a:path w="4252595" h="1739900">
                  <a:moveTo>
                    <a:pt x="3873083" y="1549400"/>
                  </a:moveTo>
                  <a:lnTo>
                    <a:pt x="3792180" y="1549400"/>
                  </a:lnTo>
                  <a:lnTo>
                    <a:pt x="3794213" y="1562100"/>
                  </a:lnTo>
                  <a:lnTo>
                    <a:pt x="3879649" y="1562100"/>
                  </a:lnTo>
                  <a:lnTo>
                    <a:pt x="3873083" y="1549400"/>
                  </a:lnTo>
                  <a:close/>
                </a:path>
                <a:path w="4252595" h="1739900">
                  <a:moveTo>
                    <a:pt x="3906873" y="1549400"/>
                  </a:moveTo>
                  <a:lnTo>
                    <a:pt x="3900999" y="1562100"/>
                  </a:lnTo>
                  <a:lnTo>
                    <a:pt x="3907030" y="1562100"/>
                  </a:lnTo>
                  <a:lnTo>
                    <a:pt x="3906873" y="1549400"/>
                  </a:lnTo>
                  <a:close/>
                </a:path>
                <a:path w="4252595" h="1739900">
                  <a:moveTo>
                    <a:pt x="3801452" y="1524000"/>
                  </a:moveTo>
                  <a:lnTo>
                    <a:pt x="3747998" y="1524000"/>
                  </a:lnTo>
                  <a:lnTo>
                    <a:pt x="3740147" y="1533070"/>
                  </a:lnTo>
                  <a:lnTo>
                    <a:pt x="3739524" y="1536700"/>
                  </a:lnTo>
                  <a:lnTo>
                    <a:pt x="3742050" y="1549400"/>
                  </a:lnTo>
                  <a:lnTo>
                    <a:pt x="3751660" y="1549400"/>
                  </a:lnTo>
                  <a:lnTo>
                    <a:pt x="3749627" y="1536700"/>
                  </a:lnTo>
                  <a:lnTo>
                    <a:pt x="3796351" y="1536700"/>
                  </a:lnTo>
                  <a:lnTo>
                    <a:pt x="3801452" y="1524000"/>
                  </a:lnTo>
                  <a:close/>
                </a:path>
                <a:path w="4252595" h="1739900">
                  <a:moveTo>
                    <a:pt x="3854067" y="1536700"/>
                  </a:moveTo>
                  <a:lnTo>
                    <a:pt x="3749627" y="1536700"/>
                  </a:lnTo>
                  <a:lnTo>
                    <a:pt x="3761376" y="1549400"/>
                  </a:lnTo>
                  <a:lnTo>
                    <a:pt x="3850822" y="1549400"/>
                  </a:lnTo>
                  <a:lnTo>
                    <a:pt x="3854067" y="1536700"/>
                  </a:lnTo>
                  <a:close/>
                </a:path>
                <a:path w="4252595" h="1739900">
                  <a:moveTo>
                    <a:pt x="3704052" y="1524000"/>
                  </a:moveTo>
                  <a:lnTo>
                    <a:pt x="3692115" y="1524000"/>
                  </a:lnTo>
                  <a:lnTo>
                    <a:pt x="3695131" y="1536700"/>
                  </a:lnTo>
                  <a:lnTo>
                    <a:pt x="3700031" y="1536700"/>
                  </a:lnTo>
                  <a:lnTo>
                    <a:pt x="3704052" y="1524000"/>
                  </a:lnTo>
                  <a:close/>
                </a:path>
                <a:path w="4252595" h="1739900">
                  <a:moveTo>
                    <a:pt x="3741705" y="1524000"/>
                  </a:moveTo>
                  <a:lnTo>
                    <a:pt x="3717953" y="1524000"/>
                  </a:lnTo>
                  <a:lnTo>
                    <a:pt x="3713382" y="1536700"/>
                  </a:lnTo>
                  <a:lnTo>
                    <a:pt x="3737006" y="1536700"/>
                  </a:lnTo>
                  <a:lnTo>
                    <a:pt x="3740147" y="1533070"/>
                  </a:lnTo>
                  <a:lnTo>
                    <a:pt x="3741705" y="1524000"/>
                  </a:lnTo>
                  <a:close/>
                </a:path>
                <a:path w="4252595" h="1739900">
                  <a:moveTo>
                    <a:pt x="3824768" y="1524000"/>
                  </a:moveTo>
                  <a:lnTo>
                    <a:pt x="3818878" y="1524000"/>
                  </a:lnTo>
                  <a:lnTo>
                    <a:pt x="3814501" y="1536700"/>
                  </a:lnTo>
                  <a:lnTo>
                    <a:pt x="3834299" y="1536700"/>
                  </a:lnTo>
                  <a:lnTo>
                    <a:pt x="3824768" y="1524000"/>
                  </a:lnTo>
                  <a:close/>
                </a:path>
                <a:path w="4252595" h="1739900">
                  <a:moveTo>
                    <a:pt x="3747998" y="1524000"/>
                  </a:moveTo>
                  <a:lnTo>
                    <a:pt x="3741705" y="1524000"/>
                  </a:lnTo>
                  <a:lnTo>
                    <a:pt x="3740147" y="1533070"/>
                  </a:lnTo>
                  <a:lnTo>
                    <a:pt x="3747998" y="1524000"/>
                  </a:lnTo>
                  <a:close/>
                </a:path>
                <a:path w="4252595" h="1739900">
                  <a:moveTo>
                    <a:pt x="3689809" y="1511300"/>
                  </a:moveTo>
                  <a:lnTo>
                    <a:pt x="3669935" y="1511300"/>
                  </a:lnTo>
                  <a:lnTo>
                    <a:pt x="3680115" y="1524000"/>
                  </a:lnTo>
                  <a:lnTo>
                    <a:pt x="3689809" y="1511300"/>
                  </a:lnTo>
                  <a:close/>
                </a:path>
                <a:path w="4252595" h="1739900">
                  <a:moveTo>
                    <a:pt x="3724260" y="1485900"/>
                  </a:moveTo>
                  <a:lnTo>
                    <a:pt x="3632275" y="1485900"/>
                  </a:lnTo>
                  <a:lnTo>
                    <a:pt x="3643793" y="1498600"/>
                  </a:lnTo>
                  <a:lnTo>
                    <a:pt x="3643038" y="1511300"/>
                  </a:lnTo>
                  <a:lnTo>
                    <a:pt x="3689809" y="1511300"/>
                  </a:lnTo>
                  <a:lnTo>
                    <a:pt x="3705182" y="1524000"/>
                  </a:lnTo>
                  <a:lnTo>
                    <a:pt x="3747830" y="1524000"/>
                  </a:lnTo>
                  <a:lnTo>
                    <a:pt x="3751636" y="1520425"/>
                  </a:lnTo>
                  <a:lnTo>
                    <a:pt x="3750323" y="1511300"/>
                  </a:lnTo>
                  <a:lnTo>
                    <a:pt x="3750776" y="1498600"/>
                  </a:lnTo>
                  <a:lnTo>
                    <a:pt x="3716586" y="1498600"/>
                  </a:lnTo>
                  <a:lnTo>
                    <a:pt x="3724260" y="1485900"/>
                  </a:lnTo>
                  <a:close/>
                </a:path>
                <a:path w="4252595" h="1739900">
                  <a:moveTo>
                    <a:pt x="3751636" y="1520425"/>
                  </a:moveTo>
                  <a:lnTo>
                    <a:pt x="3747830" y="1524000"/>
                  </a:lnTo>
                  <a:lnTo>
                    <a:pt x="3752151" y="1524000"/>
                  </a:lnTo>
                  <a:lnTo>
                    <a:pt x="3751636" y="1520425"/>
                  </a:lnTo>
                  <a:close/>
                </a:path>
                <a:path w="4252595" h="1739900">
                  <a:moveTo>
                    <a:pt x="3776087" y="1511300"/>
                  </a:moveTo>
                  <a:lnTo>
                    <a:pt x="3761354" y="1511300"/>
                  </a:lnTo>
                  <a:lnTo>
                    <a:pt x="3751636" y="1520425"/>
                  </a:lnTo>
                  <a:lnTo>
                    <a:pt x="3752151" y="1524000"/>
                  </a:lnTo>
                  <a:lnTo>
                    <a:pt x="3785840" y="1524000"/>
                  </a:lnTo>
                  <a:lnTo>
                    <a:pt x="3776087" y="1511300"/>
                  </a:lnTo>
                  <a:close/>
                </a:path>
                <a:path w="4252595" h="1739900">
                  <a:moveTo>
                    <a:pt x="3793630" y="1511300"/>
                  </a:moveTo>
                  <a:lnTo>
                    <a:pt x="3787924" y="1511300"/>
                  </a:lnTo>
                  <a:lnTo>
                    <a:pt x="3794164" y="1524000"/>
                  </a:lnTo>
                  <a:lnTo>
                    <a:pt x="3793630" y="1511300"/>
                  </a:lnTo>
                  <a:close/>
                </a:path>
                <a:path w="4252595" h="1739900">
                  <a:moveTo>
                    <a:pt x="3602116" y="1485900"/>
                  </a:moveTo>
                  <a:lnTo>
                    <a:pt x="3594013" y="1498600"/>
                  </a:lnTo>
                  <a:lnTo>
                    <a:pt x="3606137" y="1498600"/>
                  </a:lnTo>
                  <a:lnTo>
                    <a:pt x="3604425" y="1491893"/>
                  </a:lnTo>
                  <a:lnTo>
                    <a:pt x="3602116" y="1485900"/>
                  </a:lnTo>
                  <a:close/>
                </a:path>
                <a:path w="4252595" h="1739900">
                  <a:moveTo>
                    <a:pt x="3619598" y="1485900"/>
                  </a:moveTo>
                  <a:lnTo>
                    <a:pt x="3602895" y="1485900"/>
                  </a:lnTo>
                  <a:lnTo>
                    <a:pt x="3604425" y="1491893"/>
                  </a:lnTo>
                  <a:lnTo>
                    <a:pt x="3607009" y="1498600"/>
                  </a:lnTo>
                  <a:lnTo>
                    <a:pt x="3616871" y="1498600"/>
                  </a:lnTo>
                  <a:lnTo>
                    <a:pt x="3619598" y="1485900"/>
                  </a:lnTo>
                  <a:close/>
                </a:path>
                <a:path w="4252595" h="1739900">
                  <a:moveTo>
                    <a:pt x="3570270" y="1473200"/>
                  </a:moveTo>
                  <a:lnTo>
                    <a:pt x="3553922" y="1473200"/>
                  </a:lnTo>
                  <a:lnTo>
                    <a:pt x="3567204" y="1485900"/>
                  </a:lnTo>
                  <a:lnTo>
                    <a:pt x="3574119" y="1485900"/>
                  </a:lnTo>
                  <a:lnTo>
                    <a:pt x="3570270" y="1473200"/>
                  </a:lnTo>
                  <a:close/>
                </a:path>
                <a:path w="4252595" h="1739900">
                  <a:moveTo>
                    <a:pt x="3674828" y="1473200"/>
                  </a:moveTo>
                  <a:lnTo>
                    <a:pt x="3580925" y="1473200"/>
                  </a:lnTo>
                  <a:lnTo>
                    <a:pt x="3574119" y="1485900"/>
                  </a:lnTo>
                  <a:lnTo>
                    <a:pt x="3675922" y="1485900"/>
                  </a:lnTo>
                  <a:lnTo>
                    <a:pt x="3674828" y="1473200"/>
                  </a:lnTo>
                  <a:close/>
                </a:path>
                <a:path w="4252595" h="1739900">
                  <a:moveTo>
                    <a:pt x="3698155" y="1473200"/>
                  </a:moveTo>
                  <a:lnTo>
                    <a:pt x="3684943" y="1473200"/>
                  </a:lnTo>
                  <a:lnTo>
                    <a:pt x="3675922" y="1485900"/>
                  </a:lnTo>
                  <a:lnTo>
                    <a:pt x="3695633" y="1485900"/>
                  </a:lnTo>
                  <a:lnTo>
                    <a:pt x="3698155" y="1473200"/>
                  </a:lnTo>
                  <a:close/>
                </a:path>
                <a:path w="4252595" h="1739900">
                  <a:moveTo>
                    <a:pt x="3534780" y="1460500"/>
                  </a:moveTo>
                  <a:lnTo>
                    <a:pt x="3528177" y="1460500"/>
                  </a:lnTo>
                  <a:lnTo>
                    <a:pt x="3533343" y="1473200"/>
                  </a:lnTo>
                  <a:lnTo>
                    <a:pt x="3539227" y="1473200"/>
                  </a:lnTo>
                  <a:lnTo>
                    <a:pt x="3534780" y="1460500"/>
                  </a:lnTo>
                  <a:close/>
                </a:path>
                <a:path w="4252595" h="1739900">
                  <a:moveTo>
                    <a:pt x="3546624" y="1460500"/>
                  </a:moveTo>
                  <a:lnTo>
                    <a:pt x="3542277" y="1460500"/>
                  </a:lnTo>
                  <a:lnTo>
                    <a:pt x="3549392" y="1473200"/>
                  </a:lnTo>
                  <a:lnTo>
                    <a:pt x="3549918" y="1473200"/>
                  </a:lnTo>
                  <a:lnTo>
                    <a:pt x="3546624" y="1460500"/>
                  </a:lnTo>
                  <a:close/>
                </a:path>
                <a:path w="4252595" h="1739900">
                  <a:moveTo>
                    <a:pt x="3657425" y="1460500"/>
                  </a:moveTo>
                  <a:lnTo>
                    <a:pt x="3559769" y="1460500"/>
                  </a:lnTo>
                  <a:lnTo>
                    <a:pt x="3551523" y="1473200"/>
                  </a:lnTo>
                  <a:lnTo>
                    <a:pt x="3671911" y="1473200"/>
                  </a:lnTo>
                  <a:lnTo>
                    <a:pt x="3657425" y="1460500"/>
                  </a:lnTo>
                  <a:close/>
                </a:path>
                <a:path w="4252595" h="1739900">
                  <a:moveTo>
                    <a:pt x="3500454" y="1447800"/>
                  </a:moveTo>
                  <a:lnTo>
                    <a:pt x="3492741" y="1447800"/>
                  </a:lnTo>
                  <a:lnTo>
                    <a:pt x="3498425" y="1460500"/>
                  </a:lnTo>
                  <a:lnTo>
                    <a:pt x="3500454" y="1447800"/>
                  </a:lnTo>
                  <a:close/>
                </a:path>
                <a:path w="4252595" h="1739900">
                  <a:moveTo>
                    <a:pt x="3522214" y="1459407"/>
                  </a:moveTo>
                  <a:lnTo>
                    <a:pt x="3522081" y="1460500"/>
                  </a:lnTo>
                  <a:lnTo>
                    <a:pt x="3522573" y="1460500"/>
                  </a:lnTo>
                  <a:lnTo>
                    <a:pt x="3522214" y="1459407"/>
                  </a:lnTo>
                  <a:close/>
                </a:path>
                <a:path w="4252595" h="1739900">
                  <a:moveTo>
                    <a:pt x="3546200" y="1447800"/>
                  </a:moveTo>
                  <a:lnTo>
                    <a:pt x="3523628" y="1447800"/>
                  </a:lnTo>
                  <a:lnTo>
                    <a:pt x="3533911" y="1460500"/>
                  </a:lnTo>
                  <a:lnTo>
                    <a:pt x="3539051" y="1460500"/>
                  </a:lnTo>
                  <a:lnTo>
                    <a:pt x="3546200" y="1447800"/>
                  </a:lnTo>
                  <a:close/>
                </a:path>
                <a:path w="4252595" h="1739900">
                  <a:moveTo>
                    <a:pt x="3597479" y="1447800"/>
                  </a:moveTo>
                  <a:lnTo>
                    <a:pt x="3546200" y="1447800"/>
                  </a:lnTo>
                  <a:lnTo>
                    <a:pt x="3550068" y="1460500"/>
                  </a:lnTo>
                  <a:lnTo>
                    <a:pt x="3602775" y="1460500"/>
                  </a:lnTo>
                  <a:lnTo>
                    <a:pt x="3597479" y="1447800"/>
                  </a:lnTo>
                  <a:close/>
                </a:path>
                <a:path w="4252595" h="1739900">
                  <a:moveTo>
                    <a:pt x="3628288" y="1447800"/>
                  </a:moveTo>
                  <a:lnTo>
                    <a:pt x="3613445" y="1447800"/>
                  </a:lnTo>
                  <a:lnTo>
                    <a:pt x="3614924" y="1460500"/>
                  </a:lnTo>
                  <a:lnTo>
                    <a:pt x="3630452" y="1460500"/>
                  </a:lnTo>
                  <a:lnTo>
                    <a:pt x="3628288" y="1447800"/>
                  </a:lnTo>
                  <a:close/>
                </a:path>
                <a:path w="4252595" h="1739900">
                  <a:moveTo>
                    <a:pt x="3523628" y="1447800"/>
                  </a:moveTo>
                  <a:lnTo>
                    <a:pt x="3518403" y="1447800"/>
                  </a:lnTo>
                  <a:lnTo>
                    <a:pt x="3522214" y="1459407"/>
                  </a:lnTo>
                  <a:lnTo>
                    <a:pt x="3523628" y="1447800"/>
                  </a:lnTo>
                  <a:close/>
                </a:path>
                <a:path w="4252595" h="1739900">
                  <a:moveTo>
                    <a:pt x="3457531" y="1422400"/>
                  </a:moveTo>
                  <a:lnTo>
                    <a:pt x="3449274" y="1422400"/>
                  </a:lnTo>
                  <a:lnTo>
                    <a:pt x="3452014" y="1435100"/>
                  </a:lnTo>
                  <a:lnTo>
                    <a:pt x="3469626" y="1447800"/>
                  </a:lnTo>
                  <a:lnTo>
                    <a:pt x="3484162" y="1447800"/>
                  </a:lnTo>
                  <a:lnTo>
                    <a:pt x="3477671" y="1435100"/>
                  </a:lnTo>
                  <a:lnTo>
                    <a:pt x="3459086" y="1435100"/>
                  </a:lnTo>
                  <a:lnTo>
                    <a:pt x="3457531" y="1422400"/>
                  </a:lnTo>
                  <a:close/>
                </a:path>
                <a:path w="4252595" h="1739900">
                  <a:moveTo>
                    <a:pt x="3493718" y="1435100"/>
                  </a:moveTo>
                  <a:lnTo>
                    <a:pt x="3484261" y="1435100"/>
                  </a:lnTo>
                  <a:lnTo>
                    <a:pt x="3493828" y="1447800"/>
                  </a:lnTo>
                  <a:lnTo>
                    <a:pt x="3493718" y="1435100"/>
                  </a:lnTo>
                  <a:close/>
                </a:path>
                <a:path w="4252595" h="1739900">
                  <a:moveTo>
                    <a:pt x="3527548" y="1435100"/>
                  </a:moveTo>
                  <a:lnTo>
                    <a:pt x="3495564" y="1435100"/>
                  </a:lnTo>
                  <a:lnTo>
                    <a:pt x="3500454" y="1447800"/>
                  </a:lnTo>
                  <a:lnTo>
                    <a:pt x="3521389" y="1447800"/>
                  </a:lnTo>
                  <a:lnTo>
                    <a:pt x="3527548" y="1435100"/>
                  </a:lnTo>
                  <a:close/>
                </a:path>
                <a:path w="4252595" h="1739900">
                  <a:moveTo>
                    <a:pt x="3591070" y="1435100"/>
                  </a:moveTo>
                  <a:lnTo>
                    <a:pt x="3527548" y="1435100"/>
                  </a:lnTo>
                  <a:lnTo>
                    <a:pt x="3526372" y="1447800"/>
                  </a:lnTo>
                  <a:lnTo>
                    <a:pt x="3589870" y="1447800"/>
                  </a:lnTo>
                  <a:lnTo>
                    <a:pt x="3591070" y="1435100"/>
                  </a:lnTo>
                  <a:close/>
                </a:path>
                <a:path w="4252595" h="1739900">
                  <a:moveTo>
                    <a:pt x="3595867" y="1435100"/>
                  </a:moveTo>
                  <a:lnTo>
                    <a:pt x="3589870" y="1447800"/>
                  </a:lnTo>
                  <a:lnTo>
                    <a:pt x="3610082" y="1447800"/>
                  </a:lnTo>
                  <a:lnTo>
                    <a:pt x="3595867" y="1435100"/>
                  </a:lnTo>
                  <a:close/>
                </a:path>
                <a:path w="4252595" h="1739900">
                  <a:moveTo>
                    <a:pt x="3440807" y="1434491"/>
                  </a:moveTo>
                  <a:lnTo>
                    <a:pt x="3440793" y="1435100"/>
                  </a:lnTo>
                  <a:lnTo>
                    <a:pt x="3441086" y="1435100"/>
                  </a:lnTo>
                  <a:lnTo>
                    <a:pt x="3440807" y="1434491"/>
                  </a:lnTo>
                  <a:close/>
                </a:path>
                <a:path w="4252595" h="1739900">
                  <a:moveTo>
                    <a:pt x="3496844" y="1422400"/>
                  </a:moveTo>
                  <a:lnTo>
                    <a:pt x="3457531" y="1422400"/>
                  </a:lnTo>
                  <a:lnTo>
                    <a:pt x="3465431" y="1435100"/>
                  </a:lnTo>
                  <a:lnTo>
                    <a:pt x="3496509" y="1435100"/>
                  </a:lnTo>
                  <a:lnTo>
                    <a:pt x="3496844" y="1422400"/>
                  </a:lnTo>
                  <a:close/>
                </a:path>
                <a:path w="4252595" h="1739900">
                  <a:moveTo>
                    <a:pt x="3550088" y="1422400"/>
                  </a:moveTo>
                  <a:lnTo>
                    <a:pt x="3496844" y="1422400"/>
                  </a:lnTo>
                  <a:lnTo>
                    <a:pt x="3496509" y="1435100"/>
                  </a:lnTo>
                  <a:lnTo>
                    <a:pt x="3559118" y="1435100"/>
                  </a:lnTo>
                  <a:lnTo>
                    <a:pt x="3552425" y="1425049"/>
                  </a:lnTo>
                  <a:lnTo>
                    <a:pt x="3550088" y="1422400"/>
                  </a:lnTo>
                  <a:close/>
                </a:path>
                <a:path w="4252595" h="1739900">
                  <a:moveTo>
                    <a:pt x="3563528" y="1422400"/>
                  </a:moveTo>
                  <a:lnTo>
                    <a:pt x="3550661" y="1422400"/>
                  </a:lnTo>
                  <a:lnTo>
                    <a:pt x="3552425" y="1425049"/>
                  </a:lnTo>
                  <a:lnTo>
                    <a:pt x="3561291" y="1435100"/>
                  </a:lnTo>
                  <a:lnTo>
                    <a:pt x="3572517" y="1435100"/>
                  </a:lnTo>
                  <a:lnTo>
                    <a:pt x="3563528" y="1422400"/>
                  </a:lnTo>
                  <a:close/>
                </a:path>
                <a:path w="4252595" h="1739900">
                  <a:moveTo>
                    <a:pt x="3577250" y="1422400"/>
                  </a:moveTo>
                  <a:lnTo>
                    <a:pt x="3572517" y="1435100"/>
                  </a:lnTo>
                  <a:lnTo>
                    <a:pt x="3590014" y="1435100"/>
                  </a:lnTo>
                  <a:lnTo>
                    <a:pt x="3577250" y="1422400"/>
                  </a:lnTo>
                  <a:close/>
                </a:path>
                <a:path w="4252595" h="1739900">
                  <a:moveTo>
                    <a:pt x="3441082" y="1422400"/>
                  </a:moveTo>
                  <a:lnTo>
                    <a:pt x="3435255" y="1422400"/>
                  </a:lnTo>
                  <a:lnTo>
                    <a:pt x="3440807" y="1434491"/>
                  </a:lnTo>
                  <a:lnTo>
                    <a:pt x="3441082" y="1422400"/>
                  </a:lnTo>
                  <a:close/>
                </a:path>
                <a:path w="4252595" h="1739900">
                  <a:moveTo>
                    <a:pt x="3550661" y="1422400"/>
                  </a:moveTo>
                  <a:lnTo>
                    <a:pt x="3550088" y="1422400"/>
                  </a:lnTo>
                  <a:lnTo>
                    <a:pt x="3552425" y="1425049"/>
                  </a:lnTo>
                  <a:lnTo>
                    <a:pt x="3550661" y="1422400"/>
                  </a:lnTo>
                  <a:close/>
                </a:path>
                <a:path w="4252595" h="1739900">
                  <a:moveTo>
                    <a:pt x="3414679" y="1412234"/>
                  </a:moveTo>
                  <a:lnTo>
                    <a:pt x="3412417" y="1422400"/>
                  </a:lnTo>
                  <a:lnTo>
                    <a:pt x="3417337" y="1422400"/>
                  </a:lnTo>
                  <a:lnTo>
                    <a:pt x="3415883" y="1413583"/>
                  </a:lnTo>
                  <a:lnTo>
                    <a:pt x="3414679" y="1412234"/>
                  </a:lnTo>
                  <a:close/>
                </a:path>
                <a:path w="4252595" h="1739900">
                  <a:moveTo>
                    <a:pt x="3429342" y="1409700"/>
                  </a:moveTo>
                  <a:lnTo>
                    <a:pt x="3415243" y="1409700"/>
                  </a:lnTo>
                  <a:lnTo>
                    <a:pt x="3415883" y="1413583"/>
                  </a:lnTo>
                  <a:lnTo>
                    <a:pt x="3423751" y="1422400"/>
                  </a:lnTo>
                  <a:lnTo>
                    <a:pt x="3434961" y="1422400"/>
                  </a:lnTo>
                  <a:lnTo>
                    <a:pt x="3429342" y="1409700"/>
                  </a:lnTo>
                  <a:close/>
                </a:path>
                <a:path w="4252595" h="1739900">
                  <a:moveTo>
                    <a:pt x="3533639" y="1409700"/>
                  </a:moveTo>
                  <a:lnTo>
                    <a:pt x="3429342" y="1409700"/>
                  </a:lnTo>
                  <a:lnTo>
                    <a:pt x="3449684" y="1422400"/>
                  </a:lnTo>
                  <a:lnTo>
                    <a:pt x="3543156" y="1422400"/>
                  </a:lnTo>
                  <a:lnTo>
                    <a:pt x="3533639" y="1409700"/>
                  </a:lnTo>
                  <a:close/>
                </a:path>
                <a:path w="4252595" h="1739900">
                  <a:moveTo>
                    <a:pt x="3415243" y="1409700"/>
                  </a:moveTo>
                  <a:lnTo>
                    <a:pt x="3412417" y="1409700"/>
                  </a:lnTo>
                  <a:lnTo>
                    <a:pt x="3414679" y="1412234"/>
                  </a:lnTo>
                  <a:lnTo>
                    <a:pt x="3415243" y="1409700"/>
                  </a:lnTo>
                  <a:close/>
                </a:path>
                <a:path w="4252595" h="1739900">
                  <a:moveTo>
                    <a:pt x="3401418" y="1397000"/>
                  </a:moveTo>
                  <a:lnTo>
                    <a:pt x="3391384" y="1397000"/>
                  </a:lnTo>
                  <a:lnTo>
                    <a:pt x="3393321" y="1409700"/>
                  </a:lnTo>
                  <a:lnTo>
                    <a:pt x="3398616" y="1409700"/>
                  </a:lnTo>
                  <a:lnTo>
                    <a:pt x="3401418" y="1397000"/>
                  </a:lnTo>
                  <a:close/>
                </a:path>
                <a:path w="4252595" h="1739900">
                  <a:moveTo>
                    <a:pt x="3415035" y="1397000"/>
                  </a:moveTo>
                  <a:lnTo>
                    <a:pt x="3407692" y="1397000"/>
                  </a:lnTo>
                  <a:lnTo>
                    <a:pt x="3412879" y="1409700"/>
                  </a:lnTo>
                  <a:lnTo>
                    <a:pt x="3422368" y="1409700"/>
                  </a:lnTo>
                  <a:lnTo>
                    <a:pt x="3415035" y="1397000"/>
                  </a:lnTo>
                  <a:close/>
                </a:path>
                <a:path w="4252595" h="1739900">
                  <a:moveTo>
                    <a:pt x="3500488" y="1397000"/>
                  </a:moveTo>
                  <a:lnTo>
                    <a:pt x="3427181" y="1397000"/>
                  </a:lnTo>
                  <a:lnTo>
                    <a:pt x="3422368" y="1409700"/>
                  </a:lnTo>
                  <a:lnTo>
                    <a:pt x="3508026" y="1409700"/>
                  </a:lnTo>
                  <a:lnTo>
                    <a:pt x="3500488" y="1397000"/>
                  </a:lnTo>
                  <a:close/>
                </a:path>
                <a:path w="4252595" h="1739900">
                  <a:moveTo>
                    <a:pt x="3403152" y="1358900"/>
                  </a:moveTo>
                  <a:lnTo>
                    <a:pt x="3340903" y="1358900"/>
                  </a:lnTo>
                  <a:lnTo>
                    <a:pt x="3335308" y="1371600"/>
                  </a:lnTo>
                  <a:lnTo>
                    <a:pt x="3334855" y="1374670"/>
                  </a:lnTo>
                  <a:lnTo>
                    <a:pt x="3335212" y="1384300"/>
                  </a:lnTo>
                  <a:lnTo>
                    <a:pt x="3340880" y="1397000"/>
                  </a:lnTo>
                  <a:lnTo>
                    <a:pt x="3343822" y="1397000"/>
                  </a:lnTo>
                  <a:lnTo>
                    <a:pt x="3347007" y="1390593"/>
                  </a:lnTo>
                  <a:lnTo>
                    <a:pt x="3346721" y="1384300"/>
                  </a:lnTo>
                  <a:lnTo>
                    <a:pt x="3450209" y="1384300"/>
                  </a:lnTo>
                  <a:lnTo>
                    <a:pt x="3441544" y="1371600"/>
                  </a:lnTo>
                  <a:lnTo>
                    <a:pt x="3405716" y="1371600"/>
                  </a:lnTo>
                  <a:lnTo>
                    <a:pt x="3403152" y="1358900"/>
                  </a:lnTo>
                  <a:close/>
                </a:path>
                <a:path w="4252595" h="1739900">
                  <a:moveTo>
                    <a:pt x="3348542" y="1387505"/>
                  </a:moveTo>
                  <a:lnTo>
                    <a:pt x="3347007" y="1390593"/>
                  </a:lnTo>
                  <a:lnTo>
                    <a:pt x="3347298" y="1397000"/>
                  </a:lnTo>
                  <a:lnTo>
                    <a:pt x="3352398" y="1397000"/>
                  </a:lnTo>
                  <a:lnTo>
                    <a:pt x="3351695" y="1393054"/>
                  </a:lnTo>
                  <a:lnTo>
                    <a:pt x="3348542" y="1387505"/>
                  </a:lnTo>
                  <a:close/>
                </a:path>
                <a:path w="4252595" h="1739900">
                  <a:moveTo>
                    <a:pt x="3360869" y="1384300"/>
                  </a:moveTo>
                  <a:lnTo>
                    <a:pt x="3350136" y="1384300"/>
                  </a:lnTo>
                  <a:lnTo>
                    <a:pt x="3351695" y="1393054"/>
                  </a:lnTo>
                  <a:lnTo>
                    <a:pt x="3353937" y="1397000"/>
                  </a:lnTo>
                  <a:lnTo>
                    <a:pt x="3364067" y="1397000"/>
                  </a:lnTo>
                  <a:lnTo>
                    <a:pt x="3360869" y="1384300"/>
                  </a:lnTo>
                  <a:close/>
                </a:path>
                <a:path w="4252595" h="1739900">
                  <a:moveTo>
                    <a:pt x="3478467" y="1384300"/>
                  </a:moveTo>
                  <a:lnTo>
                    <a:pt x="3364905" y="1384300"/>
                  </a:lnTo>
                  <a:lnTo>
                    <a:pt x="3364067" y="1397000"/>
                  </a:lnTo>
                  <a:lnTo>
                    <a:pt x="3490936" y="1397000"/>
                  </a:lnTo>
                  <a:lnTo>
                    <a:pt x="3478467" y="1384300"/>
                  </a:lnTo>
                  <a:close/>
                </a:path>
                <a:path w="4252595" h="1739900">
                  <a:moveTo>
                    <a:pt x="3350136" y="1384300"/>
                  </a:moveTo>
                  <a:lnTo>
                    <a:pt x="3346721" y="1384300"/>
                  </a:lnTo>
                  <a:lnTo>
                    <a:pt x="3348542" y="1387505"/>
                  </a:lnTo>
                  <a:lnTo>
                    <a:pt x="3350136" y="1384300"/>
                  </a:lnTo>
                  <a:close/>
                </a:path>
                <a:path w="4252595" h="1739900">
                  <a:moveTo>
                    <a:pt x="3312493" y="1371600"/>
                  </a:moveTo>
                  <a:lnTo>
                    <a:pt x="3314598" y="1384300"/>
                  </a:lnTo>
                  <a:lnTo>
                    <a:pt x="3319697" y="1384300"/>
                  </a:lnTo>
                  <a:lnTo>
                    <a:pt x="3312493" y="1371600"/>
                  </a:lnTo>
                  <a:close/>
                </a:path>
                <a:path w="4252595" h="1739900">
                  <a:moveTo>
                    <a:pt x="3338633" y="1358900"/>
                  </a:moveTo>
                  <a:lnTo>
                    <a:pt x="3305278" y="1358900"/>
                  </a:lnTo>
                  <a:lnTo>
                    <a:pt x="3308222" y="1371600"/>
                  </a:lnTo>
                  <a:lnTo>
                    <a:pt x="3324259" y="1371600"/>
                  </a:lnTo>
                  <a:lnTo>
                    <a:pt x="3324956" y="1384300"/>
                  </a:lnTo>
                  <a:lnTo>
                    <a:pt x="3333435" y="1384300"/>
                  </a:lnTo>
                  <a:lnTo>
                    <a:pt x="3334855" y="1374670"/>
                  </a:lnTo>
                  <a:lnTo>
                    <a:pt x="3334741" y="1371600"/>
                  </a:lnTo>
                  <a:lnTo>
                    <a:pt x="3338633" y="1358900"/>
                  </a:lnTo>
                  <a:close/>
                </a:path>
                <a:path w="4252595" h="1739900">
                  <a:moveTo>
                    <a:pt x="3341068" y="1333500"/>
                  </a:moveTo>
                  <a:lnTo>
                    <a:pt x="3242123" y="1333500"/>
                  </a:lnTo>
                  <a:lnTo>
                    <a:pt x="3252953" y="1346200"/>
                  </a:lnTo>
                  <a:lnTo>
                    <a:pt x="3256076" y="1346200"/>
                  </a:lnTo>
                  <a:lnTo>
                    <a:pt x="3265693" y="1358900"/>
                  </a:lnTo>
                  <a:lnTo>
                    <a:pt x="3338633" y="1358900"/>
                  </a:lnTo>
                  <a:lnTo>
                    <a:pt x="3334741" y="1371600"/>
                  </a:lnTo>
                  <a:lnTo>
                    <a:pt x="3334855" y="1374670"/>
                  </a:lnTo>
                  <a:lnTo>
                    <a:pt x="3335308" y="1371600"/>
                  </a:lnTo>
                  <a:lnTo>
                    <a:pt x="3340903" y="1358900"/>
                  </a:lnTo>
                  <a:lnTo>
                    <a:pt x="3344673" y="1346200"/>
                  </a:lnTo>
                  <a:lnTo>
                    <a:pt x="3341068" y="1333500"/>
                  </a:lnTo>
                  <a:close/>
                </a:path>
                <a:path w="4252595" h="1739900">
                  <a:moveTo>
                    <a:pt x="3296776" y="1358900"/>
                  </a:moveTo>
                  <a:lnTo>
                    <a:pt x="3281971" y="1358900"/>
                  </a:lnTo>
                  <a:lnTo>
                    <a:pt x="3302126" y="1371600"/>
                  </a:lnTo>
                  <a:lnTo>
                    <a:pt x="3308222" y="1371600"/>
                  </a:lnTo>
                  <a:lnTo>
                    <a:pt x="3296776" y="1358900"/>
                  </a:lnTo>
                  <a:close/>
                </a:path>
                <a:path w="4252595" h="1739900">
                  <a:moveTo>
                    <a:pt x="3418783" y="1358900"/>
                  </a:moveTo>
                  <a:lnTo>
                    <a:pt x="3407526" y="1358900"/>
                  </a:lnTo>
                  <a:lnTo>
                    <a:pt x="3410994" y="1371600"/>
                  </a:lnTo>
                  <a:lnTo>
                    <a:pt x="3423492" y="1371600"/>
                  </a:lnTo>
                  <a:lnTo>
                    <a:pt x="3418783" y="1358900"/>
                  </a:lnTo>
                  <a:close/>
                </a:path>
                <a:path w="4252595" h="1739900">
                  <a:moveTo>
                    <a:pt x="3357406" y="1333500"/>
                  </a:moveTo>
                  <a:lnTo>
                    <a:pt x="3350917" y="1346200"/>
                  </a:lnTo>
                  <a:lnTo>
                    <a:pt x="3355016" y="1358900"/>
                  </a:lnTo>
                  <a:lnTo>
                    <a:pt x="3364240" y="1358900"/>
                  </a:lnTo>
                  <a:lnTo>
                    <a:pt x="3365005" y="1346200"/>
                  </a:lnTo>
                  <a:lnTo>
                    <a:pt x="3357406" y="1333500"/>
                  </a:lnTo>
                  <a:close/>
                </a:path>
                <a:path w="4252595" h="1739900">
                  <a:moveTo>
                    <a:pt x="3380675" y="1346200"/>
                  </a:moveTo>
                  <a:lnTo>
                    <a:pt x="3379291" y="1358900"/>
                  </a:lnTo>
                  <a:lnTo>
                    <a:pt x="3385098" y="1358900"/>
                  </a:lnTo>
                  <a:lnTo>
                    <a:pt x="3380675" y="1346200"/>
                  </a:lnTo>
                  <a:close/>
                </a:path>
                <a:path w="4252595" h="1739900">
                  <a:moveTo>
                    <a:pt x="3201094" y="1320800"/>
                  </a:moveTo>
                  <a:lnTo>
                    <a:pt x="3183186" y="1320800"/>
                  </a:lnTo>
                  <a:lnTo>
                    <a:pt x="3193331" y="1333500"/>
                  </a:lnTo>
                  <a:lnTo>
                    <a:pt x="3201094" y="1320800"/>
                  </a:lnTo>
                  <a:close/>
                </a:path>
                <a:path w="4252595" h="1739900">
                  <a:moveTo>
                    <a:pt x="3211338" y="1320800"/>
                  </a:moveTo>
                  <a:lnTo>
                    <a:pt x="3201094" y="1320800"/>
                  </a:lnTo>
                  <a:lnTo>
                    <a:pt x="3205506" y="1333500"/>
                  </a:lnTo>
                  <a:lnTo>
                    <a:pt x="3211338" y="1320800"/>
                  </a:lnTo>
                  <a:close/>
                </a:path>
                <a:path w="4252595" h="1739900">
                  <a:moveTo>
                    <a:pt x="3262788" y="1320800"/>
                  </a:moveTo>
                  <a:lnTo>
                    <a:pt x="3233619" y="1320800"/>
                  </a:lnTo>
                  <a:lnTo>
                    <a:pt x="3248401" y="1333500"/>
                  </a:lnTo>
                  <a:lnTo>
                    <a:pt x="3280661" y="1333500"/>
                  </a:lnTo>
                  <a:lnTo>
                    <a:pt x="3262788" y="1320800"/>
                  </a:lnTo>
                  <a:close/>
                </a:path>
                <a:path w="4252595" h="1739900">
                  <a:moveTo>
                    <a:pt x="3306508" y="1320800"/>
                  </a:moveTo>
                  <a:lnTo>
                    <a:pt x="3280155" y="1320800"/>
                  </a:lnTo>
                  <a:lnTo>
                    <a:pt x="3280661" y="1333500"/>
                  </a:lnTo>
                  <a:lnTo>
                    <a:pt x="3311163" y="1333500"/>
                  </a:lnTo>
                  <a:lnTo>
                    <a:pt x="3306508" y="1320800"/>
                  </a:lnTo>
                  <a:close/>
                </a:path>
                <a:path w="4252595" h="1739900">
                  <a:moveTo>
                    <a:pt x="3315737" y="1320800"/>
                  </a:moveTo>
                  <a:lnTo>
                    <a:pt x="3313982" y="1320800"/>
                  </a:lnTo>
                  <a:lnTo>
                    <a:pt x="3311163" y="1333500"/>
                  </a:lnTo>
                  <a:lnTo>
                    <a:pt x="3320838" y="1333500"/>
                  </a:lnTo>
                  <a:lnTo>
                    <a:pt x="3315737" y="1320800"/>
                  </a:lnTo>
                  <a:close/>
                </a:path>
                <a:path w="4252595" h="1739900">
                  <a:moveTo>
                    <a:pt x="3165840" y="1308100"/>
                  </a:moveTo>
                  <a:lnTo>
                    <a:pt x="3152333" y="1308100"/>
                  </a:lnTo>
                  <a:lnTo>
                    <a:pt x="3158697" y="1320800"/>
                  </a:lnTo>
                  <a:lnTo>
                    <a:pt x="3165840" y="1308100"/>
                  </a:lnTo>
                  <a:close/>
                </a:path>
                <a:path w="4252595" h="1739900">
                  <a:moveTo>
                    <a:pt x="3260412" y="1308100"/>
                  </a:moveTo>
                  <a:lnTo>
                    <a:pt x="3173472" y="1308100"/>
                  </a:lnTo>
                  <a:lnTo>
                    <a:pt x="3191240" y="1320800"/>
                  </a:lnTo>
                  <a:lnTo>
                    <a:pt x="3268870" y="1320800"/>
                  </a:lnTo>
                  <a:lnTo>
                    <a:pt x="3260412" y="1308100"/>
                  </a:lnTo>
                  <a:close/>
                </a:path>
                <a:path w="4252595" h="1739900">
                  <a:moveTo>
                    <a:pt x="3279513" y="1319918"/>
                  </a:moveTo>
                  <a:lnTo>
                    <a:pt x="3279367" y="1320800"/>
                  </a:lnTo>
                  <a:lnTo>
                    <a:pt x="3280155" y="1320800"/>
                  </a:lnTo>
                  <a:lnTo>
                    <a:pt x="3279513" y="1319918"/>
                  </a:lnTo>
                  <a:close/>
                </a:path>
                <a:path w="4252595" h="1739900">
                  <a:moveTo>
                    <a:pt x="3281464" y="1308100"/>
                  </a:moveTo>
                  <a:lnTo>
                    <a:pt x="3270903" y="1308100"/>
                  </a:lnTo>
                  <a:lnTo>
                    <a:pt x="3279513" y="1319918"/>
                  </a:lnTo>
                  <a:lnTo>
                    <a:pt x="3281464" y="1308100"/>
                  </a:lnTo>
                  <a:close/>
                </a:path>
                <a:path w="4252595" h="1739900">
                  <a:moveTo>
                    <a:pt x="3156104" y="1295400"/>
                  </a:moveTo>
                  <a:lnTo>
                    <a:pt x="3132687" y="1295400"/>
                  </a:lnTo>
                  <a:lnTo>
                    <a:pt x="3129640" y="1308100"/>
                  </a:lnTo>
                  <a:lnTo>
                    <a:pt x="3149168" y="1308100"/>
                  </a:lnTo>
                  <a:lnTo>
                    <a:pt x="3156104" y="1295400"/>
                  </a:lnTo>
                  <a:close/>
                </a:path>
                <a:path w="4252595" h="1739900">
                  <a:moveTo>
                    <a:pt x="3250583" y="1295400"/>
                  </a:moveTo>
                  <a:lnTo>
                    <a:pt x="3156104" y="1295400"/>
                  </a:lnTo>
                  <a:lnTo>
                    <a:pt x="3154314" y="1308100"/>
                  </a:lnTo>
                  <a:lnTo>
                    <a:pt x="3256160" y="1308100"/>
                  </a:lnTo>
                  <a:lnTo>
                    <a:pt x="3250583" y="1295400"/>
                  </a:lnTo>
                  <a:close/>
                </a:path>
                <a:path w="4252595" h="1739900">
                  <a:moveTo>
                    <a:pt x="3265018" y="1295400"/>
                  </a:moveTo>
                  <a:lnTo>
                    <a:pt x="3266162" y="1308100"/>
                  </a:lnTo>
                  <a:lnTo>
                    <a:pt x="3270135" y="1308100"/>
                  </a:lnTo>
                  <a:lnTo>
                    <a:pt x="3265018" y="1295400"/>
                  </a:lnTo>
                  <a:close/>
                </a:path>
                <a:path w="4252595" h="1739900">
                  <a:moveTo>
                    <a:pt x="3100908" y="1282700"/>
                  </a:moveTo>
                  <a:lnTo>
                    <a:pt x="3086678" y="1282700"/>
                  </a:lnTo>
                  <a:lnTo>
                    <a:pt x="3094881" y="1295400"/>
                  </a:lnTo>
                  <a:lnTo>
                    <a:pt x="3101242" y="1295400"/>
                  </a:lnTo>
                  <a:lnTo>
                    <a:pt x="3103147" y="1286222"/>
                  </a:lnTo>
                  <a:lnTo>
                    <a:pt x="3100908" y="1282700"/>
                  </a:lnTo>
                  <a:close/>
                </a:path>
                <a:path w="4252595" h="1739900">
                  <a:moveTo>
                    <a:pt x="3107420" y="1282700"/>
                  </a:moveTo>
                  <a:lnTo>
                    <a:pt x="3103878" y="1282700"/>
                  </a:lnTo>
                  <a:lnTo>
                    <a:pt x="3103147" y="1286222"/>
                  </a:lnTo>
                  <a:lnTo>
                    <a:pt x="3108978" y="1295400"/>
                  </a:lnTo>
                  <a:lnTo>
                    <a:pt x="3107420" y="1282700"/>
                  </a:lnTo>
                  <a:close/>
                </a:path>
                <a:path w="4252595" h="1739900">
                  <a:moveTo>
                    <a:pt x="3228736" y="1282700"/>
                  </a:moveTo>
                  <a:lnTo>
                    <a:pt x="3125295" y="1282700"/>
                  </a:lnTo>
                  <a:lnTo>
                    <a:pt x="3122625" y="1295400"/>
                  </a:lnTo>
                  <a:lnTo>
                    <a:pt x="3232182" y="1295400"/>
                  </a:lnTo>
                  <a:lnTo>
                    <a:pt x="3228736" y="1282700"/>
                  </a:lnTo>
                  <a:close/>
                </a:path>
                <a:path w="4252595" h="1739900">
                  <a:moveTo>
                    <a:pt x="3103878" y="1282700"/>
                  </a:moveTo>
                  <a:lnTo>
                    <a:pt x="3100908" y="1282700"/>
                  </a:lnTo>
                  <a:lnTo>
                    <a:pt x="3103147" y="1286222"/>
                  </a:lnTo>
                  <a:lnTo>
                    <a:pt x="3103878" y="1282700"/>
                  </a:lnTo>
                  <a:close/>
                </a:path>
                <a:path w="4252595" h="1739900">
                  <a:moveTo>
                    <a:pt x="3099474" y="1257300"/>
                  </a:moveTo>
                  <a:lnTo>
                    <a:pt x="3057609" y="1257300"/>
                  </a:lnTo>
                  <a:lnTo>
                    <a:pt x="3081390" y="1270000"/>
                  </a:lnTo>
                  <a:lnTo>
                    <a:pt x="3074103" y="1282700"/>
                  </a:lnTo>
                  <a:lnTo>
                    <a:pt x="3096228" y="1282700"/>
                  </a:lnTo>
                  <a:lnTo>
                    <a:pt x="3100060" y="1270000"/>
                  </a:lnTo>
                  <a:lnTo>
                    <a:pt x="3104088" y="1270000"/>
                  </a:lnTo>
                  <a:lnTo>
                    <a:pt x="3099474" y="1257300"/>
                  </a:lnTo>
                  <a:close/>
                </a:path>
                <a:path w="4252595" h="1739900">
                  <a:moveTo>
                    <a:pt x="3130316" y="1270000"/>
                  </a:moveTo>
                  <a:lnTo>
                    <a:pt x="3100060" y="1270000"/>
                  </a:lnTo>
                  <a:lnTo>
                    <a:pt x="3103610" y="1282700"/>
                  </a:lnTo>
                  <a:lnTo>
                    <a:pt x="3139560" y="1282700"/>
                  </a:lnTo>
                  <a:lnTo>
                    <a:pt x="3134252" y="1273428"/>
                  </a:lnTo>
                  <a:lnTo>
                    <a:pt x="3130316" y="1270000"/>
                  </a:lnTo>
                  <a:close/>
                </a:path>
                <a:path w="4252595" h="1739900">
                  <a:moveTo>
                    <a:pt x="3138761" y="1277355"/>
                  </a:moveTo>
                  <a:lnTo>
                    <a:pt x="3139560" y="1282700"/>
                  </a:lnTo>
                  <a:lnTo>
                    <a:pt x="3144896" y="1282700"/>
                  </a:lnTo>
                  <a:lnTo>
                    <a:pt x="3138761" y="1277355"/>
                  </a:lnTo>
                  <a:close/>
                </a:path>
                <a:path w="4252595" h="1739900">
                  <a:moveTo>
                    <a:pt x="3156295" y="1257300"/>
                  </a:moveTo>
                  <a:lnTo>
                    <a:pt x="3146131" y="1257300"/>
                  </a:lnTo>
                  <a:lnTo>
                    <a:pt x="3143637" y="1270000"/>
                  </a:lnTo>
                  <a:lnTo>
                    <a:pt x="3144896" y="1282700"/>
                  </a:lnTo>
                  <a:lnTo>
                    <a:pt x="3191502" y="1282700"/>
                  </a:lnTo>
                  <a:lnTo>
                    <a:pt x="3191709" y="1281899"/>
                  </a:lnTo>
                  <a:lnTo>
                    <a:pt x="3184643" y="1270000"/>
                  </a:lnTo>
                  <a:lnTo>
                    <a:pt x="3178047" y="1270000"/>
                  </a:lnTo>
                  <a:lnTo>
                    <a:pt x="3156295" y="1257300"/>
                  </a:lnTo>
                  <a:close/>
                </a:path>
                <a:path w="4252595" h="1739900">
                  <a:moveTo>
                    <a:pt x="3194780" y="1270000"/>
                  </a:moveTo>
                  <a:lnTo>
                    <a:pt x="3191709" y="1281899"/>
                  </a:lnTo>
                  <a:lnTo>
                    <a:pt x="3192184" y="1282700"/>
                  </a:lnTo>
                  <a:lnTo>
                    <a:pt x="3198633" y="1282700"/>
                  </a:lnTo>
                  <a:lnTo>
                    <a:pt x="3194780" y="1270000"/>
                  </a:lnTo>
                  <a:close/>
                </a:path>
                <a:path w="4252595" h="1739900">
                  <a:moveTo>
                    <a:pt x="3137661" y="1270000"/>
                  </a:moveTo>
                  <a:lnTo>
                    <a:pt x="3132289" y="1270000"/>
                  </a:lnTo>
                  <a:lnTo>
                    <a:pt x="3134252" y="1273428"/>
                  </a:lnTo>
                  <a:lnTo>
                    <a:pt x="3138761" y="1277355"/>
                  </a:lnTo>
                  <a:lnTo>
                    <a:pt x="3137661" y="1270000"/>
                  </a:lnTo>
                  <a:close/>
                </a:path>
                <a:path w="4252595" h="1739900">
                  <a:moveTo>
                    <a:pt x="3051809" y="1257300"/>
                  </a:moveTo>
                  <a:lnTo>
                    <a:pt x="3040148" y="1257300"/>
                  </a:lnTo>
                  <a:lnTo>
                    <a:pt x="3036268" y="1270000"/>
                  </a:lnTo>
                  <a:lnTo>
                    <a:pt x="3049855" y="1270000"/>
                  </a:lnTo>
                  <a:lnTo>
                    <a:pt x="3051809" y="1257300"/>
                  </a:lnTo>
                  <a:close/>
                </a:path>
                <a:path w="4252595" h="1739900">
                  <a:moveTo>
                    <a:pt x="3131357" y="1257300"/>
                  </a:moveTo>
                  <a:lnTo>
                    <a:pt x="3101845" y="1257300"/>
                  </a:lnTo>
                  <a:lnTo>
                    <a:pt x="3104088" y="1270000"/>
                  </a:lnTo>
                  <a:lnTo>
                    <a:pt x="3130135" y="1270000"/>
                  </a:lnTo>
                  <a:lnTo>
                    <a:pt x="3131357" y="1257300"/>
                  </a:lnTo>
                  <a:close/>
                </a:path>
                <a:path w="4252595" h="1739900">
                  <a:moveTo>
                    <a:pt x="3134687" y="1244600"/>
                  </a:moveTo>
                  <a:lnTo>
                    <a:pt x="3122983" y="1257300"/>
                  </a:lnTo>
                  <a:lnTo>
                    <a:pt x="3131357" y="1257300"/>
                  </a:lnTo>
                  <a:lnTo>
                    <a:pt x="3139002" y="1270000"/>
                  </a:lnTo>
                  <a:lnTo>
                    <a:pt x="3141661" y="1270000"/>
                  </a:lnTo>
                  <a:lnTo>
                    <a:pt x="3140001" y="1257300"/>
                  </a:lnTo>
                  <a:lnTo>
                    <a:pt x="3134687" y="1244600"/>
                  </a:lnTo>
                  <a:close/>
                </a:path>
                <a:path w="4252595" h="1739900">
                  <a:moveTo>
                    <a:pt x="3081589" y="1231900"/>
                  </a:moveTo>
                  <a:lnTo>
                    <a:pt x="3000130" y="1231900"/>
                  </a:lnTo>
                  <a:lnTo>
                    <a:pt x="3018094" y="1244600"/>
                  </a:lnTo>
                  <a:lnTo>
                    <a:pt x="3022189" y="1257300"/>
                  </a:lnTo>
                  <a:lnTo>
                    <a:pt x="3122983" y="1257300"/>
                  </a:lnTo>
                  <a:lnTo>
                    <a:pt x="3116427" y="1244600"/>
                  </a:lnTo>
                  <a:lnTo>
                    <a:pt x="3097578" y="1244600"/>
                  </a:lnTo>
                  <a:lnTo>
                    <a:pt x="3081589" y="1231900"/>
                  </a:lnTo>
                  <a:close/>
                </a:path>
                <a:path w="4252595" h="1739900">
                  <a:moveTo>
                    <a:pt x="2976879" y="1231900"/>
                  </a:moveTo>
                  <a:lnTo>
                    <a:pt x="2969917" y="1231900"/>
                  </a:lnTo>
                  <a:lnTo>
                    <a:pt x="2974260" y="1244600"/>
                  </a:lnTo>
                  <a:lnTo>
                    <a:pt x="2976879" y="1231900"/>
                  </a:lnTo>
                  <a:close/>
                </a:path>
                <a:path w="4252595" h="1739900">
                  <a:moveTo>
                    <a:pt x="2985113" y="1231900"/>
                  </a:moveTo>
                  <a:lnTo>
                    <a:pt x="2978210" y="1231900"/>
                  </a:lnTo>
                  <a:lnTo>
                    <a:pt x="2982259" y="1244600"/>
                  </a:lnTo>
                  <a:lnTo>
                    <a:pt x="2984088" y="1244600"/>
                  </a:lnTo>
                  <a:lnTo>
                    <a:pt x="2985113" y="1231900"/>
                  </a:lnTo>
                  <a:close/>
                </a:path>
                <a:path w="4252595" h="1739900">
                  <a:moveTo>
                    <a:pt x="3000130" y="1231900"/>
                  </a:moveTo>
                  <a:lnTo>
                    <a:pt x="2987493" y="1231900"/>
                  </a:lnTo>
                  <a:lnTo>
                    <a:pt x="2987823" y="1244600"/>
                  </a:lnTo>
                  <a:lnTo>
                    <a:pt x="2994181" y="1244600"/>
                  </a:lnTo>
                  <a:lnTo>
                    <a:pt x="3000130" y="1231900"/>
                  </a:lnTo>
                  <a:close/>
                </a:path>
                <a:path w="4252595" h="1739900">
                  <a:moveTo>
                    <a:pt x="3037117" y="1206500"/>
                  </a:moveTo>
                  <a:lnTo>
                    <a:pt x="2930898" y="1206500"/>
                  </a:lnTo>
                  <a:lnTo>
                    <a:pt x="2928891" y="1208645"/>
                  </a:lnTo>
                  <a:lnTo>
                    <a:pt x="2930990" y="1219200"/>
                  </a:lnTo>
                  <a:lnTo>
                    <a:pt x="2936185" y="1231900"/>
                  </a:lnTo>
                  <a:lnTo>
                    <a:pt x="2941275" y="1220806"/>
                  </a:lnTo>
                  <a:lnTo>
                    <a:pt x="2941202" y="1219510"/>
                  </a:lnTo>
                  <a:lnTo>
                    <a:pt x="2940607" y="1219200"/>
                  </a:lnTo>
                  <a:lnTo>
                    <a:pt x="3043009" y="1219200"/>
                  </a:lnTo>
                  <a:lnTo>
                    <a:pt x="3037117" y="1206500"/>
                  </a:lnTo>
                  <a:close/>
                </a:path>
                <a:path w="4252595" h="1739900">
                  <a:moveTo>
                    <a:pt x="2941741" y="1219792"/>
                  </a:moveTo>
                  <a:lnTo>
                    <a:pt x="2941275" y="1220806"/>
                  </a:lnTo>
                  <a:lnTo>
                    <a:pt x="2941901" y="1231900"/>
                  </a:lnTo>
                  <a:lnTo>
                    <a:pt x="2964933" y="1231900"/>
                  </a:lnTo>
                  <a:lnTo>
                    <a:pt x="2941741" y="1219792"/>
                  </a:lnTo>
                  <a:close/>
                </a:path>
                <a:path w="4252595" h="1739900">
                  <a:moveTo>
                    <a:pt x="3056265" y="1219200"/>
                  </a:moveTo>
                  <a:lnTo>
                    <a:pt x="2981126" y="1219200"/>
                  </a:lnTo>
                  <a:lnTo>
                    <a:pt x="2983159" y="1231900"/>
                  </a:lnTo>
                  <a:lnTo>
                    <a:pt x="3062025" y="1231900"/>
                  </a:lnTo>
                  <a:lnTo>
                    <a:pt x="3056265" y="1219200"/>
                  </a:lnTo>
                  <a:close/>
                </a:path>
                <a:path w="4252595" h="1739900">
                  <a:moveTo>
                    <a:pt x="2941202" y="1219510"/>
                  </a:moveTo>
                  <a:lnTo>
                    <a:pt x="2941275" y="1220806"/>
                  </a:lnTo>
                  <a:lnTo>
                    <a:pt x="2941741" y="1219792"/>
                  </a:lnTo>
                  <a:lnTo>
                    <a:pt x="2941202" y="1219510"/>
                  </a:lnTo>
                  <a:close/>
                </a:path>
                <a:path w="4252595" h="1739900">
                  <a:moveTo>
                    <a:pt x="2942012" y="1219200"/>
                  </a:moveTo>
                  <a:lnTo>
                    <a:pt x="2941185" y="1219200"/>
                  </a:lnTo>
                  <a:lnTo>
                    <a:pt x="2941202" y="1219510"/>
                  </a:lnTo>
                  <a:lnTo>
                    <a:pt x="2941741" y="1219792"/>
                  </a:lnTo>
                  <a:lnTo>
                    <a:pt x="2942012" y="1219200"/>
                  </a:lnTo>
                  <a:close/>
                </a:path>
                <a:path w="4252595" h="1739900">
                  <a:moveTo>
                    <a:pt x="2930641" y="1193800"/>
                  </a:moveTo>
                  <a:lnTo>
                    <a:pt x="2895102" y="1193800"/>
                  </a:lnTo>
                  <a:lnTo>
                    <a:pt x="2907627" y="1206500"/>
                  </a:lnTo>
                  <a:lnTo>
                    <a:pt x="2916652" y="1206500"/>
                  </a:lnTo>
                  <a:lnTo>
                    <a:pt x="2910879" y="1219200"/>
                  </a:lnTo>
                  <a:lnTo>
                    <a:pt x="2919014" y="1219200"/>
                  </a:lnTo>
                  <a:lnTo>
                    <a:pt x="2928891" y="1208645"/>
                  </a:lnTo>
                  <a:lnTo>
                    <a:pt x="2928464" y="1206500"/>
                  </a:lnTo>
                  <a:lnTo>
                    <a:pt x="2930641" y="1193800"/>
                  </a:lnTo>
                  <a:close/>
                </a:path>
                <a:path w="4252595" h="1739900">
                  <a:moveTo>
                    <a:pt x="2942316" y="1168400"/>
                  </a:moveTo>
                  <a:lnTo>
                    <a:pt x="2845719" y="1168400"/>
                  </a:lnTo>
                  <a:lnTo>
                    <a:pt x="2840752" y="1181100"/>
                  </a:lnTo>
                  <a:lnTo>
                    <a:pt x="2877218" y="1181100"/>
                  </a:lnTo>
                  <a:lnTo>
                    <a:pt x="2882726" y="1193800"/>
                  </a:lnTo>
                  <a:lnTo>
                    <a:pt x="2930641" y="1193800"/>
                  </a:lnTo>
                  <a:lnTo>
                    <a:pt x="2928464" y="1206500"/>
                  </a:lnTo>
                  <a:lnTo>
                    <a:pt x="2928891" y="1208645"/>
                  </a:lnTo>
                  <a:lnTo>
                    <a:pt x="2930898" y="1206500"/>
                  </a:lnTo>
                  <a:lnTo>
                    <a:pt x="2936369" y="1206500"/>
                  </a:lnTo>
                  <a:lnTo>
                    <a:pt x="2933244" y="1193800"/>
                  </a:lnTo>
                  <a:lnTo>
                    <a:pt x="2941221" y="1181100"/>
                  </a:lnTo>
                  <a:lnTo>
                    <a:pt x="2942316" y="1168400"/>
                  </a:lnTo>
                  <a:close/>
                </a:path>
                <a:path w="4252595" h="1739900">
                  <a:moveTo>
                    <a:pt x="2881316" y="1193800"/>
                  </a:moveTo>
                  <a:lnTo>
                    <a:pt x="2857565" y="1193800"/>
                  </a:lnTo>
                  <a:lnTo>
                    <a:pt x="2872661" y="1206500"/>
                  </a:lnTo>
                  <a:lnTo>
                    <a:pt x="2878512" y="1206500"/>
                  </a:lnTo>
                  <a:lnTo>
                    <a:pt x="2881316" y="1193800"/>
                  </a:lnTo>
                  <a:close/>
                </a:path>
                <a:path w="4252595" h="1739900">
                  <a:moveTo>
                    <a:pt x="2886005" y="1193800"/>
                  </a:moveTo>
                  <a:lnTo>
                    <a:pt x="2881316" y="1193800"/>
                  </a:lnTo>
                  <a:lnTo>
                    <a:pt x="2887271" y="1206500"/>
                  </a:lnTo>
                  <a:lnTo>
                    <a:pt x="2886005" y="1193800"/>
                  </a:lnTo>
                  <a:close/>
                </a:path>
                <a:path w="4252595" h="1739900">
                  <a:moveTo>
                    <a:pt x="2996838" y="1193800"/>
                  </a:moveTo>
                  <a:lnTo>
                    <a:pt x="2933244" y="1193800"/>
                  </a:lnTo>
                  <a:lnTo>
                    <a:pt x="2936369" y="1206500"/>
                  </a:lnTo>
                  <a:lnTo>
                    <a:pt x="2990397" y="1206500"/>
                  </a:lnTo>
                  <a:lnTo>
                    <a:pt x="2996838" y="1193800"/>
                  </a:lnTo>
                  <a:close/>
                </a:path>
                <a:path w="4252595" h="1739900">
                  <a:moveTo>
                    <a:pt x="2840378" y="1181100"/>
                  </a:moveTo>
                  <a:lnTo>
                    <a:pt x="2830505" y="1181100"/>
                  </a:lnTo>
                  <a:lnTo>
                    <a:pt x="2833314" y="1193800"/>
                  </a:lnTo>
                  <a:lnTo>
                    <a:pt x="2848769" y="1193800"/>
                  </a:lnTo>
                  <a:lnTo>
                    <a:pt x="2840378" y="1181100"/>
                  </a:lnTo>
                  <a:close/>
                </a:path>
                <a:path w="4252595" h="1739900">
                  <a:moveTo>
                    <a:pt x="2872501" y="1193264"/>
                  </a:moveTo>
                  <a:lnTo>
                    <a:pt x="2872293" y="1193800"/>
                  </a:lnTo>
                  <a:lnTo>
                    <a:pt x="2873141" y="1193800"/>
                  </a:lnTo>
                  <a:lnTo>
                    <a:pt x="2872501" y="1193264"/>
                  </a:lnTo>
                  <a:close/>
                </a:path>
                <a:path w="4252595" h="1739900">
                  <a:moveTo>
                    <a:pt x="2965032" y="1181100"/>
                  </a:moveTo>
                  <a:lnTo>
                    <a:pt x="2950295" y="1181100"/>
                  </a:lnTo>
                  <a:lnTo>
                    <a:pt x="2936767" y="1193800"/>
                  </a:lnTo>
                  <a:lnTo>
                    <a:pt x="2974786" y="1193800"/>
                  </a:lnTo>
                  <a:lnTo>
                    <a:pt x="2965032" y="1181100"/>
                  </a:lnTo>
                  <a:close/>
                </a:path>
                <a:path w="4252595" h="1739900">
                  <a:moveTo>
                    <a:pt x="2982566" y="1181100"/>
                  </a:moveTo>
                  <a:lnTo>
                    <a:pt x="2976870" y="1193800"/>
                  </a:lnTo>
                  <a:lnTo>
                    <a:pt x="2983111" y="1193800"/>
                  </a:lnTo>
                  <a:lnTo>
                    <a:pt x="2982566" y="1181100"/>
                  </a:lnTo>
                  <a:close/>
                </a:path>
                <a:path w="4252595" h="1739900">
                  <a:moveTo>
                    <a:pt x="2877218" y="1181100"/>
                  </a:moveTo>
                  <a:lnTo>
                    <a:pt x="2857957" y="1181100"/>
                  </a:lnTo>
                  <a:lnTo>
                    <a:pt x="2872501" y="1193264"/>
                  </a:lnTo>
                  <a:lnTo>
                    <a:pt x="2877218" y="1181100"/>
                  </a:lnTo>
                  <a:close/>
                </a:path>
                <a:path w="4252595" h="1739900">
                  <a:moveTo>
                    <a:pt x="2805756" y="1168400"/>
                  </a:moveTo>
                  <a:lnTo>
                    <a:pt x="2799336" y="1168400"/>
                  </a:lnTo>
                  <a:lnTo>
                    <a:pt x="2809312" y="1181100"/>
                  </a:lnTo>
                  <a:lnTo>
                    <a:pt x="2805756" y="1168400"/>
                  </a:lnTo>
                  <a:close/>
                </a:path>
                <a:path w="4252595" h="1739900">
                  <a:moveTo>
                    <a:pt x="2842979" y="1168400"/>
                  </a:moveTo>
                  <a:lnTo>
                    <a:pt x="2819634" y="1168400"/>
                  </a:lnTo>
                  <a:lnTo>
                    <a:pt x="2826507" y="1181100"/>
                  </a:lnTo>
                  <a:lnTo>
                    <a:pt x="2836899" y="1181100"/>
                  </a:lnTo>
                  <a:lnTo>
                    <a:pt x="2842979" y="1168400"/>
                  </a:lnTo>
                  <a:close/>
                </a:path>
                <a:path w="4252595" h="1739900">
                  <a:moveTo>
                    <a:pt x="2777714" y="1155700"/>
                  </a:moveTo>
                  <a:lnTo>
                    <a:pt x="2772012" y="1155700"/>
                  </a:lnTo>
                  <a:lnTo>
                    <a:pt x="2776253" y="1168400"/>
                  </a:lnTo>
                  <a:lnTo>
                    <a:pt x="2777714" y="1155700"/>
                  </a:lnTo>
                  <a:close/>
                </a:path>
                <a:path w="4252595" h="1739900">
                  <a:moveTo>
                    <a:pt x="2798813" y="1155700"/>
                  </a:moveTo>
                  <a:lnTo>
                    <a:pt x="2792667" y="1155700"/>
                  </a:lnTo>
                  <a:lnTo>
                    <a:pt x="2792552" y="1168400"/>
                  </a:lnTo>
                  <a:lnTo>
                    <a:pt x="2798813" y="1155700"/>
                  </a:lnTo>
                  <a:close/>
                </a:path>
                <a:path w="4252595" h="1739900">
                  <a:moveTo>
                    <a:pt x="2895846" y="1155700"/>
                  </a:moveTo>
                  <a:lnTo>
                    <a:pt x="2812194" y="1155700"/>
                  </a:lnTo>
                  <a:lnTo>
                    <a:pt x="2827922" y="1168400"/>
                  </a:lnTo>
                  <a:lnTo>
                    <a:pt x="2895952" y="1168400"/>
                  </a:lnTo>
                  <a:lnTo>
                    <a:pt x="2895846" y="1155700"/>
                  </a:lnTo>
                  <a:close/>
                </a:path>
                <a:path w="4252595" h="1739900">
                  <a:moveTo>
                    <a:pt x="2902830" y="1155700"/>
                  </a:moveTo>
                  <a:lnTo>
                    <a:pt x="2900542" y="1155700"/>
                  </a:lnTo>
                  <a:lnTo>
                    <a:pt x="2899332" y="1168400"/>
                  </a:lnTo>
                  <a:lnTo>
                    <a:pt x="2918547" y="1168400"/>
                  </a:lnTo>
                  <a:lnTo>
                    <a:pt x="2902830" y="1155700"/>
                  </a:lnTo>
                  <a:close/>
                </a:path>
                <a:path w="4252595" h="1739900">
                  <a:moveTo>
                    <a:pt x="2768133" y="1143000"/>
                  </a:moveTo>
                  <a:lnTo>
                    <a:pt x="2753882" y="1143000"/>
                  </a:lnTo>
                  <a:lnTo>
                    <a:pt x="2759880" y="1155700"/>
                  </a:lnTo>
                  <a:lnTo>
                    <a:pt x="2762133" y="1155700"/>
                  </a:lnTo>
                  <a:lnTo>
                    <a:pt x="2768133" y="1143000"/>
                  </a:lnTo>
                  <a:close/>
                </a:path>
                <a:path w="4252595" h="1739900">
                  <a:moveTo>
                    <a:pt x="2770916" y="1145050"/>
                  </a:moveTo>
                  <a:lnTo>
                    <a:pt x="2770364" y="1155700"/>
                  </a:lnTo>
                  <a:lnTo>
                    <a:pt x="2774625" y="1155700"/>
                  </a:lnTo>
                  <a:lnTo>
                    <a:pt x="2771785" y="1145691"/>
                  </a:lnTo>
                  <a:lnTo>
                    <a:pt x="2770916" y="1145050"/>
                  </a:lnTo>
                  <a:close/>
                </a:path>
                <a:path w="4252595" h="1739900">
                  <a:moveTo>
                    <a:pt x="2875250" y="1143000"/>
                  </a:moveTo>
                  <a:lnTo>
                    <a:pt x="2771022" y="1143000"/>
                  </a:lnTo>
                  <a:lnTo>
                    <a:pt x="2771785" y="1145691"/>
                  </a:lnTo>
                  <a:lnTo>
                    <a:pt x="2785368" y="1155700"/>
                  </a:lnTo>
                  <a:lnTo>
                    <a:pt x="2873187" y="1155700"/>
                  </a:lnTo>
                  <a:lnTo>
                    <a:pt x="2875250" y="1143000"/>
                  </a:lnTo>
                  <a:close/>
                </a:path>
                <a:path w="4252595" h="1739900">
                  <a:moveTo>
                    <a:pt x="2771022" y="1143000"/>
                  </a:moveTo>
                  <a:lnTo>
                    <a:pt x="2768133" y="1143000"/>
                  </a:lnTo>
                  <a:lnTo>
                    <a:pt x="2770916" y="1145050"/>
                  </a:lnTo>
                  <a:lnTo>
                    <a:pt x="2771022" y="1143000"/>
                  </a:lnTo>
                  <a:close/>
                </a:path>
                <a:path w="4252595" h="1739900">
                  <a:moveTo>
                    <a:pt x="2720906" y="1130300"/>
                  </a:moveTo>
                  <a:lnTo>
                    <a:pt x="2718453" y="1130300"/>
                  </a:lnTo>
                  <a:lnTo>
                    <a:pt x="2726155" y="1143000"/>
                  </a:lnTo>
                  <a:lnTo>
                    <a:pt x="2720906" y="1130300"/>
                  </a:lnTo>
                  <a:close/>
                </a:path>
                <a:path w="4252595" h="1739900">
                  <a:moveTo>
                    <a:pt x="2825526" y="1130300"/>
                  </a:moveTo>
                  <a:lnTo>
                    <a:pt x="2741410" y="1130300"/>
                  </a:lnTo>
                  <a:lnTo>
                    <a:pt x="2736917" y="1143000"/>
                  </a:lnTo>
                  <a:lnTo>
                    <a:pt x="2832592" y="1143000"/>
                  </a:lnTo>
                  <a:lnTo>
                    <a:pt x="2825526" y="1130300"/>
                  </a:lnTo>
                  <a:close/>
                </a:path>
                <a:path w="4252595" h="1739900">
                  <a:moveTo>
                    <a:pt x="2850159" y="1130300"/>
                  </a:moveTo>
                  <a:lnTo>
                    <a:pt x="2836351" y="1130300"/>
                  </a:lnTo>
                  <a:lnTo>
                    <a:pt x="2832592" y="1143000"/>
                  </a:lnTo>
                  <a:lnTo>
                    <a:pt x="2856082" y="1143000"/>
                  </a:lnTo>
                  <a:lnTo>
                    <a:pt x="2850159" y="1130300"/>
                  </a:lnTo>
                  <a:close/>
                </a:path>
                <a:path w="4252595" h="1739900">
                  <a:moveTo>
                    <a:pt x="2725064" y="1117600"/>
                  </a:moveTo>
                  <a:lnTo>
                    <a:pt x="2687798" y="1117600"/>
                  </a:lnTo>
                  <a:lnTo>
                    <a:pt x="2693266" y="1130300"/>
                  </a:lnTo>
                  <a:lnTo>
                    <a:pt x="2718453" y="1130300"/>
                  </a:lnTo>
                  <a:lnTo>
                    <a:pt x="2725064" y="1117600"/>
                  </a:lnTo>
                  <a:close/>
                </a:path>
                <a:path w="4252595" h="1739900">
                  <a:moveTo>
                    <a:pt x="2805723" y="1117600"/>
                  </a:moveTo>
                  <a:lnTo>
                    <a:pt x="2735714" y="1117600"/>
                  </a:lnTo>
                  <a:lnTo>
                    <a:pt x="2740134" y="1130300"/>
                  </a:lnTo>
                  <a:lnTo>
                    <a:pt x="2806729" y="1130300"/>
                  </a:lnTo>
                  <a:lnTo>
                    <a:pt x="2805723" y="1117600"/>
                  </a:lnTo>
                  <a:close/>
                </a:path>
                <a:path w="4252595" h="1739900">
                  <a:moveTo>
                    <a:pt x="2813367" y="1117600"/>
                  </a:moveTo>
                  <a:lnTo>
                    <a:pt x="2805723" y="1117600"/>
                  </a:lnTo>
                  <a:lnTo>
                    <a:pt x="2810931" y="1130300"/>
                  </a:lnTo>
                  <a:lnTo>
                    <a:pt x="2818127" y="1130300"/>
                  </a:lnTo>
                  <a:lnTo>
                    <a:pt x="2813367" y="1117600"/>
                  </a:lnTo>
                  <a:close/>
                </a:path>
                <a:path w="4252595" h="1739900">
                  <a:moveTo>
                    <a:pt x="2772023" y="1104900"/>
                  </a:moveTo>
                  <a:lnTo>
                    <a:pt x="2687381" y="1104900"/>
                  </a:lnTo>
                  <a:lnTo>
                    <a:pt x="2688296" y="1117600"/>
                  </a:lnTo>
                  <a:lnTo>
                    <a:pt x="2796518" y="1117600"/>
                  </a:lnTo>
                  <a:lnTo>
                    <a:pt x="2772023" y="1104900"/>
                  </a:lnTo>
                  <a:close/>
                </a:path>
                <a:path w="4252595" h="1739900">
                  <a:moveTo>
                    <a:pt x="2714593" y="1079500"/>
                  </a:moveTo>
                  <a:lnTo>
                    <a:pt x="2620373" y="1079500"/>
                  </a:lnTo>
                  <a:lnTo>
                    <a:pt x="2614274" y="1092200"/>
                  </a:lnTo>
                  <a:lnTo>
                    <a:pt x="2620322" y="1104900"/>
                  </a:lnTo>
                  <a:lnTo>
                    <a:pt x="2629059" y="1104900"/>
                  </a:lnTo>
                  <a:lnTo>
                    <a:pt x="2634779" y="1092200"/>
                  </a:lnTo>
                  <a:lnTo>
                    <a:pt x="2714733" y="1092200"/>
                  </a:lnTo>
                  <a:lnTo>
                    <a:pt x="2714593" y="1079500"/>
                  </a:lnTo>
                  <a:close/>
                </a:path>
                <a:path w="4252595" h="1739900">
                  <a:moveTo>
                    <a:pt x="2638453" y="1092200"/>
                  </a:moveTo>
                  <a:lnTo>
                    <a:pt x="2643173" y="1104900"/>
                  </a:lnTo>
                  <a:lnTo>
                    <a:pt x="2643362" y="1104900"/>
                  </a:lnTo>
                  <a:lnTo>
                    <a:pt x="2638453" y="1092200"/>
                  </a:lnTo>
                  <a:close/>
                </a:path>
                <a:path w="4252595" h="1739900">
                  <a:moveTo>
                    <a:pt x="2665608" y="1092200"/>
                  </a:moveTo>
                  <a:lnTo>
                    <a:pt x="2639504" y="1092200"/>
                  </a:lnTo>
                  <a:lnTo>
                    <a:pt x="2649814" y="1104900"/>
                  </a:lnTo>
                  <a:lnTo>
                    <a:pt x="2671216" y="1104900"/>
                  </a:lnTo>
                  <a:lnTo>
                    <a:pt x="2665608" y="1092200"/>
                  </a:lnTo>
                  <a:close/>
                </a:path>
                <a:path w="4252595" h="1739900">
                  <a:moveTo>
                    <a:pt x="2740641" y="1092200"/>
                  </a:moveTo>
                  <a:lnTo>
                    <a:pt x="2676001" y="1092200"/>
                  </a:lnTo>
                  <a:lnTo>
                    <a:pt x="2671216" y="1104900"/>
                  </a:lnTo>
                  <a:lnTo>
                    <a:pt x="2762144" y="1104900"/>
                  </a:lnTo>
                  <a:lnTo>
                    <a:pt x="2740641" y="1092200"/>
                  </a:lnTo>
                  <a:close/>
                </a:path>
                <a:path w="4252595" h="1739900">
                  <a:moveTo>
                    <a:pt x="2727255" y="1079500"/>
                  </a:moveTo>
                  <a:lnTo>
                    <a:pt x="2716775" y="1092200"/>
                  </a:lnTo>
                  <a:lnTo>
                    <a:pt x="2727948" y="1092200"/>
                  </a:lnTo>
                  <a:lnTo>
                    <a:pt x="2727255" y="1079500"/>
                  </a:lnTo>
                  <a:close/>
                </a:path>
                <a:path w="4252595" h="1739900">
                  <a:moveTo>
                    <a:pt x="2560991" y="1078153"/>
                  </a:moveTo>
                  <a:lnTo>
                    <a:pt x="2560370" y="1079500"/>
                  </a:lnTo>
                  <a:lnTo>
                    <a:pt x="2561082" y="1079500"/>
                  </a:lnTo>
                  <a:lnTo>
                    <a:pt x="2560991" y="1078153"/>
                  </a:lnTo>
                  <a:close/>
                </a:path>
                <a:path w="4252595" h="1739900">
                  <a:moveTo>
                    <a:pt x="2577417" y="1066800"/>
                  </a:moveTo>
                  <a:lnTo>
                    <a:pt x="2573871" y="1066800"/>
                  </a:lnTo>
                  <a:lnTo>
                    <a:pt x="2578023" y="1079500"/>
                  </a:lnTo>
                  <a:lnTo>
                    <a:pt x="2577417" y="1066800"/>
                  </a:lnTo>
                  <a:close/>
                </a:path>
                <a:path w="4252595" h="1739900">
                  <a:moveTo>
                    <a:pt x="2614466" y="1066800"/>
                  </a:moveTo>
                  <a:lnTo>
                    <a:pt x="2588131" y="1066800"/>
                  </a:lnTo>
                  <a:lnTo>
                    <a:pt x="2588212" y="1079500"/>
                  </a:lnTo>
                  <a:lnTo>
                    <a:pt x="2630558" y="1079500"/>
                  </a:lnTo>
                  <a:lnTo>
                    <a:pt x="2614466" y="1066800"/>
                  </a:lnTo>
                  <a:close/>
                </a:path>
                <a:path w="4252595" h="1739900">
                  <a:moveTo>
                    <a:pt x="2691669" y="1066800"/>
                  </a:moveTo>
                  <a:lnTo>
                    <a:pt x="2621247" y="1066800"/>
                  </a:lnTo>
                  <a:lnTo>
                    <a:pt x="2630558" y="1079500"/>
                  </a:lnTo>
                  <a:lnTo>
                    <a:pt x="2688334" y="1079500"/>
                  </a:lnTo>
                  <a:lnTo>
                    <a:pt x="2691669" y="1066800"/>
                  </a:lnTo>
                  <a:close/>
                </a:path>
                <a:path w="4252595" h="1739900">
                  <a:moveTo>
                    <a:pt x="2697717" y="1066800"/>
                  </a:moveTo>
                  <a:lnTo>
                    <a:pt x="2688334" y="1079500"/>
                  </a:lnTo>
                  <a:lnTo>
                    <a:pt x="2700789" y="1079500"/>
                  </a:lnTo>
                  <a:lnTo>
                    <a:pt x="2697717" y="1066800"/>
                  </a:lnTo>
                  <a:close/>
                </a:path>
                <a:path w="4252595" h="1739900">
                  <a:moveTo>
                    <a:pt x="2566233" y="1066800"/>
                  </a:moveTo>
                  <a:lnTo>
                    <a:pt x="2560232" y="1066800"/>
                  </a:lnTo>
                  <a:lnTo>
                    <a:pt x="2560991" y="1078153"/>
                  </a:lnTo>
                  <a:lnTo>
                    <a:pt x="2566233" y="1066800"/>
                  </a:lnTo>
                  <a:close/>
                </a:path>
                <a:path w="4252595" h="1739900">
                  <a:moveTo>
                    <a:pt x="2600295" y="1041400"/>
                  </a:moveTo>
                  <a:lnTo>
                    <a:pt x="2524321" y="1041400"/>
                  </a:lnTo>
                  <a:lnTo>
                    <a:pt x="2534340" y="1054100"/>
                  </a:lnTo>
                  <a:lnTo>
                    <a:pt x="2565951" y="1066800"/>
                  </a:lnTo>
                  <a:lnTo>
                    <a:pt x="2579626" y="1066800"/>
                  </a:lnTo>
                  <a:lnTo>
                    <a:pt x="2573366" y="1054100"/>
                  </a:lnTo>
                  <a:lnTo>
                    <a:pt x="2605353" y="1054100"/>
                  </a:lnTo>
                  <a:lnTo>
                    <a:pt x="2600295" y="1041400"/>
                  </a:lnTo>
                  <a:close/>
                </a:path>
                <a:path w="4252595" h="1739900">
                  <a:moveTo>
                    <a:pt x="2633573" y="1054100"/>
                  </a:moveTo>
                  <a:lnTo>
                    <a:pt x="2576292" y="1054100"/>
                  </a:lnTo>
                  <a:lnTo>
                    <a:pt x="2580884" y="1066800"/>
                  </a:lnTo>
                  <a:lnTo>
                    <a:pt x="2634566" y="1066800"/>
                  </a:lnTo>
                  <a:lnTo>
                    <a:pt x="2633573" y="1054100"/>
                  </a:lnTo>
                  <a:close/>
                </a:path>
                <a:path w="4252595" h="1739900">
                  <a:moveTo>
                    <a:pt x="2657309" y="1054100"/>
                  </a:moveTo>
                  <a:lnTo>
                    <a:pt x="2641134" y="1054100"/>
                  </a:lnTo>
                  <a:lnTo>
                    <a:pt x="2634566" y="1066800"/>
                  </a:lnTo>
                  <a:lnTo>
                    <a:pt x="2668146" y="1066800"/>
                  </a:lnTo>
                  <a:lnTo>
                    <a:pt x="2657309" y="1054100"/>
                  </a:lnTo>
                  <a:close/>
                </a:path>
                <a:path w="4252595" h="1739900">
                  <a:moveTo>
                    <a:pt x="2520421" y="1041400"/>
                  </a:moveTo>
                  <a:lnTo>
                    <a:pt x="2500235" y="1041400"/>
                  </a:lnTo>
                  <a:lnTo>
                    <a:pt x="2501733" y="1054100"/>
                  </a:lnTo>
                  <a:lnTo>
                    <a:pt x="2520421" y="1041400"/>
                  </a:lnTo>
                  <a:close/>
                </a:path>
                <a:path w="4252595" h="1739900">
                  <a:moveTo>
                    <a:pt x="2522371" y="1041400"/>
                  </a:moveTo>
                  <a:lnTo>
                    <a:pt x="2511858" y="1054100"/>
                  </a:lnTo>
                  <a:lnTo>
                    <a:pt x="2522381" y="1054100"/>
                  </a:lnTo>
                  <a:lnTo>
                    <a:pt x="2522371" y="1041400"/>
                  </a:lnTo>
                  <a:close/>
                </a:path>
                <a:path w="4252595" h="1739900">
                  <a:moveTo>
                    <a:pt x="2622654" y="1041400"/>
                  </a:moveTo>
                  <a:lnTo>
                    <a:pt x="2603527" y="1041400"/>
                  </a:lnTo>
                  <a:lnTo>
                    <a:pt x="2605353" y="1054100"/>
                  </a:lnTo>
                  <a:lnTo>
                    <a:pt x="2629598" y="1054100"/>
                  </a:lnTo>
                  <a:lnTo>
                    <a:pt x="2622654" y="1041400"/>
                  </a:lnTo>
                  <a:close/>
                </a:path>
                <a:path w="4252595" h="1739900">
                  <a:moveTo>
                    <a:pt x="2483919" y="1028700"/>
                  </a:moveTo>
                  <a:lnTo>
                    <a:pt x="2460523" y="1028700"/>
                  </a:lnTo>
                  <a:lnTo>
                    <a:pt x="2475534" y="1041400"/>
                  </a:lnTo>
                  <a:lnTo>
                    <a:pt x="2487461" y="1041400"/>
                  </a:lnTo>
                  <a:lnTo>
                    <a:pt x="2483919" y="1028700"/>
                  </a:lnTo>
                  <a:close/>
                </a:path>
                <a:path w="4252595" h="1739900">
                  <a:moveTo>
                    <a:pt x="2528067" y="1028700"/>
                  </a:moveTo>
                  <a:lnTo>
                    <a:pt x="2488600" y="1028700"/>
                  </a:lnTo>
                  <a:lnTo>
                    <a:pt x="2501372" y="1041400"/>
                  </a:lnTo>
                  <a:lnTo>
                    <a:pt x="2525646" y="1041400"/>
                  </a:lnTo>
                  <a:lnTo>
                    <a:pt x="2528067" y="1028700"/>
                  </a:lnTo>
                  <a:close/>
                </a:path>
                <a:path w="4252595" h="1739900">
                  <a:moveTo>
                    <a:pt x="2534191" y="1003300"/>
                  </a:moveTo>
                  <a:lnTo>
                    <a:pt x="2427202" y="1003300"/>
                  </a:lnTo>
                  <a:lnTo>
                    <a:pt x="2426447" y="1016000"/>
                  </a:lnTo>
                  <a:lnTo>
                    <a:pt x="2530284" y="1016000"/>
                  </a:lnTo>
                  <a:lnTo>
                    <a:pt x="2527087" y="1028700"/>
                  </a:lnTo>
                  <a:lnTo>
                    <a:pt x="2528067" y="1028700"/>
                  </a:lnTo>
                  <a:lnTo>
                    <a:pt x="2525646" y="1041400"/>
                  </a:lnTo>
                  <a:lnTo>
                    <a:pt x="2531412" y="1041400"/>
                  </a:lnTo>
                  <a:lnTo>
                    <a:pt x="2535564" y="1028700"/>
                  </a:lnTo>
                  <a:lnTo>
                    <a:pt x="2533732" y="1016000"/>
                  </a:lnTo>
                  <a:lnTo>
                    <a:pt x="2534191" y="1003300"/>
                  </a:lnTo>
                  <a:close/>
                </a:path>
                <a:path w="4252595" h="1739900">
                  <a:moveTo>
                    <a:pt x="2555070" y="1016000"/>
                  </a:moveTo>
                  <a:lnTo>
                    <a:pt x="2533732" y="1016000"/>
                  </a:lnTo>
                  <a:lnTo>
                    <a:pt x="2535564" y="1028700"/>
                  </a:lnTo>
                  <a:lnTo>
                    <a:pt x="2531412" y="1041400"/>
                  </a:lnTo>
                  <a:lnTo>
                    <a:pt x="2588514" y="1041400"/>
                  </a:lnTo>
                  <a:lnTo>
                    <a:pt x="2586299" y="1028700"/>
                  </a:lnTo>
                  <a:lnTo>
                    <a:pt x="2559506" y="1028700"/>
                  </a:lnTo>
                  <a:lnTo>
                    <a:pt x="2555070" y="1016000"/>
                  </a:lnTo>
                  <a:close/>
                </a:path>
                <a:path w="4252595" h="1739900">
                  <a:moveTo>
                    <a:pt x="2598733" y="1028700"/>
                  </a:moveTo>
                  <a:lnTo>
                    <a:pt x="2595709" y="1028700"/>
                  </a:lnTo>
                  <a:lnTo>
                    <a:pt x="2588514" y="1041400"/>
                  </a:lnTo>
                  <a:lnTo>
                    <a:pt x="2605147" y="1041400"/>
                  </a:lnTo>
                  <a:lnTo>
                    <a:pt x="2598733" y="1028700"/>
                  </a:lnTo>
                  <a:close/>
                </a:path>
                <a:path w="4252595" h="1739900">
                  <a:moveTo>
                    <a:pt x="2434195" y="1016000"/>
                  </a:moveTo>
                  <a:lnTo>
                    <a:pt x="2428045" y="1016000"/>
                  </a:lnTo>
                  <a:lnTo>
                    <a:pt x="2433500" y="1028700"/>
                  </a:lnTo>
                  <a:lnTo>
                    <a:pt x="2439303" y="1028700"/>
                  </a:lnTo>
                  <a:lnTo>
                    <a:pt x="2434195" y="1016000"/>
                  </a:lnTo>
                  <a:close/>
                </a:path>
                <a:path w="4252595" h="1739900">
                  <a:moveTo>
                    <a:pt x="2452105" y="1027461"/>
                  </a:moveTo>
                  <a:lnTo>
                    <a:pt x="2451465" y="1028700"/>
                  </a:lnTo>
                  <a:lnTo>
                    <a:pt x="2453348" y="1028700"/>
                  </a:lnTo>
                  <a:lnTo>
                    <a:pt x="2452105" y="1027461"/>
                  </a:lnTo>
                  <a:close/>
                </a:path>
                <a:path w="4252595" h="1739900">
                  <a:moveTo>
                    <a:pt x="2530284" y="1016000"/>
                  </a:moveTo>
                  <a:lnTo>
                    <a:pt x="2464906" y="1016000"/>
                  </a:lnTo>
                  <a:lnTo>
                    <a:pt x="2458645" y="1028700"/>
                  </a:lnTo>
                  <a:lnTo>
                    <a:pt x="2527087" y="1028700"/>
                  </a:lnTo>
                  <a:lnTo>
                    <a:pt x="2530284" y="1016000"/>
                  </a:lnTo>
                  <a:close/>
                </a:path>
                <a:path w="4252595" h="1739900">
                  <a:moveTo>
                    <a:pt x="2458032" y="1016000"/>
                  </a:moveTo>
                  <a:lnTo>
                    <a:pt x="2440605" y="1016000"/>
                  </a:lnTo>
                  <a:lnTo>
                    <a:pt x="2452105" y="1027461"/>
                  </a:lnTo>
                  <a:lnTo>
                    <a:pt x="2458032" y="1016000"/>
                  </a:lnTo>
                  <a:close/>
                </a:path>
                <a:path w="4252595" h="1739900">
                  <a:moveTo>
                    <a:pt x="2419654" y="1003300"/>
                  </a:moveTo>
                  <a:lnTo>
                    <a:pt x="2410262" y="1003300"/>
                  </a:lnTo>
                  <a:lnTo>
                    <a:pt x="2418866" y="1016000"/>
                  </a:lnTo>
                  <a:lnTo>
                    <a:pt x="2419654" y="1003300"/>
                  </a:lnTo>
                  <a:close/>
                </a:path>
                <a:path w="4252595" h="1739900">
                  <a:moveTo>
                    <a:pt x="2497919" y="990600"/>
                  </a:moveTo>
                  <a:lnTo>
                    <a:pt x="2386311" y="990600"/>
                  </a:lnTo>
                  <a:lnTo>
                    <a:pt x="2389552" y="1003300"/>
                  </a:lnTo>
                  <a:lnTo>
                    <a:pt x="2507675" y="1003300"/>
                  </a:lnTo>
                  <a:lnTo>
                    <a:pt x="2497919" y="990600"/>
                  </a:lnTo>
                  <a:close/>
                </a:path>
                <a:path w="4252595" h="1739900">
                  <a:moveTo>
                    <a:pt x="2353684" y="977900"/>
                  </a:moveTo>
                  <a:lnTo>
                    <a:pt x="2337341" y="977900"/>
                  </a:lnTo>
                  <a:lnTo>
                    <a:pt x="2350623" y="990600"/>
                  </a:lnTo>
                  <a:lnTo>
                    <a:pt x="2357528" y="990600"/>
                  </a:lnTo>
                  <a:lnTo>
                    <a:pt x="2353684" y="977900"/>
                  </a:lnTo>
                  <a:close/>
                </a:path>
                <a:path w="4252595" h="1739900">
                  <a:moveTo>
                    <a:pt x="2455331" y="977900"/>
                  </a:moveTo>
                  <a:lnTo>
                    <a:pt x="2364339" y="977900"/>
                  </a:lnTo>
                  <a:lnTo>
                    <a:pt x="2357528" y="990600"/>
                  </a:lnTo>
                  <a:lnTo>
                    <a:pt x="2458247" y="990600"/>
                  </a:lnTo>
                  <a:lnTo>
                    <a:pt x="2455331" y="977900"/>
                  </a:lnTo>
                  <a:close/>
                </a:path>
                <a:path w="4252595" h="1739900">
                  <a:moveTo>
                    <a:pt x="2468362" y="977900"/>
                  </a:moveTo>
                  <a:lnTo>
                    <a:pt x="2459342" y="990600"/>
                  </a:lnTo>
                  <a:lnTo>
                    <a:pt x="2473066" y="990600"/>
                  </a:lnTo>
                  <a:lnTo>
                    <a:pt x="2468362" y="977900"/>
                  </a:lnTo>
                  <a:close/>
                </a:path>
                <a:path w="4252595" h="1739900">
                  <a:moveTo>
                    <a:pt x="2386189" y="965200"/>
                  </a:moveTo>
                  <a:lnTo>
                    <a:pt x="2343188" y="965200"/>
                  </a:lnTo>
                  <a:lnTo>
                    <a:pt x="2334942" y="977900"/>
                  </a:lnTo>
                  <a:lnTo>
                    <a:pt x="2392944" y="977900"/>
                  </a:lnTo>
                  <a:lnTo>
                    <a:pt x="2386189" y="965200"/>
                  </a:lnTo>
                  <a:close/>
                </a:path>
                <a:path w="4252595" h="1739900">
                  <a:moveTo>
                    <a:pt x="2435073" y="965200"/>
                  </a:moveTo>
                  <a:lnTo>
                    <a:pt x="2398333" y="965200"/>
                  </a:lnTo>
                  <a:lnTo>
                    <a:pt x="2398032" y="977900"/>
                  </a:lnTo>
                  <a:lnTo>
                    <a:pt x="2440844" y="977900"/>
                  </a:lnTo>
                  <a:lnTo>
                    <a:pt x="2435073" y="965200"/>
                  </a:lnTo>
                  <a:close/>
                </a:path>
                <a:path w="4252595" h="1739900">
                  <a:moveTo>
                    <a:pt x="2278979" y="952500"/>
                  </a:moveTo>
                  <a:lnTo>
                    <a:pt x="2276159" y="952500"/>
                  </a:lnTo>
                  <a:lnTo>
                    <a:pt x="2281844" y="965200"/>
                  </a:lnTo>
                  <a:lnTo>
                    <a:pt x="2283871" y="965200"/>
                  </a:lnTo>
                  <a:lnTo>
                    <a:pt x="2278979" y="952500"/>
                  </a:lnTo>
                  <a:close/>
                </a:path>
                <a:path w="4252595" h="1739900">
                  <a:moveTo>
                    <a:pt x="2381471" y="952500"/>
                  </a:moveTo>
                  <a:lnTo>
                    <a:pt x="2282492" y="952500"/>
                  </a:lnTo>
                  <a:lnTo>
                    <a:pt x="2293496" y="965200"/>
                  </a:lnTo>
                  <a:lnTo>
                    <a:pt x="2380888" y="965200"/>
                  </a:lnTo>
                  <a:lnTo>
                    <a:pt x="2381471" y="952500"/>
                  </a:lnTo>
                  <a:close/>
                </a:path>
                <a:path w="4252595" h="1739900">
                  <a:moveTo>
                    <a:pt x="2404609" y="952500"/>
                  </a:moveTo>
                  <a:lnTo>
                    <a:pt x="2389017" y="952500"/>
                  </a:lnTo>
                  <a:lnTo>
                    <a:pt x="2396860" y="965200"/>
                  </a:lnTo>
                  <a:lnTo>
                    <a:pt x="2411705" y="965200"/>
                  </a:lnTo>
                  <a:lnTo>
                    <a:pt x="2404609" y="952500"/>
                  </a:lnTo>
                  <a:close/>
                </a:path>
                <a:path w="4252595" h="1739900">
                  <a:moveTo>
                    <a:pt x="2270331" y="939800"/>
                  </a:moveTo>
                  <a:lnTo>
                    <a:pt x="2235429" y="939800"/>
                  </a:lnTo>
                  <a:lnTo>
                    <a:pt x="2253044" y="952500"/>
                  </a:lnTo>
                  <a:lnTo>
                    <a:pt x="2261091" y="952500"/>
                  </a:lnTo>
                  <a:lnTo>
                    <a:pt x="2270331" y="939800"/>
                  </a:lnTo>
                  <a:close/>
                </a:path>
                <a:path w="4252595" h="1739900">
                  <a:moveTo>
                    <a:pt x="2345203" y="939800"/>
                  </a:moveTo>
                  <a:lnTo>
                    <a:pt x="2270331" y="939800"/>
                  </a:lnTo>
                  <a:lnTo>
                    <a:pt x="2278979" y="952500"/>
                  </a:lnTo>
                  <a:lnTo>
                    <a:pt x="2348763" y="952500"/>
                  </a:lnTo>
                  <a:lnTo>
                    <a:pt x="2345203" y="939800"/>
                  </a:lnTo>
                  <a:close/>
                </a:path>
                <a:path w="4252595" h="1739900">
                  <a:moveTo>
                    <a:pt x="2373433" y="939800"/>
                  </a:moveTo>
                  <a:lnTo>
                    <a:pt x="2348229" y="939800"/>
                  </a:lnTo>
                  <a:lnTo>
                    <a:pt x="2348763" y="952500"/>
                  </a:lnTo>
                  <a:lnTo>
                    <a:pt x="2374176" y="952500"/>
                  </a:lnTo>
                  <a:lnTo>
                    <a:pt x="2374253" y="949665"/>
                  </a:lnTo>
                  <a:lnTo>
                    <a:pt x="2373433" y="939800"/>
                  </a:lnTo>
                  <a:close/>
                </a:path>
                <a:path w="4252595" h="1739900">
                  <a:moveTo>
                    <a:pt x="2374253" y="949665"/>
                  </a:moveTo>
                  <a:lnTo>
                    <a:pt x="2374176" y="952500"/>
                  </a:lnTo>
                  <a:lnTo>
                    <a:pt x="2374489" y="952500"/>
                  </a:lnTo>
                  <a:lnTo>
                    <a:pt x="2374253" y="949665"/>
                  </a:lnTo>
                  <a:close/>
                </a:path>
                <a:path w="4252595" h="1739900">
                  <a:moveTo>
                    <a:pt x="2317052" y="914400"/>
                  </a:moveTo>
                  <a:lnTo>
                    <a:pt x="2212761" y="914400"/>
                  </a:lnTo>
                  <a:lnTo>
                    <a:pt x="2233102" y="927100"/>
                  </a:lnTo>
                  <a:lnTo>
                    <a:pt x="2249658" y="939800"/>
                  </a:lnTo>
                  <a:lnTo>
                    <a:pt x="2334076" y="939800"/>
                  </a:lnTo>
                  <a:lnTo>
                    <a:pt x="2326429" y="927100"/>
                  </a:lnTo>
                  <a:lnTo>
                    <a:pt x="2326576" y="927100"/>
                  </a:lnTo>
                  <a:lnTo>
                    <a:pt x="2317052" y="914400"/>
                  </a:lnTo>
                  <a:close/>
                </a:path>
                <a:path w="4252595" h="1739900">
                  <a:moveTo>
                    <a:pt x="2346943" y="927100"/>
                  </a:moveTo>
                  <a:lnTo>
                    <a:pt x="2333507" y="927100"/>
                  </a:lnTo>
                  <a:lnTo>
                    <a:pt x="2344708" y="939800"/>
                  </a:lnTo>
                  <a:lnTo>
                    <a:pt x="2355932" y="939800"/>
                  </a:lnTo>
                  <a:lnTo>
                    <a:pt x="2346943" y="927100"/>
                  </a:lnTo>
                  <a:close/>
                </a:path>
                <a:path w="4252595" h="1739900">
                  <a:moveTo>
                    <a:pt x="2212761" y="914400"/>
                  </a:moveTo>
                  <a:lnTo>
                    <a:pt x="2195836" y="914400"/>
                  </a:lnTo>
                  <a:lnTo>
                    <a:pt x="2207170" y="927100"/>
                  </a:lnTo>
                  <a:lnTo>
                    <a:pt x="2218380" y="927100"/>
                  </a:lnTo>
                  <a:lnTo>
                    <a:pt x="2212761" y="914400"/>
                  </a:lnTo>
                  <a:close/>
                </a:path>
                <a:path w="4252595" h="1739900">
                  <a:moveTo>
                    <a:pt x="2194544" y="901700"/>
                  </a:moveTo>
                  <a:lnTo>
                    <a:pt x="2169809" y="901700"/>
                  </a:lnTo>
                  <a:lnTo>
                    <a:pt x="2174798" y="914400"/>
                  </a:lnTo>
                  <a:lnTo>
                    <a:pt x="2198453" y="914400"/>
                  </a:lnTo>
                  <a:lnTo>
                    <a:pt x="2194544" y="901700"/>
                  </a:lnTo>
                  <a:close/>
                </a:path>
                <a:path w="4252595" h="1739900">
                  <a:moveTo>
                    <a:pt x="2233133" y="901700"/>
                  </a:moveTo>
                  <a:lnTo>
                    <a:pt x="2214307" y="901700"/>
                  </a:lnTo>
                  <a:lnTo>
                    <a:pt x="2210590" y="914400"/>
                  </a:lnTo>
                  <a:lnTo>
                    <a:pt x="2232275" y="914400"/>
                  </a:lnTo>
                  <a:lnTo>
                    <a:pt x="2233133" y="901700"/>
                  </a:lnTo>
                  <a:close/>
                </a:path>
                <a:path w="4252595" h="1739900">
                  <a:moveTo>
                    <a:pt x="2258871" y="901700"/>
                  </a:moveTo>
                  <a:lnTo>
                    <a:pt x="2233133" y="901700"/>
                  </a:lnTo>
                  <a:lnTo>
                    <a:pt x="2232275" y="914400"/>
                  </a:lnTo>
                  <a:lnTo>
                    <a:pt x="2268737" y="914400"/>
                  </a:lnTo>
                  <a:lnTo>
                    <a:pt x="2258871" y="901700"/>
                  </a:lnTo>
                  <a:close/>
                </a:path>
                <a:path w="4252595" h="1739900">
                  <a:moveTo>
                    <a:pt x="2283907" y="901700"/>
                  </a:moveTo>
                  <a:lnTo>
                    <a:pt x="2279247" y="901700"/>
                  </a:lnTo>
                  <a:lnTo>
                    <a:pt x="2274860" y="914400"/>
                  </a:lnTo>
                  <a:lnTo>
                    <a:pt x="2291440" y="914400"/>
                  </a:lnTo>
                  <a:lnTo>
                    <a:pt x="2283907" y="901700"/>
                  </a:lnTo>
                  <a:close/>
                </a:path>
                <a:path w="4252595" h="1739900">
                  <a:moveTo>
                    <a:pt x="2139419" y="876300"/>
                  </a:moveTo>
                  <a:lnTo>
                    <a:pt x="2118723" y="876300"/>
                  </a:lnTo>
                  <a:lnTo>
                    <a:pt x="2118268" y="879392"/>
                  </a:lnTo>
                  <a:lnTo>
                    <a:pt x="2118626" y="889000"/>
                  </a:lnTo>
                  <a:lnTo>
                    <a:pt x="2124299" y="901700"/>
                  </a:lnTo>
                  <a:lnTo>
                    <a:pt x="2130718" y="901700"/>
                  </a:lnTo>
                  <a:lnTo>
                    <a:pt x="2130135" y="889000"/>
                  </a:lnTo>
                  <a:lnTo>
                    <a:pt x="2139587" y="889000"/>
                  </a:lnTo>
                  <a:lnTo>
                    <a:pt x="2139419" y="876300"/>
                  </a:lnTo>
                  <a:close/>
                </a:path>
                <a:path w="4252595" h="1739900">
                  <a:moveTo>
                    <a:pt x="2144288" y="889000"/>
                  </a:moveTo>
                  <a:lnTo>
                    <a:pt x="2130135" y="889000"/>
                  </a:lnTo>
                  <a:lnTo>
                    <a:pt x="2137352" y="901700"/>
                  </a:lnTo>
                  <a:lnTo>
                    <a:pt x="2147486" y="901700"/>
                  </a:lnTo>
                  <a:lnTo>
                    <a:pt x="2144288" y="889000"/>
                  </a:lnTo>
                  <a:close/>
                </a:path>
                <a:path w="4252595" h="1739900">
                  <a:moveTo>
                    <a:pt x="2242989" y="889000"/>
                  </a:moveTo>
                  <a:lnTo>
                    <a:pt x="2147145" y="889000"/>
                  </a:lnTo>
                  <a:lnTo>
                    <a:pt x="2148325" y="901700"/>
                  </a:lnTo>
                  <a:lnTo>
                    <a:pt x="2261884" y="901700"/>
                  </a:lnTo>
                  <a:lnTo>
                    <a:pt x="2242989" y="889000"/>
                  </a:lnTo>
                  <a:close/>
                </a:path>
                <a:path w="4252595" h="1739900">
                  <a:moveTo>
                    <a:pt x="2122046" y="863600"/>
                  </a:moveTo>
                  <a:lnTo>
                    <a:pt x="2088694" y="863600"/>
                  </a:lnTo>
                  <a:lnTo>
                    <a:pt x="2091637" y="876300"/>
                  </a:lnTo>
                  <a:lnTo>
                    <a:pt x="2099960" y="876300"/>
                  </a:lnTo>
                  <a:lnTo>
                    <a:pt x="2101975" y="889000"/>
                  </a:lnTo>
                  <a:lnTo>
                    <a:pt x="2116854" y="889000"/>
                  </a:lnTo>
                  <a:lnTo>
                    <a:pt x="2118268" y="879392"/>
                  </a:lnTo>
                  <a:lnTo>
                    <a:pt x="2118153" y="876300"/>
                  </a:lnTo>
                  <a:lnTo>
                    <a:pt x="2122046" y="863600"/>
                  </a:lnTo>
                  <a:close/>
                </a:path>
                <a:path w="4252595" h="1739900">
                  <a:moveTo>
                    <a:pt x="2214976" y="876300"/>
                  </a:moveTo>
                  <a:lnTo>
                    <a:pt x="2139419" y="876300"/>
                  </a:lnTo>
                  <a:lnTo>
                    <a:pt x="2139587" y="889000"/>
                  </a:lnTo>
                  <a:lnTo>
                    <a:pt x="2216233" y="889000"/>
                  </a:lnTo>
                  <a:lnTo>
                    <a:pt x="2214976" y="876300"/>
                  </a:lnTo>
                  <a:close/>
                </a:path>
                <a:path w="4252595" h="1739900">
                  <a:moveTo>
                    <a:pt x="2217673" y="876300"/>
                  </a:moveTo>
                  <a:lnTo>
                    <a:pt x="2216233" y="889000"/>
                  </a:lnTo>
                  <a:lnTo>
                    <a:pt x="2224961" y="889000"/>
                  </a:lnTo>
                  <a:lnTo>
                    <a:pt x="2217673" y="876300"/>
                  </a:lnTo>
                  <a:close/>
                </a:path>
                <a:path w="4252595" h="1739900">
                  <a:moveTo>
                    <a:pt x="2037213" y="838200"/>
                  </a:moveTo>
                  <a:lnTo>
                    <a:pt x="2025537" y="838200"/>
                  </a:lnTo>
                  <a:lnTo>
                    <a:pt x="2036371" y="850900"/>
                  </a:lnTo>
                  <a:lnTo>
                    <a:pt x="2046845" y="863600"/>
                  </a:lnTo>
                  <a:lnTo>
                    <a:pt x="2122046" y="863600"/>
                  </a:lnTo>
                  <a:lnTo>
                    <a:pt x="2118153" y="876300"/>
                  </a:lnTo>
                  <a:lnTo>
                    <a:pt x="2118268" y="879392"/>
                  </a:lnTo>
                  <a:lnTo>
                    <a:pt x="2118723" y="876300"/>
                  </a:lnTo>
                  <a:lnTo>
                    <a:pt x="2124317" y="876300"/>
                  </a:lnTo>
                  <a:lnTo>
                    <a:pt x="2128086" y="863600"/>
                  </a:lnTo>
                  <a:lnTo>
                    <a:pt x="2124477" y="850900"/>
                  </a:lnTo>
                  <a:lnTo>
                    <a:pt x="2037391" y="850900"/>
                  </a:lnTo>
                  <a:lnTo>
                    <a:pt x="2037213" y="838200"/>
                  </a:lnTo>
                  <a:close/>
                </a:path>
                <a:path w="4252595" h="1739900">
                  <a:moveTo>
                    <a:pt x="2081497" y="863600"/>
                  </a:moveTo>
                  <a:lnTo>
                    <a:pt x="2067222" y="863600"/>
                  </a:lnTo>
                  <a:lnTo>
                    <a:pt x="2065390" y="876300"/>
                  </a:lnTo>
                  <a:lnTo>
                    <a:pt x="2080185" y="876300"/>
                  </a:lnTo>
                  <a:lnTo>
                    <a:pt x="2081497" y="863600"/>
                  </a:lnTo>
                  <a:close/>
                </a:path>
                <a:path w="4252595" h="1739900">
                  <a:moveTo>
                    <a:pt x="2134629" y="863600"/>
                  </a:moveTo>
                  <a:lnTo>
                    <a:pt x="2128086" y="863600"/>
                  </a:lnTo>
                  <a:lnTo>
                    <a:pt x="2124317" y="876300"/>
                  </a:lnTo>
                  <a:lnTo>
                    <a:pt x="2134905" y="876300"/>
                  </a:lnTo>
                  <a:lnTo>
                    <a:pt x="2134629" y="863600"/>
                  </a:lnTo>
                  <a:close/>
                </a:path>
                <a:path w="4252595" h="1739900">
                  <a:moveTo>
                    <a:pt x="2148420" y="850900"/>
                  </a:moveTo>
                  <a:lnTo>
                    <a:pt x="2134335" y="850900"/>
                  </a:lnTo>
                  <a:lnTo>
                    <a:pt x="2138435" y="863600"/>
                  </a:lnTo>
                  <a:lnTo>
                    <a:pt x="2134905" y="876300"/>
                  </a:lnTo>
                  <a:lnTo>
                    <a:pt x="2202202" y="876300"/>
                  </a:lnTo>
                  <a:lnTo>
                    <a:pt x="2192364" y="863600"/>
                  </a:lnTo>
                  <a:lnTo>
                    <a:pt x="2147660" y="863600"/>
                  </a:lnTo>
                  <a:lnTo>
                    <a:pt x="2148420" y="850900"/>
                  </a:lnTo>
                  <a:close/>
                </a:path>
                <a:path w="4252595" h="1739900">
                  <a:moveTo>
                    <a:pt x="1989626" y="838200"/>
                  </a:moveTo>
                  <a:lnTo>
                    <a:pt x="1991658" y="850900"/>
                  </a:lnTo>
                  <a:lnTo>
                    <a:pt x="1996842" y="850900"/>
                  </a:lnTo>
                  <a:lnTo>
                    <a:pt x="1989626" y="838200"/>
                  </a:lnTo>
                  <a:close/>
                </a:path>
                <a:path w="4252595" h="1739900">
                  <a:moveTo>
                    <a:pt x="2123420" y="838200"/>
                  </a:moveTo>
                  <a:lnTo>
                    <a:pt x="2037213" y="838200"/>
                  </a:lnTo>
                  <a:lnTo>
                    <a:pt x="2037391" y="850900"/>
                  </a:lnTo>
                  <a:lnTo>
                    <a:pt x="2124477" y="850900"/>
                  </a:lnTo>
                  <a:lnTo>
                    <a:pt x="2123420" y="838200"/>
                  </a:lnTo>
                  <a:close/>
                </a:path>
                <a:path w="4252595" h="1739900">
                  <a:moveTo>
                    <a:pt x="1998490" y="825500"/>
                  </a:moveTo>
                  <a:lnTo>
                    <a:pt x="1966601" y="825500"/>
                  </a:lnTo>
                  <a:lnTo>
                    <a:pt x="1976747" y="838200"/>
                  </a:lnTo>
                  <a:lnTo>
                    <a:pt x="1994755" y="838200"/>
                  </a:lnTo>
                  <a:lnTo>
                    <a:pt x="1998490" y="825500"/>
                  </a:lnTo>
                  <a:close/>
                </a:path>
                <a:path w="4252595" h="1739900">
                  <a:moveTo>
                    <a:pt x="2046207" y="825500"/>
                  </a:moveTo>
                  <a:lnTo>
                    <a:pt x="1998490" y="825500"/>
                  </a:lnTo>
                  <a:lnTo>
                    <a:pt x="1996607" y="838200"/>
                  </a:lnTo>
                  <a:lnTo>
                    <a:pt x="2064081" y="838200"/>
                  </a:lnTo>
                  <a:lnTo>
                    <a:pt x="2046207" y="825500"/>
                  </a:lnTo>
                  <a:close/>
                </a:path>
                <a:path w="4252595" h="1739900">
                  <a:moveTo>
                    <a:pt x="2091871" y="825500"/>
                  </a:moveTo>
                  <a:lnTo>
                    <a:pt x="2063574" y="825500"/>
                  </a:lnTo>
                  <a:lnTo>
                    <a:pt x="2064081" y="838200"/>
                  </a:lnTo>
                  <a:lnTo>
                    <a:pt x="2099152" y="838200"/>
                  </a:lnTo>
                  <a:lnTo>
                    <a:pt x="2091871" y="825500"/>
                  </a:lnTo>
                  <a:close/>
                </a:path>
                <a:path w="4252595" h="1739900">
                  <a:moveTo>
                    <a:pt x="1932416" y="812800"/>
                  </a:moveTo>
                  <a:lnTo>
                    <a:pt x="1925733" y="825500"/>
                  </a:lnTo>
                  <a:lnTo>
                    <a:pt x="1932638" y="825500"/>
                  </a:lnTo>
                  <a:lnTo>
                    <a:pt x="1932416" y="812800"/>
                  </a:lnTo>
                  <a:close/>
                </a:path>
                <a:path w="4252595" h="1739900">
                  <a:moveTo>
                    <a:pt x="1951301" y="812800"/>
                  </a:moveTo>
                  <a:lnTo>
                    <a:pt x="1937729" y="812800"/>
                  </a:lnTo>
                  <a:lnTo>
                    <a:pt x="1935749" y="825500"/>
                  </a:lnTo>
                  <a:lnTo>
                    <a:pt x="1949256" y="825500"/>
                  </a:lnTo>
                  <a:lnTo>
                    <a:pt x="1951301" y="812800"/>
                  </a:lnTo>
                  <a:close/>
                </a:path>
                <a:path w="4252595" h="1739900">
                  <a:moveTo>
                    <a:pt x="2021800" y="812800"/>
                  </a:moveTo>
                  <a:lnTo>
                    <a:pt x="1956888" y="812800"/>
                  </a:lnTo>
                  <a:lnTo>
                    <a:pt x="1974654" y="825500"/>
                  </a:lnTo>
                  <a:lnTo>
                    <a:pt x="2027009" y="825500"/>
                  </a:lnTo>
                  <a:lnTo>
                    <a:pt x="2021800" y="812800"/>
                  </a:lnTo>
                  <a:close/>
                </a:path>
                <a:path w="4252595" h="1739900">
                  <a:moveTo>
                    <a:pt x="2036499" y="812800"/>
                  </a:moveTo>
                  <a:lnTo>
                    <a:pt x="2026150" y="812800"/>
                  </a:lnTo>
                  <a:lnTo>
                    <a:pt x="2027009" y="825500"/>
                  </a:lnTo>
                  <a:lnTo>
                    <a:pt x="2043832" y="825500"/>
                  </a:lnTo>
                  <a:lnTo>
                    <a:pt x="2036499" y="812800"/>
                  </a:lnTo>
                  <a:close/>
                </a:path>
                <a:path w="4252595" h="1739900">
                  <a:moveTo>
                    <a:pt x="2057422" y="812800"/>
                  </a:moveTo>
                  <a:lnTo>
                    <a:pt x="2045956" y="812800"/>
                  </a:lnTo>
                  <a:lnTo>
                    <a:pt x="2054322" y="825500"/>
                  </a:lnTo>
                  <a:lnTo>
                    <a:pt x="2064879" y="825500"/>
                  </a:lnTo>
                  <a:lnTo>
                    <a:pt x="2057422" y="812800"/>
                  </a:lnTo>
                  <a:close/>
                </a:path>
                <a:path w="4252595" h="1739900">
                  <a:moveTo>
                    <a:pt x="1946123" y="800100"/>
                  </a:moveTo>
                  <a:lnTo>
                    <a:pt x="1911138" y="800100"/>
                  </a:lnTo>
                  <a:lnTo>
                    <a:pt x="1916106" y="812800"/>
                  </a:lnTo>
                  <a:lnTo>
                    <a:pt x="1952025" y="812800"/>
                  </a:lnTo>
                  <a:lnTo>
                    <a:pt x="1946123" y="800100"/>
                  </a:lnTo>
                  <a:close/>
                </a:path>
                <a:path w="4252595" h="1739900">
                  <a:moveTo>
                    <a:pt x="2034001" y="800100"/>
                  </a:moveTo>
                  <a:lnTo>
                    <a:pt x="1948399" y="800100"/>
                  </a:lnTo>
                  <a:lnTo>
                    <a:pt x="1958913" y="812800"/>
                  </a:lnTo>
                  <a:lnTo>
                    <a:pt x="2039578" y="812800"/>
                  </a:lnTo>
                  <a:lnTo>
                    <a:pt x="2034001" y="800100"/>
                  </a:lnTo>
                  <a:close/>
                </a:path>
                <a:path w="4252595" h="1739900">
                  <a:moveTo>
                    <a:pt x="1884319" y="787400"/>
                  </a:moveTo>
                  <a:lnTo>
                    <a:pt x="1870097" y="787400"/>
                  </a:lnTo>
                  <a:lnTo>
                    <a:pt x="1878300" y="800100"/>
                  </a:lnTo>
                  <a:lnTo>
                    <a:pt x="1887291" y="800100"/>
                  </a:lnTo>
                  <a:lnTo>
                    <a:pt x="1884319" y="787400"/>
                  </a:lnTo>
                  <a:close/>
                </a:path>
                <a:path w="4252595" h="1739900">
                  <a:moveTo>
                    <a:pt x="1891050" y="797988"/>
                  </a:moveTo>
                  <a:lnTo>
                    <a:pt x="1890837" y="800100"/>
                  </a:lnTo>
                  <a:lnTo>
                    <a:pt x="1892393" y="800100"/>
                  </a:lnTo>
                  <a:lnTo>
                    <a:pt x="1891050" y="797988"/>
                  </a:lnTo>
                  <a:close/>
                </a:path>
                <a:path w="4252595" h="1739900">
                  <a:moveTo>
                    <a:pt x="1982726" y="787400"/>
                  </a:moveTo>
                  <a:lnTo>
                    <a:pt x="1892121" y="787400"/>
                  </a:lnTo>
                  <a:lnTo>
                    <a:pt x="1908716" y="800100"/>
                  </a:lnTo>
                  <a:lnTo>
                    <a:pt x="1988079" y="800100"/>
                  </a:lnTo>
                  <a:lnTo>
                    <a:pt x="1982726" y="787400"/>
                  </a:lnTo>
                  <a:close/>
                </a:path>
                <a:path w="4252595" h="1739900">
                  <a:moveTo>
                    <a:pt x="1997225" y="787400"/>
                  </a:moveTo>
                  <a:lnTo>
                    <a:pt x="1984608" y="787400"/>
                  </a:lnTo>
                  <a:lnTo>
                    <a:pt x="1988079" y="800100"/>
                  </a:lnTo>
                  <a:lnTo>
                    <a:pt x="2012149" y="800100"/>
                  </a:lnTo>
                  <a:lnTo>
                    <a:pt x="1997225" y="787400"/>
                  </a:lnTo>
                  <a:close/>
                </a:path>
                <a:path w="4252595" h="1739900">
                  <a:moveTo>
                    <a:pt x="1892121" y="787400"/>
                  </a:moveTo>
                  <a:lnTo>
                    <a:pt x="1884319" y="787400"/>
                  </a:lnTo>
                  <a:lnTo>
                    <a:pt x="1891050" y="797988"/>
                  </a:lnTo>
                  <a:lnTo>
                    <a:pt x="1892121" y="787400"/>
                  </a:lnTo>
                  <a:close/>
                </a:path>
                <a:path w="4252595" h="1739900">
                  <a:moveTo>
                    <a:pt x="1860329" y="774700"/>
                  </a:moveTo>
                  <a:lnTo>
                    <a:pt x="1852469" y="774700"/>
                  </a:lnTo>
                  <a:lnTo>
                    <a:pt x="1857345" y="787400"/>
                  </a:lnTo>
                  <a:lnTo>
                    <a:pt x="1860329" y="774700"/>
                  </a:lnTo>
                  <a:close/>
                </a:path>
                <a:path w="4252595" h="1739900">
                  <a:moveTo>
                    <a:pt x="1923419" y="762000"/>
                  </a:moveTo>
                  <a:lnTo>
                    <a:pt x="1841025" y="762000"/>
                  </a:lnTo>
                  <a:lnTo>
                    <a:pt x="1864804" y="774700"/>
                  </a:lnTo>
                  <a:lnTo>
                    <a:pt x="1857518" y="787400"/>
                  </a:lnTo>
                  <a:lnTo>
                    <a:pt x="1913731" y="787400"/>
                  </a:lnTo>
                  <a:lnTo>
                    <a:pt x="1911006" y="774700"/>
                  </a:lnTo>
                  <a:lnTo>
                    <a:pt x="1925079" y="774700"/>
                  </a:lnTo>
                  <a:lnTo>
                    <a:pt x="1923419" y="762000"/>
                  </a:lnTo>
                  <a:close/>
                </a:path>
                <a:path w="4252595" h="1739900">
                  <a:moveTo>
                    <a:pt x="1939714" y="762000"/>
                  </a:moveTo>
                  <a:lnTo>
                    <a:pt x="1929549" y="774700"/>
                  </a:lnTo>
                  <a:lnTo>
                    <a:pt x="1927054" y="787400"/>
                  </a:lnTo>
                  <a:lnTo>
                    <a:pt x="1968059" y="787400"/>
                  </a:lnTo>
                  <a:lnTo>
                    <a:pt x="1961467" y="774700"/>
                  </a:lnTo>
                  <a:lnTo>
                    <a:pt x="1939714" y="762000"/>
                  </a:lnTo>
                  <a:close/>
                </a:path>
                <a:path w="4252595" h="1739900">
                  <a:moveTo>
                    <a:pt x="1817483" y="762000"/>
                  </a:moveTo>
                  <a:lnTo>
                    <a:pt x="1813526" y="762000"/>
                  </a:lnTo>
                  <a:lnTo>
                    <a:pt x="1817963" y="774700"/>
                  </a:lnTo>
                  <a:lnTo>
                    <a:pt x="1819122" y="774700"/>
                  </a:lnTo>
                  <a:lnTo>
                    <a:pt x="1817483" y="762000"/>
                  </a:lnTo>
                  <a:close/>
                </a:path>
                <a:path w="4252595" h="1739900">
                  <a:moveTo>
                    <a:pt x="1841025" y="762000"/>
                  </a:moveTo>
                  <a:lnTo>
                    <a:pt x="1826810" y="762000"/>
                  </a:lnTo>
                  <a:lnTo>
                    <a:pt x="1827621" y="774700"/>
                  </a:lnTo>
                  <a:lnTo>
                    <a:pt x="1835226" y="774700"/>
                  </a:lnTo>
                  <a:lnTo>
                    <a:pt x="1841025" y="762000"/>
                  </a:lnTo>
                  <a:close/>
                </a:path>
                <a:path w="4252595" h="1739900">
                  <a:moveTo>
                    <a:pt x="1770586" y="736600"/>
                  </a:moveTo>
                  <a:lnTo>
                    <a:pt x="1761623" y="736600"/>
                  </a:lnTo>
                  <a:lnTo>
                    <a:pt x="1765672" y="749300"/>
                  </a:lnTo>
                  <a:lnTo>
                    <a:pt x="1766451" y="762000"/>
                  </a:lnTo>
                  <a:lnTo>
                    <a:pt x="1774839" y="749300"/>
                  </a:lnTo>
                  <a:lnTo>
                    <a:pt x="1776012" y="749300"/>
                  </a:lnTo>
                  <a:lnTo>
                    <a:pt x="1770586" y="736600"/>
                  </a:lnTo>
                  <a:close/>
                </a:path>
                <a:path w="4252595" h="1739900">
                  <a:moveTo>
                    <a:pt x="1899846" y="749300"/>
                  </a:moveTo>
                  <a:lnTo>
                    <a:pt x="1801507" y="749300"/>
                  </a:lnTo>
                  <a:lnTo>
                    <a:pt x="1805607" y="762000"/>
                  </a:lnTo>
                  <a:lnTo>
                    <a:pt x="1906402" y="762000"/>
                  </a:lnTo>
                  <a:lnTo>
                    <a:pt x="1899846" y="749300"/>
                  </a:lnTo>
                  <a:close/>
                </a:path>
                <a:path w="4252595" h="1739900">
                  <a:moveTo>
                    <a:pt x="1735723" y="736600"/>
                  </a:moveTo>
                  <a:lnTo>
                    <a:pt x="1725317" y="736600"/>
                  </a:lnTo>
                  <a:lnTo>
                    <a:pt x="1731717" y="749300"/>
                  </a:lnTo>
                  <a:lnTo>
                    <a:pt x="1740263" y="749300"/>
                  </a:lnTo>
                  <a:lnTo>
                    <a:pt x="1735723" y="736600"/>
                  </a:lnTo>
                  <a:close/>
                </a:path>
                <a:path w="4252595" h="1739900">
                  <a:moveTo>
                    <a:pt x="1755360" y="736600"/>
                  </a:moveTo>
                  <a:lnTo>
                    <a:pt x="1741378" y="736600"/>
                  </a:lnTo>
                  <a:lnTo>
                    <a:pt x="1740263" y="749300"/>
                  </a:lnTo>
                  <a:lnTo>
                    <a:pt x="1747940" y="749300"/>
                  </a:lnTo>
                  <a:lnTo>
                    <a:pt x="1755360" y="736600"/>
                  </a:lnTo>
                  <a:close/>
                </a:path>
                <a:path w="4252595" h="1739900">
                  <a:moveTo>
                    <a:pt x="1759432" y="736600"/>
                  </a:moveTo>
                  <a:lnTo>
                    <a:pt x="1753329" y="749300"/>
                  </a:lnTo>
                  <a:lnTo>
                    <a:pt x="1760294" y="749300"/>
                  </a:lnTo>
                  <a:lnTo>
                    <a:pt x="1759432" y="736600"/>
                  </a:lnTo>
                  <a:close/>
                </a:path>
                <a:path w="4252595" h="1739900">
                  <a:moveTo>
                    <a:pt x="1865006" y="736600"/>
                  </a:moveTo>
                  <a:lnTo>
                    <a:pt x="1771180" y="736600"/>
                  </a:lnTo>
                  <a:lnTo>
                    <a:pt x="1776012" y="749300"/>
                  </a:lnTo>
                  <a:lnTo>
                    <a:pt x="1879389" y="749300"/>
                  </a:lnTo>
                  <a:lnTo>
                    <a:pt x="1878418" y="747254"/>
                  </a:lnTo>
                  <a:lnTo>
                    <a:pt x="1865006" y="736600"/>
                  </a:lnTo>
                  <a:close/>
                </a:path>
                <a:path w="4252595" h="1739900">
                  <a:moveTo>
                    <a:pt x="1879373" y="748013"/>
                  </a:moveTo>
                  <a:lnTo>
                    <a:pt x="1879389" y="749300"/>
                  </a:lnTo>
                  <a:lnTo>
                    <a:pt x="1880992" y="749300"/>
                  </a:lnTo>
                  <a:lnTo>
                    <a:pt x="1879373" y="748013"/>
                  </a:lnTo>
                  <a:close/>
                </a:path>
                <a:path w="4252595" h="1739900">
                  <a:moveTo>
                    <a:pt x="1879230" y="736600"/>
                  </a:moveTo>
                  <a:lnTo>
                    <a:pt x="1873356" y="736600"/>
                  </a:lnTo>
                  <a:lnTo>
                    <a:pt x="1878418" y="747254"/>
                  </a:lnTo>
                  <a:lnTo>
                    <a:pt x="1879373" y="748013"/>
                  </a:lnTo>
                  <a:lnTo>
                    <a:pt x="1879230" y="736600"/>
                  </a:lnTo>
                  <a:close/>
                </a:path>
                <a:path w="4252595" h="1739900">
                  <a:moveTo>
                    <a:pt x="1710909" y="723900"/>
                  </a:moveTo>
                  <a:lnTo>
                    <a:pt x="1706175" y="723900"/>
                  </a:lnTo>
                  <a:lnTo>
                    <a:pt x="1709599" y="736600"/>
                  </a:lnTo>
                  <a:lnTo>
                    <a:pt x="1710909" y="723900"/>
                  </a:lnTo>
                  <a:close/>
                </a:path>
                <a:path w="4252595" h="1739900">
                  <a:moveTo>
                    <a:pt x="1748449" y="685800"/>
                  </a:moveTo>
                  <a:lnTo>
                    <a:pt x="1733714" y="685800"/>
                  </a:lnTo>
                  <a:lnTo>
                    <a:pt x="1723995" y="694925"/>
                  </a:lnTo>
                  <a:lnTo>
                    <a:pt x="1724509" y="698500"/>
                  </a:lnTo>
                  <a:lnTo>
                    <a:pt x="1720357" y="711200"/>
                  </a:lnTo>
                  <a:lnTo>
                    <a:pt x="1713467" y="719159"/>
                  </a:lnTo>
                  <a:lnTo>
                    <a:pt x="1714410" y="723900"/>
                  </a:lnTo>
                  <a:lnTo>
                    <a:pt x="1719603" y="736600"/>
                  </a:lnTo>
                  <a:lnTo>
                    <a:pt x="1725156" y="724491"/>
                  </a:lnTo>
                  <a:lnTo>
                    <a:pt x="1724024" y="723900"/>
                  </a:lnTo>
                  <a:lnTo>
                    <a:pt x="1781861" y="723900"/>
                  </a:lnTo>
                  <a:lnTo>
                    <a:pt x="1768710" y="711200"/>
                  </a:lnTo>
                  <a:lnTo>
                    <a:pt x="1761545" y="711200"/>
                  </a:lnTo>
                  <a:lnTo>
                    <a:pt x="1758203" y="698500"/>
                  </a:lnTo>
                  <a:lnTo>
                    <a:pt x="1748449" y="685800"/>
                  </a:lnTo>
                  <a:close/>
                </a:path>
                <a:path w="4252595" h="1739900">
                  <a:moveTo>
                    <a:pt x="1725381" y="724608"/>
                  </a:moveTo>
                  <a:lnTo>
                    <a:pt x="1724600" y="736600"/>
                  </a:lnTo>
                  <a:lnTo>
                    <a:pt x="1748349" y="736600"/>
                  </a:lnTo>
                  <a:lnTo>
                    <a:pt x="1725381" y="724608"/>
                  </a:lnTo>
                  <a:close/>
                </a:path>
                <a:path w="4252595" h="1739900">
                  <a:moveTo>
                    <a:pt x="1839683" y="723900"/>
                  </a:moveTo>
                  <a:lnTo>
                    <a:pt x="1750759" y="723900"/>
                  </a:lnTo>
                  <a:lnTo>
                    <a:pt x="1764542" y="736600"/>
                  </a:lnTo>
                  <a:lnTo>
                    <a:pt x="1845443" y="736600"/>
                  </a:lnTo>
                  <a:lnTo>
                    <a:pt x="1839683" y="723900"/>
                  </a:lnTo>
                  <a:close/>
                </a:path>
                <a:path w="4252595" h="1739900">
                  <a:moveTo>
                    <a:pt x="1725427" y="723900"/>
                  </a:moveTo>
                  <a:lnTo>
                    <a:pt x="1725156" y="724491"/>
                  </a:lnTo>
                  <a:lnTo>
                    <a:pt x="1725381" y="724608"/>
                  </a:lnTo>
                  <a:lnTo>
                    <a:pt x="1725427" y="723900"/>
                  </a:lnTo>
                  <a:close/>
                </a:path>
                <a:path w="4252595" h="1739900">
                  <a:moveTo>
                    <a:pt x="1711884" y="711200"/>
                  </a:moveTo>
                  <a:lnTo>
                    <a:pt x="1680996" y="711200"/>
                  </a:lnTo>
                  <a:lnTo>
                    <a:pt x="1689179" y="723900"/>
                  </a:lnTo>
                  <a:lnTo>
                    <a:pt x="1709364" y="723900"/>
                  </a:lnTo>
                  <a:lnTo>
                    <a:pt x="1713467" y="719159"/>
                  </a:lnTo>
                  <a:lnTo>
                    <a:pt x="1711884" y="711200"/>
                  </a:lnTo>
                  <a:close/>
                </a:path>
                <a:path w="4252595" h="1739900">
                  <a:moveTo>
                    <a:pt x="1797129" y="711200"/>
                  </a:moveTo>
                  <a:lnTo>
                    <a:pt x="1786862" y="711200"/>
                  </a:lnTo>
                  <a:lnTo>
                    <a:pt x="1781861" y="723900"/>
                  </a:lnTo>
                  <a:lnTo>
                    <a:pt x="1806660" y="723900"/>
                  </a:lnTo>
                  <a:lnTo>
                    <a:pt x="1797129" y="711200"/>
                  </a:lnTo>
                  <a:close/>
                </a:path>
                <a:path w="4252595" h="1739900">
                  <a:moveTo>
                    <a:pt x="1723995" y="694925"/>
                  </a:moveTo>
                  <a:lnTo>
                    <a:pt x="1720188" y="698500"/>
                  </a:lnTo>
                  <a:lnTo>
                    <a:pt x="1714062" y="711200"/>
                  </a:lnTo>
                  <a:lnTo>
                    <a:pt x="1711884" y="711200"/>
                  </a:lnTo>
                  <a:lnTo>
                    <a:pt x="1713467" y="719159"/>
                  </a:lnTo>
                  <a:lnTo>
                    <a:pt x="1720357" y="711200"/>
                  </a:lnTo>
                  <a:lnTo>
                    <a:pt x="1724509" y="698500"/>
                  </a:lnTo>
                  <a:lnTo>
                    <a:pt x="1723995" y="694925"/>
                  </a:lnTo>
                  <a:close/>
                </a:path>
                <a:path w="4252595" h="1739900">
                  <a:moveTo>
                    <a:pt x="1653854" y="685800"/>
                  </a:moveTo>
                  <a:lnTo>
                    <a:pt x="1629551" y="685800"/>
                  </a:lnTo>
                  <a:lnTo>
                    <a:pt x="1642294" y="698500"/>
                  </a:lnTo>
                  <a:lnTo>
                    <a:pt x="1652472" y="711200"/>
                  </a:lnTo>
                  <a:lnTo>
                    <a:pt x="1657184" y="705028"/>
                  </a:lnTo>
                  <a:lnTo>
                    <a:pt x="1649469" y="698500"/>
                  </a:lnTo>
                  <a:lnTo>
                    <a:pt x="1646979" y="698500"/>
                  </a:lnTo>
                  <a:lnTo>
                    <a:pt x="1653854" y="685800"/>
                  </a:lnTo>
                  <a:close/>
                </a:path>
                <a:path w="4252595" h="1739900">
                  <a:moveTo>
                    <a:pt x="1660547" y="700623"/>
                  </a:moveTo>
                  <a:lnTo>
                    <a:pt x="1657184" y="705028"/>
                  </a:lnTo>
                  <a:lnTo>
                    <a:pt x="1664476" y="711200"/>
                  </a:lnTo>
                  <a:lnTo>
                    <a:pt x="1672865" y="711200"/>
                  </a:lnTo>
                  <a:lnTo>
                    <a:pt x="1660547" y="700623"/>
                  </a:lnTo>
                  <a:close/>
                </a:path>
                <a:path w="4252595" h="1739900">
                  <a:moveTo>
                    <a:pt x="1722681" y="685800"/>
                  </a:moveTo>
                  <a:lnTo>
                    <a:pt x="1653854" y="685800"/>
                  </a:lnTo>
                  <a:lnTo>
                    <a:pt x="1647593" y="698500"/>
                  </a:lnTo>
                  <a:lnTo>
                    <a:pt x="1677542" y="698500"/>
                  </a:lnTo>
                  <a:lnTo>
                    <a:pt x="1690315" y="711200"/>
                  </a:lnTo>
                  <a:lnTo>
                    <a:pt x="1714062" y="711200"/>
                  </a:lnTo>
                  <a:lnTo>
                    <a:pt x="1720188" y="698500"/>
                  </a:lnTo>
                  <a:lnTo>
                    <a:pt x="1723995" y="694925"/>
                  </a:lnTo>
                  <a:lnTo>
                    <a:pt x="1722681" y="685800"/>
                  </a:lnTo>
                  <a:close/>
                </a:path>
                <a:path w="4252595" h="1739900">
                  <a:moveTo>
                    <a:pt x="1771128" y="698500"/>
                  </a:moveTo>
                  <a:lnTo>
                    <a:pt x="1767429" y="698500"/>
                  </a:lnTo>
                  <a:lnTo>
                    <a:pt x="1761545" y="711200"/>
                  </a:lnTo>
                  <a:lnTo>
                    <a:pt x="1780255" y="711200"/>
                  </a:lnTo>
                  <a:lnTo>
                    <a:pt x="1771128" y="698500"/>
                  </a:lnTo>
                  <a:close/>
                </a:path>
                <a:path w="4252595" h="1739900">
                  <a:moveTo>
                    <a:pt x="1662168" y="698500"/>
                  </a:moveTo>
                  <a:lnTo>
                    <a:pt x="1658075" y="698500"/>
                  </a:lnTo>
                  <a:lnTo>
                    <a:pt x="1660547" y="700623"/>
                  </a:lnTo>
                  <a:lnTo>
                    <a:pt x="1662168" y="698500"/>
                  </a:lnTo>
                  <a:close/>
                </a:path>
                <a:path w="4252595" h="1739900">
                  <a:moveTo>
                    <a:pt x="1711926" y="673100"/>
                  </a:moveTo>
                  <a:lnTo>
                    <a:pt x="1604633" y="673100"/>
                  </a:lnTo>
                  <a:lnTo>
                    <a:pt x="1616150" y="685800"/>
                  </a:lnTo>
                  <a:lnTo>
                    <a:pt x="1723137" y="685800"/>
                  </a:lnTo>
                  <a:lnTo>
                    <a:pt x="1711926" y="673100"/>
                  </a:lnTo>
                  <a:close/>
                </a:path>
                <a:path w="4252595" h="1739900">
                  <a:moveTo>
                    <a:pt x="1565885" y="660400"/>
                  </a:moveTo>
                  <a:lnTo>
                    <a:pt x="1562448" y="660400"/>
                  </a:lnTo>
                  <a:lnTo>
                    <a:pt x="1571602" y="673100"/>
                  </a:lnTo>
                  <a:lnTo>
                    <a:pt x="1570779" y="667033"/>
                  </a:lnTo>
                  <a:lnTo>
                    <a:pt x="1565885" y="660400"/>
                  </a:lnTo>
                  <a:close/>
                </a:path>
                <a:path w="4252595" h="1739900">
                  <a:moveTo>
                    <a:pt x="1670514" y="660400"/>
                  </a:moveTo>
                  <a:lnTo>
                    <a:pt x="1569879" y="660400"/>
                  </a:lnTo>
                  <a:lnTo>
                    <a:pt x="1570779" y="667033"/>
                  </a:lnTo>
                  <a:lnTo>
                    <a:pt x="1575254" y="673100"/>
                  </a:lnTo>
                  <a:lnTo>
                    <a:pt x="1667993" y="673100"/>
                  </a:lnTo>
                  <a:lnTo>
                    <a:pt x="1670514" y="660400"/>
                  </a:lnTo>
                  <a:close/>
                </a:path>
                <a:path w="4252595" h="1739900">
                  <a:moveTo>
                    <a:pt x="1686860" y="660400"/>
                  </a:moveTo>
                  <a:lnTo>
                    <a:pt x="1672905" y="660400"/>
                  </a:lnTo>
                  <a:lnTo>
                    <a:pt x="1667993" y="673100"/>
                  </a:lnTo>
                  <a:lnTo>
                    <a:pt x="1696619" y="673100"/>
                  </a:lnTo>
                  <a:lnTo>
                    <a:pt x="1686860" y="660400"/>
                  </a:lnTo>
                  <a:close/>
                </a:path>
                <a:path w="4252595" h="1739900">
                  <a:moveTo>
                    <a:pt x="1530175" y="647700"/>
                  </a:moveTo>
                  <a:lnTo>
                    <a:pt x="1523884" y="647700"/>
                  </a:lnTo>
                  <a:lnTo>
                    <a:pt x="1526284" y="660400"/>
                  </a:lnTo>
                  <a:lnTo>
                    <a:pt x="1533515" y="660400"/>
                  </a:lnTo>
                  <a:lnTo>
                    <a:pt x="1530175" y="647700"/>
                  </a:lnTo>
                  <a:close/>
                </a:path>
                <a:path w="4252595" h="1739900">
                  <a:moveTo>
                    <a:pt x="1542632" y="647700"/>
                  </a:moveTo>
                  <a:lnTo>
                    <a:pt x="1536464" y="647700"/>
                  </a:lnTo>
                  <a:lnTo>
                    <a:pt x="1536594" y="660400"/>
                  </a:lnTo>
                  <a:lnTo>
                    <a:pt x="1546477" y="660400"/>
                  </a:lnTo>
                  <a:lnTo>
                    <a:pt x="1542632" y="647700"/>
                  </a:lnTo>
                  <a:close/>
                </a:path>
                <a:path w="4252595" h="1739900">
                  <a:moveTo>
                    <a:pt x="1644274" y="647700"/>
                  </a:moveTo>
                  <a:lnTo>
                    <a:pt x="1548453" y="647700"/>
                  </a:lnTo>
                  <a:lnTo>
                    <a:pt x="1553286" y="660400"/>
                  </a:lnTo>
                  <a:lnTo>
                    <a:pt x="1647190" y="660400"/>
                  </a:lnTo>
                  <a:lnTo>
                    <a:pt x="1644274" y="647700"/>
                  </a:lnTo>
                  <a:close/>
                </a:path>
                <a:path w="4252595" h="1739900">
                  <a:moveTo>
                    <a:pt x="1494441" y="635000"/>
                  </a:moveTo>
                  <a:lnTo>
                    <a:pt x="1490762" y="635000"/>
                  </a:lnTo>
                  <a:lnTo>
                    <a:pt x="1494932" y="647700"/>
                  </a:lnTo>
                  <a:lnTo>
                    <a:pt x="1494441" y="635000"/>
                  </a:lnTo>
                  <a:close/>
                </a:path>
                <a:path w="4252595" h="1739900">
                  <a:moveTo>
                    <a:pt x="1575135" y="635000"/>
                  </a:moveTo>
                  <a:lnTo>
                    <a:pt x="1506270" y="635000"/>
                  </a:lnTo>
                  <a:lnTo>
                    <a:pt x="1514203" y="647700"/>
                  </a:lnTo>
                  <a:lnTo>
                    <a:pt x="1581888" y="647700"/>
                  </a:lnTo>
                  <a:lnTo>
                    <a:pt x="1575135" y="635000"/>
                  </a:lnTo>
                  <a:close/>
                </a:path>
                <a:path w="4252595" h="1739900">
                  <a:moveTo>
                    <a:pt x="1624017" y="635000"/>
                  </a:moveTo>
                  <a:lnTo>
                    <a:pt x="1585805" y="635000"/>
                  </a:lnTo>
                  <a:lnTo>
                    <a:pt x="1587281" y="647700"/>
                  </a:lnTo>
                  <a:lnTo>
                    <a:pt x="1629787" y="647700"/>
                  </a:lnTo>
                  <a:lnTo>
                    <a:pt x="1624017" y="635000"/>
                  </a:lnTo>
                  <a:close/>
                </a:path>
                <a:path w="4252595" h="1739900">
                  <a:moveTo>
                    <a:pt x="1446411" y="609600"/>
                  </a:moveTo>
                  <a:lnTo>
                    <a:pt x="1442516" y="609600"/>
                  </a:lnTo>
                  <a:lnTo>
                    <a:pt x="1435514" y="617633"/>
                  </a:lnTo>
                  <a:lnTo>
                    <a:pt x="1441987" y="622300"/>
                  </a:lnTo>
                  <a:lnTo>
                    <a:pt x="1456524" y="635000"/>
                  </a:lnTo>
                  <a:lnTo>
                    <a:pt x="1450033" y="622300"/>
                  </a:lnTo>
                  <a:lnTo>
                    <a:pt x="1446205" y="622300"/>
                  </a:lnTo>
                  <a:lnTo>
                    <a:pt x="1446411" y="609600"/>
                  </a:lnTo>
                  <a:close/>
                </a:path>
                <a:path w="4252595" h="1739900">
                  <a:moveTo>
                    <a:pt x="1534147" y="609600"/>
                  </a:moveTo>
                  <a:lnTo>
                    <a:pt x="1459275" y="609600"/>
                  </a:lnTo>
                  <a:lnTo>
                    <a:pt x="1467923" y="622300"/>
                  </a:lnTo>
                  <a:lnTo>
                    <a:pt x="1472815" y="635000"/>
                  </a:lnTo>
                  <a:lnTo>
                    <a:pt x="1490082" y="635000"/>
                  </a:lnTo>
                  <a:lnTo>
                    <a:pt x="1493750" y="622300"/>
                  </a:lnTo>
                  <a:lnTo>
                    <a:pt x="1537712" y="622300"/>
                  </a:lnTo>
                  <a:lnTo>
                    <a:pt x="1534147" y="609600"/>
                  </a:lnTo>
                  <a:close/>
                </a:path>
                <a:path w="4252595" h="1739900">
                  <a:moveTo>
                    <a:pt x="1582442" y="622300"/>
                  </a:moveTo>
                  <a:lnTo>
                    <a:pt x="1498735" y="622300"/>
                  </a:lnTo>
                  <a:lnTo>
                    <a:pt x="1490082" y="635000"/>
                  </a:lnTo>
                  <a:lnTo>
                    <a:pt x="1593552" y="635000"/>
                  </a:lnTo>
                  <a:lnTo>
                    <a:pt x="1582442" y="622300"/>
                  </a:lnTo>
                  <a:close/>
                </a:path>
                <a:path w="4252595" h="1739900">
                  <a:moveTo>
                    <a:pt x="1430423" y="613962"/>
                  </a:moveTo>
                  <a:lnTo>
                    <a:pt x="1431446" y="622300"/>
                  </a:lnTo>
                  <a:lnTo>
                    <a:pt x="1435514" y="617633"/>
                  </a:lnTo>
                  <a:lnTo>
                    <a:pt x="1430423" y="613962"/>
                  </a:lnTo>
                  <a:close/>
                </a:path>
                <a:path w="4252595" h="1739900">
                  <a:moveTo>
                    <a:pt x="1459275" y="609600"/>
                  </a:moveTo>
                  <a:lnTo>
                    <a:pt x="1448511" y="609600"/>
                  </a:lnTo>
                  <a:lnTo>
                    <a:pt x="1446205" y="622300"/>
                  </a:lnTo>
                  <a:lnTo>
                    <a:pt x="1450033" y="622300"/>
                  </a:lnTo>
                  <a:lnTo>
                    <a:pt x="1459275" y="609600"/>
                  </a:lnTo>
                  <a:close/>
                </a:path>
                <a:path w="4252595" h="1739900">
                  <a:moveTo>
                    <a:pt x="1549611" y="609600"/>
                  </a:moveTo>
                  <a:lnTo>
                    <a:pt x="1537177" y="609600"/>
                  </a:lnTo>
                  <a:lnTo>
                    <a:pt x="1537712" y="622300"/>
                  </a:lnTo>
                  <a:lnTo>
                    <a:pt x="1562373" y="622300"/>
                  </a:lnTo>
                  <a:lnTo>
                    <a:pt x="1549611" y="609600"/>
                  </a:lnTo>
                  <a:close/>
                </a:path>
                <a:path w="4252595" h="1739900">
                  <a:moveTo>
                    <a:pt x="1429888" y="609600"/>
                  </a:moveTo>
                  <a:lnTo>
                    <a:pt x="1424373" y="609600"/>
                  </a:lnTo>
                  <a:lnTo>
                    <a:pt x="1430423" y="613962"/>
                  </a:lnTo>
                  <a:lnTo>
                    <a:pt x="1429888" y="609600"/>
                  </a:lnTo>
                  <a:close/>
                </a:path>
                <a:path w="4252595" h="1739900">
                  <a:moveTo>
                    <a:pt x="1396114" y="596900"/>
                  </a:moveTo>
                  <a:lnTo>
                    <a:pt x="1395794" y="596900"/>
                  </a:lnTo>
                  <a:lnTo>
                    <a:pt x="1395922" y="609600"/>
                  </a:lnTo>
                  <a:lnTo>
                    <a:pt x="1396114" y="596900"/>
                  </a:lnTo>
                  <a:close/>
                </a:path>
                <a:path w="4252595" h="1739900">
                  <a:moveTo>
                    <a:pt x="1515371" y="596900"/>
                  </a:moveTo>
                  <a:lnTo>
                    <a:pt x="1422045" y="596900"/>
                  </a:lnTo>
                  <a:lnTo>
                    <a:pt x="1438603" y="609600"/>
                  </a:lnTo>
                  <a:lnTo>
                    <a:pt x="1523021" y="609600"/>
                  </a:lnTo>
                  <a:lnTo>
                    <a:pt x="1515371" y="596900"/>
                  </a:lnTo>
                  <a:close/>
                </a:path>
                <a:path w="4252595" h="1739900">
                  <a:moveTo>
                    <a:pt x="1526971" y="596900"/>
                  </a:moveTo>
                  <a:lnTo>
                    <a:pt x="1522449" y="596900"/>
                  </a:lnTo>
                  <a:lnTo>
                    <a:pt x="1533652" y="609600"/>
                  </a:lnTo>
                  <a:lnTo>
                    <a:pt x="1535888" y="609600"/>
                  </a:lnTo>
                  <a:lnTo>
                    <a:pt x="1526971" y="596900"/>
                  </a:lnTo>
                  <a:close/>
                </a:path>
                <a:path w="4252595" h="1739900">
                  <a:moveTo>
                    <a:pt x="1492861" y="584200"/>
                  </a:moveTo>
                  <a:lnTo>
                    <a:pt x="1385242" y="584200"/>
                  </a:lnTo>
                  <a:lnTo>
                    <a:pt x="1384778" y="596900"/>
                  </a:lnTo>
                  <a:lnTo>
                    <a:pt x="1505999" y="596900"/>
                  </a:lnTo>
                  <a:lnTo>
                    <a:pt x="1492861" y="584200"/>
                  </a:lnTo>
                  <a:close/>
                </a:path>
                <a:path w="4252595" h="1739900">
                  <a:moveTo>
                    <a:pt x="1344309" y="571500"/>
                  </a:moveTo>
                  <a:lnTo>
                    <a:pt x="1326297" y="571500"/>
                  </a:lnTo>
                  <a:lnTo>
                    <a:pt x="1336358" y="584200"/>
                  </a:lnTo>
                  <a:lnTo>
                    <a:pt x="1344309" y="571500"/>
                  </a:lnTo>
                  <a:close/>
                </a:path>
                <a:path w="4252595" h="1739900">
                  <a:moveTo>
                    <a:pt x="1383487" y="571500"/>
                  </a:moveTo>
                  <a:lnTo>
                    <a:pt x="1358756" y="571500"/>
                  </a:lnTo>
                  <a:lnTo>
                    <a:pt x="1363744" y="584200"/>
                  </a:lnTo>
                  <a:lnTo>
                    <a:pt x="1387395" y="584200"/>
                  </a:lnTo>
                  <a:lnTo>
                    <a:pt x="1383487" y="571500"/>
                  </a:lnTo>
                  <a:close/>
                </a:path>
                <a:path w="4252595" h="1739900">
                  <a:moveTo>
                    <a:pt x="1447819" y="571500"/>
                  </a:moveTo>
                  <a:lnTo>
                    <a:pt x="1403250" y="571500"/>
                  </a:lnTo>
                  <a:lnTo>
                    <a:pt x="1399537" y="584200"/>
                  </a:lnTo>
                  <a:lnTo>
                    <a:pt x="1457682" y="584200"/>
                  </a:lnTo>
                  <a:lnTo>
                    <a:pt x="1447819" y="571500"/>
                  </a:lnTo>
                  <a:close/>
                </a:path>
                <a:path w="4252595" h="1739900">
                  <a:moveTo>
                    <a:pt x="1431935" y="558800"/>
                  </a:moveTo>
                  <a:lnTo>
                    <a:pt x="1336086" y="558800"/>
                  </a:lnTo>
                  <a:lnTo>
                    <a:pt x="1337266" y="571500"/>
                  </a:lnTo>
                  <a:lnTo>
                    <a:pt x="1447819" y="571500"/>
                  </a:lnTo>
                  <a:lnTo>
                    <a:pt x="1463298" y="584200"/>
                  </a:lnTo>
                  <a:lnTo>
                    <a:pt x="1450830" y="571500"/>
                  </a:lnTo>
                  <a:lnTo>
                    <a:pt x="1431935" y="558800"/>
                  </a:lnTo>
                  <a:close/>
                </a:path>
                <a:path w="4252595" h="1739900">
                  <a:moveTo>
                    <a:pt x="1336086" y="558800"/>
                  </a:moveTo>
                  <a:lnTo>
                    <a:pt x="1307572" y="558800"/>
                  </a:lnTo>
                  <a:lnTo>
                    <a:pt x="1313242" y="571500"/>
                  </a:lnTo>
                  <a:lnTo>
                    <a:pt x="1333229" y="571500"/>
                  </a:lnTo>
                  <a:lnTo>
                    <a:pt x="1336086" y="558800"/>
                  </a:lnTo>
                  <a:close/>
                </a:path>
                <a:path w="4252595" h="1739900">
                  <a:moveTo>
                    <a:pt x="1307100" y="546100"/>
                  </a:moveTo>
                  <a:lnTo>
                    <a:pt x="1284720" y="546100"/>
                  </a:lnTo>
                  <a:lnTo>
                    <a:pt x="1288906" y="558800"/>
                  </a:lnTo>
                  <a:lnTo>
                    <a:pt x="1307572" y="558800"/>
                  </a:lnTo>
                  <a:lnTo>
                    <a:pt x="1307100" y="546100"/>
                  </a:lnTo>
                  <a:close/>
                </a:path>
                <a:path w="4252595" h="1739900">
                  <a:moveTo>
                    <a:pt x="1315608" y="538198"/>
                  </a:moveTo>
                  <a:lnTo>
                    <a:pt x="1310991" y="546100"/>
                  </a:lnTo>
                  <a:lnTo>
                    <a:pt x="1307100" y="546100"/>
                  </a:lnTo>
                  <a:lnTo>
                    <a:pt x="1307572" y="558800"/>
                  </a:lnTo>
                  <a:lnTo>
                    <a:pt x="1313264" y="546100"/>
                  </a:lnTo>
                  <a:lnTo>
                    <a:pt x="1315608" y="538198"/>
                  </a:lnTo>
                  <a:close/>
                </a:path>
                <a:path w="4252595" h="1739900">
                  <a:moveTo>
                    <a:pt x="1322959" y="533400"/>
                  </a:moveTo>
                  <a:lnTo>
                    <a:pt x="1318413" y="533400"/>
                  </a:lnTo>
                  <a:lnTo>
                    <a:pt x="1315608" y="538198"/>
                  </a:lnTo>
                  <a:lnTo>
                    <a:pt x="1313264" y="546100"/>
                  </a:lnTo>
                  <a:lnTo>
                    <a:pt x="1307668" y="558800"/>
                  </a:lnTo>
                  <a:lnTo>
                    <a:pt x="1405182" y="558800"/>
                  </a:lnTo>
                  <a:lnTo>
                    <a:pt x="1403924" y="546100"/>
                  </a:lnTo>
                  <a:lnTo>
                    <a:pt x="1323574" y="546100"/>
                  </a:lnTo>
                  <a:lnTo>
                    <a:pt x="1322959" y="533400"/>
                  </a:lnTo>
                  <a:close/>
                </a:path>
                <a:path w="4252595" h="1739900">
                  <a:moveTo>
                    <a:pt x="1406617" y="546100"/>
                  </a:moveTo>
                  <a:lnTo>
                    <a:pt x="1405182" y="558800"/>
                  </a:lnTo>
                  <a:lnTo>
                    <a:pt x="1413903" y="558800"/>
                  </a:lnTo>
                  <a:lnTo>
                    <a:pt x="1406617" y="546100"/>
                  </a:lnTo>
                  <a:close/>
                </a:path>
                <a:path w="4252595" h="1739900">
                  <a:moveTo>
                    <a:pt x="1250435" y="533400"/>
                  </a:moveTo>
                  <a:lnTo>
                    <a:pt x="1228435" y="533400"/>
                  </a:lnTo>
                  <a:lnTo>
                    <a:pt x="1238051" y="546100"/>
                  </a:lnTo>
                  <a:lnTo>
                    <a:pt x="1244417" y="546100"/>
                  </a:lnTo>
                  <a:lnTo>
                    <a:pt x="1250435" y="533400"/>
                  </a:lnTo>
                  <a:close/>
                </a:path>
                <a:path w="4252595" h="1739900">
                  <a:moveTo>
                    <a:pt x="1270444" y="533400"/>
                  </a:moveTo>
                  <a:lnTo>
                    <a:pt x="1267408" y="533400"/>
                  </a:lnTo>
                  <a:lnTo>
                    <a:pt x="1256171" y="546100"/>
                  </a:lnTo>
                  <a:lnTo>
                    <a:pt x="1269135" y="546100"/>
                  </a:lnTo>
                  <a:lnTo>
                    <a:pt x="1270444" y="533400"/>
                  </a:lnTo>
                  <a:close/>
                </a:path>
                <a:path w="4252595" h="1739900">
                  <a:moveTo>
                    <a:pt x="1312369" y="508000"/>
                  </a:moveTo>
                  <a:lnTo>
                    <a:pt x="1214484" y="508000"/>
                  </a:lnTo>
                  <a:lnTo>
                    <a:pt x="1225314" y="520700"/>
                  </a:lnTo>
                  <a:lnTo>
                    <a:pt x="1235786" y="533400"/>
                  </a:lnTo>
                  <a:lnTo>
                    <a:pt x="1270444" y="533400"/>
                  </a:lnTo>
                  <a:lnTo>
                    <a:pt x="1277640" y="546100"/>
                  </a:lnTo>
                  <a:lnTo>
                    <a:pt x="1310991" y="546100"/>
                  </a:lnTo>
                  <a:lnTo>
                    <a:pt x="1315608" y="538198"/>
                  </a:lnTo>
                  <a:lnTo>
                    <a:pt x="1317033" y="533400"/>
                  </a:lnTo>
                  <a:lnTo>
                    <a:pt x="1313424" y="520700"/>
                  </a:lnTo>
                  <a:lnTo>
                    <a:pt x="1312369" y="508000"/>
                  </a:lnTo>
                  <a:close/>
                </a:path>
                <a:path w="4252595" h="1739900">
                  <a:moveTo>
                    <a:pt x="1337367" y="520700"/>
                  </a:moveTo>
                  <a:lnTo>
                    <a:pt x="1323279" y="520700"/>
                  </a:lnTo>
                  <a:lnTo>
                    <a:pt x="1327378" y="533400"/>
                  </a:lnTo>
                  <a:lnTo>
                    <a:pt x="1323849" y="546100"/>
                  </a:lnTo>
                  <a:lnTo>
                    <a:pt x="1370437" y="546100"/>
                  </a:lnTo>
                  <a:lnTo>
                    <a:pt x="1357462" y="533400"/>
                  </a:lnTo>
                  <a:lnTo>
                    <a:pt x="1336606" y="533400"/>
                  </a:lnTo>
                  <a:lnTo>
                    <a:pt x="1337367" y="520700"/>
                  </a:lnTo>
                  <a:close/>
                </a:path>
                <a:path w="4252595" h="1739900">
                  <a:moveTo>
                    <a:pt x="1178570" y="508000"/>
                  </a:moveTo>
                  <a:lnTo>
                    <a:pt x="1180602" y="520700"/>
                  </a:lnTo>
                  <a:lnTo>
                    <a:pt x="1185786" y="520700"/>
                  </a:lnTo>
                  <a:lnTo>
                    <a:pt x="1178570" y="508000"/>
                  </a:lnTo>
                  <a:close/>
                </a:path>
                <a:path w="4252595" h="1739900">
                  <a:moveTo>
                    <a:pt x="1207535" y="508000"/>
                  </a:moveTo>
                  <a:lnTo>
                    <a:pt x="1203999" y="508000"/>
                  </a:lnTo>
                  <a:lnTo>
                    <a:pt x="1207542" y="520700"/>
                  </a:lnTo>
                  <a:lnTo>
                    <a:pt x="1207535" y="508000"/>
                  </a:lnTo>
                  <a:close/>
                </a:path>
                <a:path w="4252595" h="1739900">
                  <a:moveTo>
                    <a:pt x="1241234" y="495300"/>
                  </a:moveTo>
                  <a:lnTo>
                    <a:pt x="1151889" y="495300"/>
                  </a:lnTo>
                  <a:lnTo>
                    <a:pt x="1155546" y="508000"/>
                  </a:lnTo>
                  <a:lnTo>
                    <a:pt x="1235152" y="508000"/>
                  </a:lnTo>
                  <a:lnTo>
                    <a:pt x="1241234" y="495300"/>
                  </a:lnTo>
                  <a:close/>
                </a:path>
                <a:path w="4252595" h="1739900">
                  <a:moveTo>
                    <a:pt x="1263295" y="495300"/>
                  </a:moveTo>
                  <a:lnTo>
                    <a:pt x="1243265" y="495300"/>
                  </a:lnTo>
                  <a:lnTo>
                    <a:pt x="1252517" y="508000"/>
                  </a:lnTo>
                  <a:lnTo>
                    <a:pt x="1272674" y="508000"/>
                  </a:lnTo>
                  <a:lnTo>
                    <a:pt x="1263295" y="495300"/>
                  </a:lnTo>
                  <a:close/>
                </a:path>
                <a:path w="4252595" h="1739900">
                  <a:moveTo>
                    <a:pt x="1280815" y="495300"/>
                  </a:moveTo>
                  <a:lnTo>
                    <a:pt x="1272472" y="495300"/>
                  </a:lnTo>
                  <a:lnTo>
                    <a:pt x="1274568" y="508000"/>
                  </a:lnTo>
                  <a:lnTo>
                    <a:pt x="1288096" y="508000"/>
                  </a:lnTo>
                  <a:lnTo>
                    <a:pt x="1280815" y="495300"/>
                  </a:lnTo>
                  <a:close/>
                </a:path>
                <a:path w="4252595" h="1739900">
                  <a:moveTo>
                    <a:pt x="1127580" y="482600"/>
                  </a:moveTo>
                  <a:lnTo>
                    <a:pt x="1126673" y="482600"/>
                  </a:lnTo>
                  <a:lnTo>
                    <a:pt x="1124694" y="495300"/>
                  </a:lnTo>
                  <a:lnTo>
                    <a:pt x="1127714" y="495300"/>
                  </a:lnTo>
                  <a:lnTo>
                    <a:pt x="1127580" y="482600"/>
                  </a:lnTo>
                  <a:close/>
                </a:path>
                <a:path w="4252595" h="1739900">
                  <a:moveTo>
                    <a:pt x="1145832" y="482600"/>
                  </a:moveTo>
                  <a:lnTo>
                    <a:pt x="1127580" y="482600"/>
                  </a:lnTo>
                  <a:lnTo>
                    <a:pt x="1127714" y="495300"/>
                  </a:lnTo>
                  <a:lnTo>
                    <a:pt x="1140246" y="495300"/>
                  </a:lnTo>
                  <a:lnTo>
                    <a:pt x="1145832" y="482600"/>
                  </a:lnTo>
                  <a:close/>
                </a:path>
                <a:path w="4252595" h="1739900">
                  <a:moveTo>
                    <a:pt x="1212057" y="482600"/>
                  </a:moveTo>
                  <a:lnTo>
                    <a:pt x="1145832" y="482600"/>
                  </a:lnTo>
                  <a:lnTo>
                    <a:pt x="1163598" y="495300"/>
                  </a:lnTo>
                  <a:lnTo>
                    <a:pt x="1210739" y="495300"/>
                  </a:lnTo>
                  <a:lnTo>
                    <a:pt x="1212057" y="482600"/>
                  </a:lnTo>
                  <a:close/>
                </a:path>
                <a:path w="4252595" h="1739900">
                  <a:moveTo>
                    <a:pt x="1225444" y="482600"/>
                  </a:moveTo>
                  <a:lnTo>
                    <a:pt x="1212057" y="482600"/>
                  </a:lnTo>
                  <a:lnTo>
                    <a:pt x="1215091" y="495300"/>
                  </a:lnTo>
                  <a:lnTo>
                    <a:pt x="1232776" y="495300"/>
                  </a:lnTo>
                  <a:lnTo>
                    <a:pt x="1225444" y="482600"/>
                  </a:lnTo>
                  <a:close/>
                </a:path>
                <a:path w="4252595" h="1739900">
                  <a:moveTo>
                    <a:pt x="1246371" y="482600"/>
                  </a:moveTo>
                  <a:lnTo>
                    <a:pt x="1225444" y="482600"/>
                  </a:lnTo>
                  <a:lnTo>
                    <a:pt x="1234901" y="495300"/>
                  </a:lnTo>
                  <a:lnTo>
                    <a:pt x="1253825" y="495300"/>
                  </a:lnTo>
                  <a:lnTo>
                    <a:pt x="1246371" y="482600"/>
                  </a:lnTo>
                  <a:close/>
                </a:path>
                <a:path w="4252595" h="1739900">
                  <a:moveTo>
                    <a:pt x="1112689" y="469900"/>
                  </a:moveTo>
                  <a:lnTo>
                    <a:pt x="1094989" y="469900"/>
                  </a:lnTo>
                  <a:lnTo>
                    <a:pt x="1100082" y="482600"/>
                  </a:lnTo>
                  <a:lnTo>
                    <a:pt x="1115566" y="482600"/>
                  </a:lnTo>
                  <a:lnTo>
                    <a:pt x="1112689" y="469900"/>
                  </a:lnTo>
                  <a:close/>
                </a:path>
                <a:path w="4252595" h="1739900">
                  <a:moveTo>
                    <a:pt x="1137343" y="469900"/>
                  </a:moveTo>
                  <a:lnTo>
                    <a:pt x="1113169" y="469900"/>
                  </a:lnTo>
                  <a:lnTo>
                    <a:pt x="1119404" y="482600"/>
                  </a:lnTo>
                  <a:lnTo>
                    <a:pt x="1135067" y="482600"/>
                  </a:lnTo>
                  <a:lnTo>
                    <a:pt x="1137343" y="469900"/>
                  </a:lnTo>
                  <a:close/>
                </a:path>
                <a:path w="4252595" h="1739900">
                  <a:moveTo>
                    <a:pt x="1204544" y="469900"/>
                  </a:moveTo>
                  <a:lnTo>
                    <a:pt x="1137343" y="469900"/>
                  </a:lnTo>
                  <a:lnTo>
                    <a:pt x="1147858" y="482600"/>
                  </a:lnTo>
                  <a:lnTo>
                    <a:pt x="1222943" y="482600"/>
                  </a:lnTo>
                  <a:lnTo>
                    <a:pt x="1204544" y="469900"/>
                  </a:lnTo>
                  <a:close/>
                </a:path>
                <a:path w="4252595" h="1739900">
                  <a:moveTo>
                    <a:pt x="1081065" y="457200"/>
                  </a:moveTo>
                  <a:lnTo>
                    <a:pt x="1061804" y="457200"/>
                  </a:lnTo>
                  <a:lnTo>
                    <a:pt x="1059041" y="469900"/>
                  </a:lnTo>
                  <a:lnTo>
                    <a:pt x="1079781" y="469900"/>
                  </a:lnTo>
                  <a:lnTo>
                    <a:pt x="1081065" y="457200"/>
                  </a:lnTo>
                  <a:close/>
                </a:path>
                <a:path w="4252595" h="1739900">
                  <a:moveTo>
                    <a:pt x="1164543" y="457200"/>
                  </a:moveTo>
                  <a:lnTo>
                    <a:pt x="1081065" y="457200"/>
                  </a:lnTo>
                  <a:lnTo>
                    <a:pt x="1097660" y="469900"/>
                  </a:lnTo>
                  <a:lnTo>
                    <a:pt x="1171671" y="469900"/>
                  </a:lnTo>
                  <a:lnTo>
                    <a:pt x="1164543" y="457200"/>
                  </a:lnTo>
                  <a:close/>
                </a:path>
                <a:path w="4252595" h="1739900">
                  <a:moveTo>
                    <a:pt x="1186171" y="457200"/>
                  </a:moveTo>
                  <a:lnTo>
                    <a:pt x="1173553" y="457200"/>
                  </a:lnTo>
                  <a:lnTo>
                    <a:pt x="1177023" y="469900"/>
                  </a:lnTo>
                  <a:lnTo>
                    <a:pt x="1201095" y="469900"/>
                  </a:lnTo>
                  <a:lnTo>
                    <a:pt x="1186171" y="457200"/>
                  </a:lnTo>
                  <a:close/>
                </a:path>
                <a:path w="4252595" h="1739900">
                  <a:moveTo>
                    <a:pt x="1102494" y="444500"/>
                  </a:moveTo>
                  <a:lnTo>
                    <a:pt x="1029970" y="444500"/>
                  </a:lnTo>
                  <a:lnTo>
                    <a:pt x="1053748" y="457200"/>
                  </a:lnTo>
                  <a:lnTo>
                    <a:pt x="1099950" y="457200"/>
                  </a:lnTo>
                  <a:lnTo>
                    <a:pt x="1102494" y="444500"/>
                  </a:lnTo>
                  <a:close/>
                </a:path>
                <a:path w="4252595" h="1739900">
                  <a:moveTo>
                    <a:pt x="1112363" y="431800"/>
                  </a:moveTo>
                  <a:lnTo>
                    <a:pt x="996894" y="431800"/>
                  </a:lnTo>
                  <a:lnTo>
                    <a:pt x="1015754" y="444500"/>
                  </a:lnTo>
                  <a:lnTo>
                    <a:pt x="1103717" y="444500"/>
                  </a:lnTo>
                  <a:lnTo>
                    <a:pt x="1111363" y="457200"/>
                  </a:lnTo>
                  <a:lnTo>
                    <a:pt x="1114023" y="444500"/>
                  </a:lnTo>
                  <a:lnTo>
                    <a:pt x="1112363" y="431800"/>
                  </a:lnTo>
                  <a:close/>
                </a:path>
                <a:path w="4252595" h="1739900">
                  <a:moveTo>
                    <a:pt x="1128658" y="444500"/>
                  </a:moveTo>
                  <a:lnTo>
                    <a:pt x="1118493" y="444500"/>
                  </a:lnTo>
                  <a:lnTo>
                    <a:pt x="1115999" y="457200"/>
                  </a:lnTo>
                  <a:lnTo>
                    <a:pt x="1150411" y="457200"/>
                  </a:lnTo>
                  <a:lnTo>
                    <a:pt x="1128658" y="444500"/>
                  </a:lnTo>
                  <a:close/>
                </a:path>
                <a:path w="4252595" h="1739900">
                  <a:moveTo>
                    <a:pt x="966541" y="419100"/>
                  </a:moveTo>
                  <a:lnTo>
                    <a:pt x="954616" y="419100"/>
                  </a:lnTo>
                  <a:lnTo>
                    <a:pt x="955395" y="431800"/>
                  </a:lnTo>
                  <a:lnTo>
                    <a:pt x="963783" y="431800"/>
                  </a:lnTo>
                  <a:lnTo>
                    <a:pt x="966541" y="419100"/>
                  </a:lnTo>
                  <a:close/>
                </a:path>
                <a:path w="4252595" h="1739900">
                  <a:moveTo>
                    <a:pt x="973612" y="419893"/>
                  </a:moveTo>
                  <a:lnTo>
                    <a:pt x="976779" y="431800"/>
                  </a:lnTo>
                  <a:lnTo>
                    <a:pt x="977736" y="422808"/>
                  </a:lnTo>
                  <a:lnTo>
                    <a:pt x="973612" y="419893"/>
                  </a:lnTo>
                  <a:close/>
                </a:path>
                <a:path w="4252595" h="1739900">
                  <a:moveTo>
                    <a:pt x="1082086" y="419100"/>
                  </a:moveTo>
                  <a:lnTo>
                    <a:pt x="978130" y="419100"/>
                  </a:lnTo>
                  <a:lnTo>
                    <a:pt x="977736" y="422808"/>
                  </a:lnTo>
                  <a:lnTo>
                    <a:pt x="990452" y="431800"/>
                  </a:lnTo>
                  <a:lnTo>
                    <a:pt x="1088790" y="431800"/>
                  </a:lnTo>
                  <a:lnTo>
                    <a:pt x="1082086" y="419100"/>
                  </a:lnTo>
                  <a:close/>
                </a:path>
                <a:path w="4252595" h="1739900">
                  <a:moveTo>
                    <a:pt x="973401" y="419100"/>
                  </a:moveTo>
                  <a:lnTo>
                    <a:pt x="972490" y="419100"/>
                  </a:lnTo>
                  <a:lnTo>
                    <a:pt x="973612" y="419893"/>
                  </a:lnTo>
                  <a:lnTo>
                    <a:pt x="973401" y="419100"/>
                  </a:lnTo>
                  <a:close/>
                </a:path>
                <a:path w="4252595" h="1739900">
                  <a:moveTo>
                    <a:pt x="928610" y="406400"/>
                  </a:moveTo>
                  <a:lnTo>
                    <a:pt x="914261" y="406400"/>
                  </a:lnTo>
                  <a:lnTo>
                    <a:pt x="920662" y="419100"/>
                  </a:lnTo>
                  <a:lnTo>
                    <a:pt x="924669" y="419100"/>
                  </a:lnTo>
                  <a:lnTo>
                    <a:pt x="928610" y="406400"/>
                  </a:lnTo>
                  <a:close/>
                </a:path>
                <a:path w="4252595" h="1739900">
                  <a:moveTo>
                    <a:pt x="944304" y="406400"/>
                  </a:moveTo>
                  <a:lnTo>
                    <a:pt x="928610" y="406400"/>
                  </a:lnTo>
                  <a:lnTo>
                    <a:pt x="930322" y="419100"/>
                  </a:lnTo>
                  <a:lnTo>
                    <a:pt x="936884" y="419100"/>
                  </a:lnTo>
                  <a:lnTo>
                    <a:pt x="944304" y="406400"/>
                  </a:lnTo>
                  <a:close/>
                </a:path>
                <a:path w="4252595" h="1739900">
                  <a:moveTo>
                    <a:pt x="954994" y="406400"/>
                  </a:moveTo>
                  <a:lnTo>
                    <a:pt x="944304" y="406400"/>
                  </a:lnTo>
                  <a:lnTo>
                    <a:pt x="950567" y="419100"/>
                  </a:lnTo>
                  <a:lnTo>
                    <a:pt x="959530" y="419100"/>
                  </a:lnTo>
                  <a:lnTo>
                    <a:pt x="954994" y="406400"/>
                  </a:lnTo>
                  <a:close/>
                </a:path>
                <a:path w="4252595" h="1739900">
                  <a:moveTo>
                    <a:pt x="1034387" y="406400"/>
                  </a:moveTo>
                  <a:lnTo>
                    <a:pt x="960124" y="406400"/>
                  </a:lnTo>
                  <a:lnTo>
                    <a:pt x="964957" y="419100"/>
                  </a:lnTo>
                  <a:lnTo>
                    <a:pt x="1040955" y="419100"/>
                  </a:lnTo>
                  <a:lnTo>
                    <a:pt x="1034387" y="406400"/>
                  </a:lnTo>
                  <a:close/>
                </a:path>
                <a:path w="4252595" h="1739900">
                  <a:moveTo>
                    <a:pt x="1053950" y="406400"/>
                  </a:moveTo>
                  <a:lnTo>
                    <a:pt x="1046301" y="406400"/>
                  </a:lnTo>
                  <a:lnTo>
                    <a:pt x="1040955" y="419100"/>
                  </a:lnTo>
                  <a:lnTo>
                    <a:pt x="1068334" y="419100"/>
                  </a:lnTo>
                  <a:lnTo>
                    <a:pt x="1067363" y="417055"/>
                  </a:lnTo>
                  <a:lnTo>
                    <a:pt x="1053950" y="406400"/>
                  </a:lnTo>
                  <a:close/>
                </a:path>
                <a:path w="4252595" h="1739900">
                  <a:moveTo>
                    <a:pt x="1068318" y="417814"/>
                  </a:moveTo>
                  <a:lnTo>
                    <a:pt x="1068334" y="419100"/>
                  </a:lnTo>
                  <a:lnTo>
                    <a:pt x="1069936" y="419100"/>
                  </a:lnTo>
                  <a:lnTo>
                    <a:pt x="1068318" y="417814"/>
                  </a:lnTo>
                  <a:close/>
                </a:path>
                <a:path w="4252595" h="1739900">
                  <a:moveTo>
                    <a:pt x="1068174" y="406400"/>
                  </a:moveTo>
                  <a:lnTo>
                    <a:pt x="1062300" y="406400"/>
                  </a:lnTo>
                  <a:lnTo>
                    <a:pt x="1067363" y="417055"/>
                  </a:lnTo>
                  <a:lnTo>
                    <a:pt x="1068318" y="417814"/>
                  </a:lnTo>
                  <a:lnTo>
                    <a:pt x="1068174" y="406400"/>
                  </a:lnTo>
                  <a:close/>
                </a:path>
                <a:path w="4252595" h="1739900">
                  <a:moveTo>
                    <a:pt x="898796" y="393700"/>
                  </a:moveTo>
                  <a:lnTo>
                    <a:pt x="895119" y="393700"/>
                  </a:lnTo>
                  <a:lnTo>
                    <a:pt x="898543" y="406400"/>
                  </a:lnTo>
                  <a:lnTo>
                    <a:pt x="899853" y="406400"/>
                  </a:lnTo>
                  <a:lnTo>
                    <a:pt x="898796" y="393700"/>
                  </a:lnTo>
                  <a:close/>
                </a:path>
                <a:path w="4252595" h="1739900">
                  <a:moveTo>
                    <a:pt x="937393" y="355600"/>
                  </a:moveTo>
                  <a:lnTo>
                    <a:pt x="922658" y="368300"/>
                  </a:lnTo>
                  <a:lnTo>
                    <a:pt x="913453" y="368300"/>
                  </a:lnTo>
                  <a:lnTo>
                    <a:pt x="909301" y="381000"/>
                  </a:lnTo>
                  <a:lnTo>
                    <a:pt x="901451" y="390069"/>
                  </a:lnTo>
                  <a:lnTo>
                    <a:pt x="900828" y="393700"/>
                  </a:lnTo>
                  <a:lnTo>
                    <a:pt x="903354" y="406400"/>
                  </a:lnTo>
                  <a:lnTo>
                    <a:pt x="937293" y="406400"/>
                  </a:lnTo>
                  <a:lnTo>
                    <a:pt x="912968" y="393700"/>
                  </a:lnTo>
                  <a:lnTo>
                    <a:pt x="969500" y="393700"/>
                  </a:lnTo>
                  <a:lnTo>
                    <a:pt x="969479" y="392417"/>
                  </a:lnTo>
                  <a:lnTo>
                    <a:pt x="957654" y="381000"/>
                  </a:lnTo>
                  <a:lnTo>
                    <a:pt x="950489" y="381000"/>
                  </a:lnTo>
                  <a:lnTo>
                    <a:pt x="947147" y="368300"/>
                  </a:lnTo>
                  <a:lnTo>
                    <a:pt x="937393" y="355600"/>
                  </a:lnTo>
                  <a:close/>
                </a:path>
                <a:path w="4252595" h="1739900">
                  <a:moveTo>
                    <a:pt x="1021824" y="393700"/>
                  </a:moveTo>
                  <a:lnTo>
                    <a:pt x="922683" y="393700"/>
                  </a:lnTo>
                  <a:lnTo>
                    <a:pt x="939704" y="406400"/>
                  </a:lnTo>
                  <a:lnTo>
                    <a:pt x="1028627" y="406400"/>
                  </a:lnTo>
                  <a:lnTo>
                    <a:pt x="1021824" y="393700"/>
                  </a:lnTo>
                  <a:close/>
                </a:path>
                <a:path w="4252595" h="1739900">
                  <a:moveTo>
                    <a:pt x="909132" y="368300"/>
                  </a:moveTo>
                  <a:lnTo>
                    <a:pt x="851112" y="368300"/>
                  </a:lnTo>
                  <a:lnTo>
                    <a:pt x="866487" y="381000"/>
                  </a:lnTo>
                  <a:lnTo>
                    <a:pt x="874689" y="381000"/>
                  </a:lnTo>
                  <a:lnTo>
                    <a:pt x="865363" y="393700"/>
                  </a:lnTo>
                  <a:lnTo>
                    <a:pt x="898309" y="393700"/>
                  </a:lnTo>
                  <a:lnTo>
                    <a:pt x="901451" y="390069"/>
                  </a:lnTo>
                  <a:lnTo>
                    <a:pt x="903006" y="381000"/>
                  </a:lnTo>
                  <a:lnTo>
                    <a:pt x="909132" y="368300"/>
                  </a:lnTo>
                  <a:close/>
                </a:path>
                <a:path w="4252595" h="1739900">
                  <a:moveTo>
                    <a:pt x="969479" y="392417"/>
                  </a:moveTo>
                  <a:lnTo>
                    <a:pt x="969500" y="393700"/>
                  </a:lnTo>
                  <a:lnTo>
                    <a:pt x="970806" y="393700"/>
                  </a:lnTo>
                  <a:lnTo>
                    <a:pt x="969479" y="392417"/>
                  </a:lnTo>
                  <a:close/>
                </a:path>
                <a:path w="4252595" h="1739900">
                  <a:moveTo>
                    <a:pt x="986073" y="381000"/>
                  </a:moveTo>
                  <a:lnTo>
                    <a:pt x="980185" y="381000"/>
                  </a:lnTo>
                  <a:lnTo>
                    <a:pt x="975806" y="393700"/>
                  </a:lnTo>
                  <a:lnTo>
                    <a:pt x="995604" y="393700"/>
                  </a:lnTo>
                  <a:lnTo>
                    <a:pt x="986073" y="381000"/>
                  </a:lnTo>
                  <a:close/>
                </a:path>
                <a:path w="4252595" h="1739900">
                  <a:moveTo>
                    <a:pt x="913453" y="368300"/>
                  </a:moveTo>
                  <a:lnTo>
                    <a:pt x="909132" y="368300"/>
                  </a:lnTo>
                  <a:lnTo>
                    <a:pt x="903006" y="381000"/>
                  </a:lnTo>
                  <a:lnTo>
                    <a:pt x="901451" y="390069"/>
                  </a:lnTo>
                  <a:lnTo>
                    <a:pt x="909301" y="381000"/>
                  </a:lnTo>
                  <a:lnTo>
                    <a:pt x="913453" y="368300"/>
                  </a:lnTo>
                  <a:close/>
                </a:path>
                <a:path w="4252595" h="1739900">
                  <a:moveTo>
                    <a:pt x="911625" y="355600"/>
                  </a:moveTo>
                  <a:lnTo>
                    <a:pt x="818495" y="355600"/>
                  </a:lnTo>
                  <a:lnTo>
                    <a:pt x="831238" y="368300"/>
                  </a:lnTo>
                  <a:lnTo>
                    <a:pt x="841417" y="381000"/>
                  </a:lnTo>
                  <a:lnTo>
                    <a:pt x="846128" y="374828"/>
                  </a:lnTo>
                  <a:lnTo>
                    <a:pt x="838413" y="368300"/>
                  </a:lnTo>
                  <a:lnTo>
                    <a:pt x="913453" y="368300"/>
                  </a:lnTo>
                  <a:lnTo>
                    <a:pt x="911625" y="355600"/>
                  </a:lnTo>
                  <a:close/>
                </a:path>
                <a:path w="4252595" h="1739900">
                  <a:moveTo>
                    <a:pt x="849491" y="370423"/>
                  </a:moveTo>
                  <a:lnTo>
                    <a:pt x="846128" y="374828"/>
                  </a:lnTo>
                  <a:lnTo>
                    <a:pt x="853421" y="381000"/>
                  </a:lnTo>
                  <a:lnTo>
                    <a:pt x="861809" y="381000"/>
                  </a:lnTo>
                  <a:lnTo>
                    <a:pt x="849491" y="370423"/>
                  </a:lnTo>
                  <a:close/>
                </a:path>
                <a:path w="4252595" h="1739900">
                  <a:moveTo>
                    <a:pt x="952907" y="375781"/>
                  </a:moveTo>
                  <a:lnTo>
                    <a:pt x="950489" y="381000"/>
                  </a:lnTo>
                  <a:lnTo>
                    <a:pt x="955472" y="381000"/>
                  </a:lnTo>
                  <a:lnTo>
                    <a:pt x="952907" y="375781"/>
                  </a:lnTo>
                  <a:close/>
                </a:path>
                <a:path w="4252595" h="1739900">
                  <a:moveTo>
                    <a:pt x="960072" y="368300"/>
                  </a:moveTo>
                  <a:lnTo>
                    <a:pt x="956373" y="368300"/>
                  </a:lnTo>
                  <a:lnTo>
                    <a:pt x="955053" y="371150"/>
                  </a:lnTo>
                  <a:lnTo>
                    <a:pt x="955472" y="381000"/>
                  </a:lnTo>
                  <a:lnTo>
                    <a:pt x="969199" y="381000"/>
                  </a:lnTo>
                  <a:lnTo>
                    <a:pt x="960072" y="368300"/>
                  </a:lnTo>
                  <a:close/>
                </a:path>
                <a:path w="4252595" h="1739900">
                  <a:moveTo>
                    <a:pt x="954932" y="368300"/>
                  </a:moveTo>
                  <a:lnTo>
                    <a:pt x="949229" y="368300"/>
                  </a:lnTo>
                  <a:lnTo>
                    <a:pt x="952907" y="375781"/>
                  </a:lnTo>
                  <a:lnTo>
                    <a:pt x="955053" y="371150"/>
                  </a:lnTo>
                  <a:lnTo>
                    <a:pt x="954932" y="368300"/>
                  </a:lnTo>
                  <a:close/>
                </a:path>
                <a:path w="4252595" h="1739900">
                  <a:moveTo>
                    <a:pt x="851112" y="368300"/>
                  </a:moveTo>
                  <a:lnTo>
                    <a:pt x="847019" y="368300"/>
                  </a:lnTo>
                  <a:lnTo>
                    <a:pt x="849491" y="370423"/>
                  </a:lnTo>
                  <a:lnTo>
                    <a:pt x="851112" y="368300"/>
                  </a:lnTo>
                  <a:close/>
                </a:path>
                <a:path w="4252595" h="1739900">
                  <a:moveTo>
                    <a:pt x="780902" y="342900"/>
                  </a:moveTo>
                  <a:lnTo>
                    <a:pt x="772426" y="342900"/>
                  </a:lnTo>
                  <a:lnTo>
                    <a:pt x="778180" y="355600"/>
                  </a:lnTo>
                  <a:lnTo>
                    <a:pt x="780902" y="342900"/>
                  </a:lnTo>
                  <a:close/>
                </a:path>
                <a:path w="4252595" h="1739900">
                  <a:moveTo>
                    <a:pt x="877888" y="342900"/>
                  </a:moveTo>
                  <a:lnTo>
                    <a:pt x="793577" y="342900"/>
                  </a:lnTo>
                  <a:lnTo>
                    <a:pt x="805094" y="355600"/>
                  </a:lnTo>
                  <a:lnTo>
                    <a:pt x="886602" y="355600"/>
                  </a:lnTo>
                  <a:lnTo>
                    <a:pt x="877888" y="342900"/>
                  </a:lnTo>
                  <a:close/>
                </a:path>
                <a:path w="4252595" h="1739900">
                  <a:moveTo>
                    <a:pt x="748566" y="330200"/>
                  </a:moveTo>
                  <a:lnTo>
                    <a:pt x="728511" y="330200"/>
                  </a:lnTo>
                  <a:lnTo>
                    <a:pt x="742887" y="342900"/>
                  </a:lnTo>
                  <a:lnTo>
                    <a:pt x="748566" y="330200"/>
                  </a:lnTo>
                  <a:close/>
                </a:path>
                <a:path w="4252595" h="1739900">
                  <a:moveTo>
                    <a:pt x="753385" y="330200"/>
                  </a:moveTo>
                  <a:lnTo>
                    <a:pt x="751392" y="342900"/>
                  </a:lnTo>
                  <a:lnTo>
                    <a:pt x="758823" y="342900"/>
                  </a:lnTo>
                  <a:lnTo>
                    <a:pt x="753385" y="330200"/>
                  </a:lnTo>
                  <a:close/>
                </a:path>
                <a:path w="4252595" h="1739900">
                  <a:moveTo>
                    <a:pt x="833219" y="317500"/>
                  </a:moveTo>
                  <a:lnTo>
                    <a:pt x="737397" y="317500"/>
                  </a:lnTo>
                  <a:lnTo>
                    <a:pt x="742230" y="330200"/>
                  </a:lnTo>
                  <a:lnTo>
                    <a:pt x="754829" y="330200"/>
                  </a:lnTo>
                  <a:lnTo>
                    <a:pt x="764199" y="342900"/>
                  </a:lnTo>
                  <a:lnTo>
                    <a:pt x="837227" y="342900"/>
                  </a:lnTo>
                  <a:lnTo>
                    <a:pt x="836134" y="330200"/>
                  </a:lnTo>
                  <a:lnTo>
                    <a:pt x="833219" y="317500"/>
                  </a:lnTo>
                  <a:close/>
                </a:path>
                <a:path w="4252595" h="1739900">
                  <a:moveTo>
                    <a:pt x="859458" y="330200"/>
                  </a:moveTo>
                  <a:lnTo>
                    <a:pt x="846246" y="330200"/>
                  </a:lnTo>
                  <a:lnTo>
                    <a:pt x="837227" y="342900"/>
                  </a:lnTo>
                  <a:lnTo>
                    <a:pt x="856937" y="342900"/>
                  </a:lnTo>
                  <a:lnTo>
                    <a:pt x="859458" y="330200"/>
                  </a:lnTo>
                  <a:close/>
                </a:path>
                <a:path w="4252595" h="1739900">
                  <a:moveTo>
                    <a:pt x="861849" y="330200"/>
                  </a:moveTo>
                  <a:lnTo>
                    <a:pt x="856937" y="342900"/>
                  </a:lnTo>
                  <a:lnTo>
                    <a:pt x="875804" y="342900"/>
                  </a:lnTo>
                  <a:lnTo>
                    <a:pt x="861849" y="330200"/>
                  </a:lnTo>
                  <a:close/>
                </a:path>
                <a:path w="4252595" h="1739900">
                  <a:moveTo>
                    <a:pt x="696087" y="317500"/>
                  </a:moveTo>
                  <a:lnTo>
                    <a:pt x="694645" y="317500"/>
                  </a:lnTo>
                  <a:lnTo>
                    <a:pt x="700530" y="330200"/>
                  </a:lnTo>
                  <a:lnTo>
                    <a:pt x="696087" y="317500"/>
                  </a:lnTo>
                  <a:close/>
                </a:path>
                <a:path w="4252595" h="1739900">
                  <a:moveTo>
                    <a:pt x="731576" y="317500"/>
                  </a:moveTo>
                  <a:lnTo>
                    <a:pt x="712828" y="317500"/>
                  </a:lnTo>
                  <a:lnTo>
                    <a:pt x="715228" y="330200"/>
                  </a:lnTo>
                  <a:lnTo>
                    <a:pt x="735421" y="330200"/>
                  </a:lnTo>
                  <a:lnTo>
                    <a:pt x="731576" y="317500"/>
                  </a:lnTo>
                  <a:close/>
                </a:path>
                <a:path w="4252595" h="1739900">
                  <a:moveTo>
                    <a:pt x="683518" y="316409"/>
                  </a:moveTo>
                  <a:lnTo>
                    <a:pt x="683385" y="317500"/>
                  </a:lnTo>
                  <a:lnTo>
                    <a:pt x="683877" y="317500"/>
                  </a:lnTo>
                  <a:lnTo>
                    <a:pt x="683518" y="316409"/>
                  </a:lnTo>
                  <a:close/>
                </a:path>
                <a:path w="4252595" h="1739900">
                  <a:moveTo>
                    <a:pt x="700767" y="313689"/>
                  </a:moveTo>
                  <a:lnTo>
                    <a:pt x="700943" y="317500"/>
                  </a:lnTo>
                  <a:lnTo>
                    <a:pt x="702195" y="315975"/>
                  </a:lnTo>
                  <a:lnTo>
                    <a:pt x="700767" y="313689"/>
                  </a:lnTo>
                  <a:close/>
                </a:path>
                <a:path w="4252595" h="1739900">
                  <a:moveTo>
                    <a:pt x="758780" y="304800"/>
                  </a:moveTo>
                  <a:lnTo>
                    <a:pt x="711372" y="304800"/>
                  </a:lnTo>
                  <a:lnTo>
                    <a:pt x="702195" y="315975"/>
                  </a:lnTo>
                  <a:lnTo>
                    <a:pt x="703147" y="317500"/>
                  </a:lnTo>
                  <a:lnTo>
                    <a:pt x="764079" y="317500"/>
                  </a:lnTo>
                  <a:lnTo>
                    <a:pt x="758780" y="304800"/>
                  </a:lnTo>
                  <a:close/>
                </a:path>
                <a:path w="4252595" h="1739900">
                  <a:moveTo>
                    <a:pt x="807144" y="304800"/>
                  </a:moveTo>
                  <a:lnTo>
                    <a:pt x="774749" y="304800"/>
                  </a:lnTo>
                  <a:lnTo>
                    <a:pt x="776225" y="317500"/>
                  </a:lnTo>
                  <a:lnTo>
                    <a:pt x="812962" y="317500"/>
                  </a:lnTo>
                  <a:lnTo>
                    <a:pt x="807144" y="304800"/>
                  </a:lnTo>
                  <a:close/>
                </a:path>
                <a:path w="4252595" h="1739900">
                  <a:moveTo>
                    <a:pt x="684932" y="304800"/>
                  </a:moveTo>
                  <a:lnTo>
                    <a:pt x="679706" y="304800"/>
                  </a:lnTo>
                  <a:lnTo>
                    <a:pt x="683518" y="316409"/>
                  </a:lnTo>
                  <a:lnTo>
                    <a:pt x="684932" y="304800"/>
                  </a:lnTo>
                  <a:close/>
                </a:path>
                <a:path w="4252595" h="1739900">
                  <a:moveTo>
                    <a:pt x="700355" y="304800"/>
                  </a:moveTo>
                  <a:lnTo>
                    <a:pt x="695214" y="304800"/>
                  </a:lnTo>
                  <a:lnTo>
                    <a:pt x="700767" y="313689"/>
                  </a:lnTo>
                  <a:lnTo>
                    <a:pt x="700355" y="304800"/>
                  </a:lnTo>
                  <a:close/>
                </a:path>
                <a:path w="4252595" h="1739900">
                  <a:moveTo>
                    <a:pt x="638977" y="292100"/>
                  </a:moveTo>
                  <a:lnTo>
                    <a:pt x="630931" y="292100"/>
                  </a:lnTo>
                  <a:lnTo>
                    <a:pt x="645468" y="304800"/>
                  </a:lnTo>
                  <a:lnTo>
                    <a:pt x="638977" y="292100"/>
                  </a:lnTo>
                  <a:close/>
                </a:path>
                <a:path w="4252595" h="1739900">
                  <a:moveTo>
                    <a:pt x="682695" y="292100"/>
                  </a:moveTo>
                  <a:lnTo>
                    <a:pt x="656867" y="292100"/>
                  </a:lnTo>
                  <a:lnTo>
                    <a:pt x="661759" y="304800"/>
                  </a:lnTo>
                  <a:lnTo>
                    <a:pt x="679027" y="304800"/>
                  </a:lnTo>
                  <a:lnTo>
                    <a:pt x="682695" y="292100"/>
                  </a:lnTo>
                  <a:close/>
                </a:path>
                <a:path w="4252595" h="1739900">
                  <a:moveTo>
                    <a:pt x="739094" y="292100"/>
                  </a:moveTo>
                  <a:lnTo>
                    <a:pt x="687679" y="292100"/>
                  </a:lnTo>
                  <a:lnTo>
                    <a:pt x="679027" y="304800"/>
                  </a:lnTo>
                  <a:lnTo>
                    <a:pt x="738294" y="304800"/>
                  </a:lnTo>
                  <a:lnTo>
                    <a:pt x="739094" y="292100"/>
                  </a:lnTo>
                  <a:close/>
                </a:path>
                <a:path w="4252595" h="1739900">
                  <a:moveTo>
                    <a:pt x="757173" y="292100"/>
                  </a:moveTo>
                  <a:lnTo>
                    <a:pt x="739094" y="292100"/>
                  </a:lnTo>
                  <a:lnTo>
                    <a:pt x="738294" y="304800"/>
                  </a:lnTo>
                  <a:lnTo>
                    <a:pt x="771386" y="304800"/>
                  </a:lnTo>
                  <a:lnTo>
                    <a:pt x="757173" y="292100"/>
                  </a:lnTo>
                  <a:close/>
                </a:path>
                <a:path w="4252595" h="1739900">
                  <a:moveTo>
                    <a:pt x="618833" y="279400"/>
                  </a:moveTo>
                  <a:lnTo>
                    <a:pt x="610577" y="279400"/>
                  </a:lnTo>
                  <a:lnTo>
                    <a:pt x="613317" y="292100"/>
                  </a:lnTo>
                  <a:lnTo>
                    <a:pt x="620390" y="292100"/>
                  </a:lnTo>
                  <a:lnTo>
                    <a:pt x="618833" y="279400"/>
                  </a:lnTo>
                  <a:close/>
                </a:path>
                <a:path w="4252595" h="1739900">
                  <a:moveTo>
                    <a:pt x="635355" y="279400"/>
                  </a:moveTo>
                  <a:lnTo>
                    <a:pt x="626732" y="279400"/>
                  </a:lnTo>
                  <a:lnTo>
                    <a:pt x="631461" y="292100"/>
                  </a:lnTo>
                  <a:lnTo>
                    <a:pt x="635149" y="292100"/>
                  </a:lnTo>
                  <a:lnTo>
                    <a:pt x="635355" y="279400"/>
                  </a:lnTo>
                  <a:close/>
                </a:path>
                <a:path w="4252595" h="1739900">
                  <a:moveTo>
                    <a:pt x="711394" y="279400"/>
                  </a:moveTo>
                  <a:lnTo>
                    <a:pt x="637455" y="279400"/>
                  </a:lnTo>
                  <a:lnTo>
                    <a:pt x="635149" y="292100"/>
                  </a:lnTo>
                  <a:lnTo>
                    <a:pt x="720422" y="292100"/>
                  </a:lnTo>
                  <a:lnTo>
                    <a:pt x="713722" y="282038"/>
                  </a:lnTo>
                  <a:lnTo>
                    <a:pt x="711394" y="279400"/>
                  </a:lnTo>
                  <a:close/>
                </a:path>
                <a:path w="4252595" h="1739900">
                  <a:moveTo>
                    <a:pt x="726121" y="279400"/>
                  </a:moveTo>
                  <a:lnTo>
                    <a:pt x="711965" y="279400"/>
                  </a:lnTo>
                  <a:lnTo>
                    <a:pt x="713722" y="282038"/>
                  </a:lnTo>
                  <a:lnTo>
                    <a:pt x="722596" y="292100"/>
                  </a:lnTo>
                  <a:lnTo>
                    <a:pt x="723091" y="292100"/>
                  </a:lnTo>
                  <a:lnTo>
                    <a:pt x="726121" y="279400"/>
                  </a:lnTo>
                  <a:close/>
                </a:path>
                <a:path w="4252595" h="1739900">
                  <a:moveTo>
                    <a:pt x="738555" y="279400"/>
                  </a:moveTo>
                  <a:lnTo>
                    <a:pt x="726121" y="279400"/>
                  </a:lnTo>
                  <a:lnTo>
                    <a:pt x="726657" y="292100"/>
                  </a:lnTo>
                  <a:lnTo>
                    <a:pt x="751318" y="292100"/>
                  </a:lnTo>
                  <a:lnTo>
                    <a:pt x="738555" y="279400"/>
                  </a:lnTo>
                  <a:close/>
                </a:path>
                <a:path w="4252595" h="1739900">
                  <a:moveTo>
                    <a:pt x="711965" y="279400"/>
                  </a:moveTo>
                  <a:lnTo>
                    <a:pt x="711394" y="279400"/>
                  </a:lnTo>
                  <a:lnTo>
                    <a:pt x="713722" y="282038"/>
                  </a:lnTo>
                  <a:lnTo>
                    <a:pt x="711965" y="279400"/>
                  </a:lnTo>
                  <a:close/>
                </a:path>
                <a:path w="4252595" h="1739900">
                  <a:moveTo>
                    <a:pt x="573722" y="266700"/>
                  </a:moveTo>
                  <a:lnTo>
                    <a:pt x="578274" y="279400"/>
                  </a:lnTo>
                  <a:lnTo>
                    <a:pt x="578486" y="272037"/>
                  </a:lnTo>
                  <a:lnTo>
                    <a:pt x="573722" y="266700"/>
                  </a:lnTo>
                  <a:close/>
                </a:path>
                <a:path w="4252595" h="1739900">
                  <a:moveTo>
                    <a:pt x="590646" y="266700"/>
                  </a:moveTo>
                  <a:lnTo>
                    <a:pt x="578641" y="266700"/>
                  </a:lnTo>
                  <a:lnTo>
                    <a:pt x="578486" y="272037"/>
                  </a:lnTo>
                  <a:lnTo>
                    <a:pt x="585058" y="279400"/>
                  </a:lnTo>
                  <a:lnTo>
                    <a:pt x="596265" y="279400"/>
                  </a:lnTo>
                  <a:lnTo>
                    <a:pt x="590646" y="266700"/>
                  </a:lnTo>
                  <a:close/>
                </a:path>
                <a:path w="4252595" h="1739900">
                  <a:moveTo>
                    <a:pt x="692404" y="266700"/>
                  </a:moveTo>
                  <a:lnTo>
                    <a:pt x="610989" y="266700"/>
                  </a:lnTo>
                  <a:lnTo>
                    <a:pt x="627547" y="279400"/>
                  </a:lnTo>
                  <a:lnTo>
                    <a:pt x="692157" y="279400"/>
                  </a:lnTo>
                  <a:lnTo>
                    <a:pt x="692404" y="266700"/>
                  </a:lnTo>
                  <a:close/>
                </a:path>
                <a:path w="4252595" h="1739900">
                  <a:moveTo>
                    <a:pt x="572431" y="241300"/>
                  </a:moveTo>
                  <a:lnTo>
                    <a:pt x="547700" y="241300"/>
                  </a:lnTo>
                  <a:lnTo>
                    <a:pt x="552689" y="254000"/>
                  </a:lnTo>
                  <a:lnTo>
                    <a:pt x="554626" y="266700"/>
                  </a:lnTo>
                  <a:lnTo>
                    <a:pt x="559916" y="254000"/>
                  </a:lnTo>
                  <a:lnTo>
                    <a:pt x="576339" y="254000"/>
                  </a:lnTo>
                  <a:lnTo>
                    <a:pt x="572431" y="241300"/>
                  </a:lnTo>
                  <a:close/>
                </a:path>
                <a:path w="4252595" h="1739900">
                  <a:moveTo>
                    <a:pt x="653305" y="254000"/>
                  </a:moveTo>
                  <a:lnTo>
                    <a:pt x="574186" y="254000"/>
                  </a:lnTo>
                  <a:lnTo>
                    <a:pt x="573722" y="266700"/>
                  </a:lnTo>
                  <a:lnTo>
                    <a:pt x="657784" y="266700"/>
                  </a:lnTo>
                  <a:lnTo>
                    <a:pt x="653305" y="254000"/>
                  </a:lnTo>
                  <a:close/>
                </a:path>
                <a:path w="4252595" h="1739900">
                  <a:moveTo>
                    <a:pt x="681805" y="254000"/>
                  </a:moveTo>
                  <a:lnTo>
                    <a:pt x="659927" y="254000"/>
                  </a:lnTo>
                  <a:lnTo>
                    <a:pt x="657784" y="266700"/>
                  </a:lnTo>
                  <a:lnTo>
                    <a:pt x="694943" y="266700"/>
                  </a:lnTo>
                  <a:lnTo>
                    <a:pt x="681805" y="254000"/>
                  </a:lnTo>
                  <a:close/>
                </a:path>
                <a:path w="4252595" h="1739900">
                  <a:moveTo>
                    <a:pt x="513702" y="241300"/>
                  </a:moveTo>
                  <a:lnTo>
                    <a:pt x="511445" y="241300"/>
                  </a:lnTo>
                  <a:lnTo>
                    <a:pt x="505125" y="254000"/>
                  </a:lnTo>
                  <a:lnTo>
                    <a:pt x="513702" y="241300"/>
                  </a:lnTo>
                  <a:close/>
                </a:path>
                <a:path w="4252595" h="1739900">
                  <a:moveTo>
                    <a:pt x="547700" y="241300"/>
                  </a:moveTo>
                  <a:lnTo>
                    <a:pt x="515241" y="241300"/>
                  </a:lnTo>
                  <a:lnTo>
                    <a:pt x="525302" y="254000"/>
                  </a:lnTo>
                  <a:lnTo>
                    <a:pt x="533253" y="254000"/>
                  </a:lnTo>
                  <a:lnTo>
                    <a:pt x="547700" y="241300"/>
                  </a:lnTo>
                  <a:close/>
                </a:path>
                <a:path w="4252595" h="1739900">
                  <a:moveTo>
                    <a:pt x="633346" y="236979"/>
                  </a:moveTo>
                  <a:lnTo>
                    <a:pt x="633152" y="241300"/>
                  </a:lnTo>
                  <a:lnTo>
                    <a:pt x="579210" y="241300"/>
                  </a:lnTo>
                  <a:lnTo>
                    <a:pt x="592194" y="254000"/>
                  </a:lnTo>
                  <a:lnTo>
                    <a:pt x="652243" y="254000"/>
                  </a:lnTo>
                  <a:lnTo>
                    <a:pt x="639775" y="241300"/>
                  </a:lnTo>
                  <a:lnTo>
                    <a:pt x="633346" y="236979"/>
                  </a:lnTo>
                  <a:close/>
                </a:path>
                <a:path w="4252595" h="1739900">
                  <a:moveTo>
                    <a:pt x="602848" y="228600"/>
                  </a:moveTo>
                  <a:lnTo>
                    <a:pt x="496516" y="228600"/>
                  </a:lnTo>
                  <a:lnTo>
                    <a:pt x="502186" y="241300"/>
                  </a:lnTo>
                  <a:lnTo>
                    <a:pt x="611511" y="241300"/>
                  </a:lnTo>
                  <a:lnTo>
                    <a:pt x="602848" y="228600"/>
                  </a:lnTo>
                  <a:close/>
                </a:path>
                <a:path w="4252595" h="1739900">
                  <a:moveTo>
                    <a:pt x="620880" y="228600"/>
                  </a:moveTo>
                  <a:lnTo>
                    <a:pt x="617078" y="241300"/>
                  </a:lnTo>
                  <a:lnTo>
                    <a:pt x="633152" y="241300"/>
                  </a:lnTo>
                  <a:lnTo>
                    <a:pt x="633346" y="236979"/>
                  </a:lnTo>
                  <a:lnTo>
                    <a:pt x="620880" y="228600"/>
                  </a:lnTo>
                  <a:close/>
                </a:path>
                <a:path w="4252595" h="1739900">
                  <a:moveTo>
                    <a:pt x="452839" y="203200"/>
                  </a:moveTo>
                  <a:lnTo>
                    <a:pt x="444049" y="203200"/>
                  </a:lnTo>
                  <a:lnTo>
                    <a:pt x="449556" y="215900"/>
                  </a:lnTo>
                  <a:lnTo>
                    <a:pt x="448146" y="215900"/>
                  </a:lnTo>
                  <a:lnTo>
                    <a:pt x="454105" y="228600"/>
                  </a:lnTo>
                  <a:lnTo>
                    <a:pt x="452839" y="203200"/>
                  </a:lnTo>
                  <a:close/>
                </a:path>
                <a:path w="4252595" h="1739900">
                  <a:moveTo>
                    <a:pt x="507357" y="203200"/>
                  </a:moveTo>
                  <a:lnTo>
                    <a:pt x="452839" y="203200"/>
                  </a:lnTo>
                  <a:lnTo>
                    <a:pt x="461933" y="215900"/>
                  </a:lnTo>
                  <a:lnTo>
                    <a:pt x="474457" y="215900"/>
                  </a:lnTo>
                  <a:lnTo>
                    <a:pt x="483480" y="228600"/>
                  </a:lnTo>
                  <a:lnTo>
                    <a:pt x="496044" y="228600"/>
                  </a:lnTo>
                  <a:lnTo>
                    <a:pt x="499936" y="215900"/>
                  </a:lnTo>
                  <a:lnTo>
                    <a:pt x="507357" y="203200"/>
                  </a:lnTo>
                  <a:close/>
                </a:path>
                <a:path w="4252595" h="1739900">
                  <a:moveTo>
                    <a:pt x="485377" y="177800"/>
                  </a:moveTo>
                  <a:lnTo>
                    <a:pt x="394752" y="177800"/>
                  </a:lnTo>
                  <a:lnTo>
                    <a:pt x="386468" y="190500"/>
                  </a:lnTo>
                  <a:lnTo>
                    <a:pt x="407210" y="190500"/>
                  </a:lnTo>
                  <a:lnTo>
                    <a:pt x="424789" y="203200"/>
                  </a:lnTo>
                  <a:lnTo>
                    <a:pt x="507357" y="203200"/>
                  </a:lnTo>
                  <a:lnTo>
                    <a:pt x="499936" y="215900"/>
                  </a:lnTo>
                  <a:lnTo>
                    <a:pt x="496044" y="228600"/>
                  </a:lnTo>
                  <a:lnTo>
                    <a:pt x="497733" y="228600"/>
                  </a:lnTo>
                  <a:lnTo>
                    <a:pt x="503206" y="215900"/>
                  </a:lnTo>
                  <a:lnTo>
                    <a:pt x="500077" y="215900"/>
                  </a:lnTo>
                  <a:lnTo>
                    <a:pt x="508053" y="203200"/>
                  </a:lnTo>
                  <a:lnTo>
                    <a:pt x="509148" y="190500"/>
                  </a:lnTo>
                  <a:lnTo>
                    <a:pt x="485377" y="177800"/>
                  </a:lnTo>
                  <a:close/>
                </a:path>
                <a:path w="4252595" h="1739900">
                  <a:moveTo>
                    <a:pt x="580087" y="215900"/>
                  </a:moveTo>
                  <a:lnTo>
                    <a:pt x="503206" y="215900"/>
                  </a:lnTo>
                  <a:lnTo>
                    <a:pt x="497733" y="228600"/>
                  </a:lnTo>
                  <a:lnTo>
                    <a:pt x="584795" y="228600"/>
                  </a:lnTo>
                  <a:lnTo>
                    <a:pt x="580087" y="215900"/>
                  </a:lnTo>
                  <a:close/>
                </a:path>
                <a:path w="4252595" h="1739900">
                  <a:moveTo>
                    <a:pt x="439417" y="215839"/>
                  </a:moveTo>
                  <a:close/>
                </a:path>
                <a:path w="4252595" h="1739900">
                  <a:moveTo>
                    <a:pt x="511903" y="203200"/>
                  </a:moveTo>
                  <a:lnTo>
                    <a:pt x="508053" y="203200"/>
                  </a:lnTo>
                  <a:lnTo>
                    <a:pt x="500077" y="215900"/>
                  </a:lnTo>
                  <a:lnTo>
                    <a:pt x="512518" y="215900"/>
                  </a:lnTo>
                  <a:lnTo>
                    <a:pt x="511903" y="203200"/>
                  </a:lnTo>
                  <a:close/>
                </a:path>
                <a:path w="4252595" h="1739900">
                  <a:moveTo>
                    <a:pt x="526311" y="190500"/>
                  </a:moveTo>
                  <a:lnTo>
                    <a:pt x="518711" y="190500"/>
                  </a:lnTo>
                  <a:lnTo>
                    <a:pt x="512224" y="203200"/>
                  </a:lnTo>
                  <a:lnTo>
                    <a:pt x="516323" y="203200"/>
                  </a:lnTo>
                  <a:lnTo>
                    <a:pt x="512793" y="215900"/>
                  </a:lnTo>
                  <a:lnTo>
                    <a:pt x="536905" y="215900"/>
                  </a:lnTo>
                  <a:lnTo>
                    <a:pt x="525550" y="203200"/>
                  </a:lnTo>
                  <a:lnTo>
                    <a:pt x="526311" y="190500"/>
                  </a:lnTo>
                  <a:close/>
                </a:path>
                <a:path w="4252595" h="1739900">
                  <a:moveTo>
                    <a:pt x="546407" y="203200"/>
                  </a:moveTo>
                  <a:lnTo>
                    <a:pt x="540597" y="203200"/>
                  </a:lnTo>
                  <a:lnTo>
                    <a:pt x="536905" y="215900"/>
                  </a:lnTo>
                  <a:lnTo>
                    <a:pt x="559382" y="215900"/>
                  </a:lnTo>
                  <a:lnTo>
                    <a:pt x="546407" y="203200"/>
                  </a:lnTo>
                  <a:close/>
                </a:path>
                <a:path w="4252595" h="1739900">
                  <a:moveTo>
                    <a:pt x="439126" y="203200"/>
                  </a:moveTo>
                  <a:lnTo>
                    <a:pt x="424393" y="203200"/>
                  </a:lnTo>
                  <a:lnTo>
                    <a:pt x="439417" y="215839"/>
                  </a:lnTo>
                  <a:lnTo>
                    <a:pt x="439126" y="203200"/>
                  </a:lnTo>
                  <a:close/>
                </a:path>
                <a:path w="4252595" h="1739900">
                  <a:moveTo>
                    <a:pt x="391386" y="190500"/>
                  </a:moveTo>
                  <a:lnTo>
                    <a:pt x="386737" y="190500"/>
                  </a:lnTo>
                  <a:lnTo>
                    <a:pt x="386843" y="203200"/>
                  </a:lnTo>
                  <a:lnTo>
                    <a:pt x="390198" y="203200"/>
                  </a:lnTo>
                  <a:lnTo>
                    <a:pt x="391386" y="190500"/>
                  </a:lnTo>
                  <a:close/>
                </a:path>
                <a:path w="4252595" h="1739900">
                  <a:moveTo>
                    <a:pt x="407210" y="190500"/>
                  </a:moveTo>
                  <a:lnTo>
                    <a:pt x="402992" y="190500"/>
                  </a:lnTo>
                  <a:lnTo>
                    <a:pt x="403042" y="203200"/>
                  </a:lnTo>
                  <a:lnTo>
                    <a:pt x="415603" y="203200"/>
                  </a:lnTo>
                  <a:lnTo>
                    <a:pt x="407210" y="190500"/>
                  </a:lnTo>
                  <a:close/>
                </a:path>
                <a:path w="4252595" h="1739900">
                  <a:moveTo>
                    <a:pt x="376251" y="177800"/>
                  </a:moveTo>
                  <a:lnTo>
                    <a:pt x="372337" y="177800"/>
                  </a:lnTo>
                  <a:lnTo>
                    <a:pt x="378360" y="190500"/>
                  </a:lnTo>
                  <a:lnTo>
                    <a:pt x="383329" y="190500"/>
                  </a:lnTo>
                  <a:lnTo>
                    <a:pt x="376251" y="177800"/>
                  </a:lnTo>
                  <a:close/>
                </a:path>
                <a:path w="4252595" h="1739900">
                  <a:moveTo>
                    <a:pt x="328966" y="165100"/>
                  </a:moveTo>
                  <a:lnTo>
                    <a:pt x="320712" y="165100"/>
                  </a:lnTo>
                  <a:lnTo>
                    <a:pt x="326711" y="177800"/>
                  </a:lnTo>
                  <a:lnTo>
                    <a:pt x="328966" y="165100"/>
                  </a:lnTo>
                  <a:close/>
                </a:path>
                <a:path w="4252595" h="1739900">
                  <a:moveTo>
                    <a:pt x="371322" y="165100"/>
                  </a:moveTo>
                  <a:lnTo>
                    <a:pt x="359327" y="165100"/>
                  </a:lnTo>
                  <a:lnTo>
                    <a:pt x="359501" y="177800"/>
                  </a:lnTo>
                  <a:lnTo>
                    <a:pt x="365643" y="177800"/>
                  </a:lnTo>
                  <a:lnTo>
                    <a:pt x="371322" y="165100"/>
                  </a:lnTo>
                  <a:close/>
                </a:path>
                <a:path w="4252595" h="1739900">
                  <a:moveTo>
                    <a:pt x="377957" y="165100"/>
                  </a:moveTo>
                  <a:lnTo>
                    <a:pt x="371322" y="165100"/>
                  </a:lnTo>
                  <a:lnTo>
                    <a:pt x="373499" y="177800"/>
                  </a:lnTo>
                  <a:lnTo>
                    <a:pt x="385955" y="177800"/>
                  </a:lnTo>
                  <a:lnTo>
                    <a:pt x="377957" y="165100"/>
                  </a:lnTo>
                  <a:close/>
                </a:path>
                <a:path w="4252595" h="1739900">
                  <a:moveTo>
                    <a:pt x="459504" y="165100"/>
                  </a:moveTo>
                  <a:lnTo>
                    <a:pt x="391176" y="165100"/>
                  </a:lnTo>
                  <a:lnTo>
                    <a:pt x="396564" y="177800"/>
                  </a:lnTo>
                  <a:lnTo>
                    <a:pt x="469663" y="177800"/>
                  </a:lnTo>
                  <a:lnTo>
                    <a:pt x="459504" y="165100"/>
                  </a:lnTo>
                  <a:close/>
                </a:path>
                <a:path w="4252595" h="1739900">
                  <a:moveTo>
                    <a:pt x="326720" y="152400"/>
                  </a:moveTo>
                  <a:lnTo>
                    <a:pt x="303749" y="152400"/>
                  </a:lnTo>
                  <a:lnTo>
                    <a:pt x="304301" y="165100"/>
                  </a:lnTo>
                  <a:lnTo>
                    <a:pt x="318234" y="165100"/>
                  </a:lnTo>
                  <a:lnTo>
                    <a:pt x="326720" y="152400"/>
                  </a:lnTo>
                  <a:close/>
                </a:path>
                <a:path w="4252595" h="1739900">
                  <a:moveTo>
                    <a:pt x="422914" y="152400"/>
                  </a:moveTo>
                  <a:lnTo>
                    <a:pt x="326720" y="152400"/>
                  </a:lnTo>
                  <a:lnTo>
                    <a:pt x="329212" y="165100"/>
                  </a:lnTo>
                  <a:lnTo>
                    <a:pt x="426477" y="165100"/>
                  </a:lnTo>
                  <a:lnTo>
                    <a:pt x="422914" y="152400"/>
                  </a:lnTo>
                  <a:close/>
                </a:path>
                <a:path w="4252595" h="1739900">
                  <a:moveTo>
                    <a:pt x="442081" y="152400"/>
                  </a:moveTo>
                  <a:lnTo>
                    <a:pt x="433211" y="165100"/>
                  </a:lnTo>
                  <a:lnTo>
                    <a:pt x="440017" y="165100"/>
                  </a:lnTo>
                  <a:lnTo>
                    <a:pt x="442081" y="152400"/>
                  </a:lnTo>
                  <a:close/>
                </a:path>
                <a:path w="4252595" h="1739900">
                  <a:moveTo>
                    <a:pt x="271143" y="139700"/>
                  </a:moveTo>
                  <a:lnTo>
                    <a:pt x="260101" y="139700"/>
                  </a:lnTo>
                  <a:lnTo>
                    <a:pt x="261171" y="152400"/>
                  </a:lnTo>
                  <a:lnTo>
                    <a:pt x="271143" y="139700"/>
                  </a:lnTo>
                  <a:close/>
                </a:path>
                <a:path w="4252595" h="1739900">
                  <a:moveTo>
                    <a:pt x="290872" y="139700"/>
                  </a:moveTo>
                  <a:lnTo>
                    <a:pt x="276576" y="139700"/>
                  </a:lnTo>
                  <a:lnTo>
                    <a:pt x="282417" y="152400"/>
                  </a:lnTo>
                  <a:lnTo>
                    <a:pt x="285286" y="152400"/>
                  </a:lnTo>
                  <a:lnTo>
                    <a:pt x="291284" y="140877"/>
                  </a:lnTo>
                  <a:lnTo>
                    <a:pt x="290872" y="139700"/>
                  </a:lnTo>
                  <a:close/>
                </a:path>
                <a:path w="4252595" h="1739900">
                  <a:moveTo>
                    <a:pt x="294626" y="139700"/>
                  </a:moveTo>
                  <a:lnTo>
                    <a:pt x="291897" y="139700"/>
                  </a:lnTo>
                  <a:lnTo>
                    <a:pt x="291284" y="140877"/>
                  </a:lnTo>
                  <a:lnTo>
                    <a:pt x="295313" y="152400"/>
                  </a:lnTo>
                  <a:lnTo>
                    <a:pt x="298724" y="152400"/>
                  </a:lnTo>
                  <a:lnTo>
                    <a:pt x="294626" y="139700"/>
                  </a:lnTo>
                  <a:close/>
                </a:path>
                <a:path w="4252595" h="1739900">
                  <a:moveTo>
                    <a:pt x="306964" y="139700"/>
                  </a:moveTo>
                  <a:lnTo>
                    <a:pt x="299547" y="139700"/>
                  </a:lnTo>
                  <a:lnTo>
                    <a:pt x="300460" y="152400"/>
                  </a:lnTo>
                  <a:lnTo>
                    <a:pt x="307088" y="140928"/>
                  </a:lnTo>
                  <a:lnTo>
                    <a:pt x="306964" y="139700"/>
                  </a:lnTo>
                  <a:close/>
                </a:path>
                <a:path w="4252595" h="1739900">
                  <a:moveTo>
                    <a:pt x="314679" y="139700"/>
                  </a:moveTo>
                  <a:lnTo>
                    <a:pt x="307797" y="139700"/>
                  </a:lnTo>
                  <a:lnTo>
                    <a:pt x="307088" y="140928"/>
                  </a:lnTo>
                  <a:lnTo>
                    <a:pt x="308243" y="152400"/>
                  </a:lnTo>
                  <a:lnTo>
                    <a:pt x="311594" y="152400"/>
                  </a:lnTo>
                  <a:lnTo>
                    <a:pt x="314679" y="139700"/>
                  </a:lnTo>
                  <a:close/>
                </a:path>
                <a:path w="4252595" h="1739900">
                  <a:moveTo>
                    <a:pt x="384962" y="139700"/>
                  </a:moveTo>
                  <a:lnTo>
                    <a:pt x="318560" y="139700"/>
                  </a:lnTo>
                  <a:lnTo>
                    <a:pt x="315210" y="152400"/>
                  </a:lnTo>
                  <a:lnTo>
                    <a:pt x="392361" y="152400"/>
                  </a:lnTo>
                  <a:lnTo>
                    <a:pt x="384962" y="139700"/>
                  </a:lnTo>
                  <a:close/>
                </a:path>
                <a:path w="4252595" h="1739900">
                  <a:moveTo>
                    <a:pt x="338857" y="114300"/>
                  </a:moveTo>
                  <a:lnTo>
                    <a:pt x="340064" y="127000"/>
                  </a:lnTo>
                  <a:lnTo>
                    <a:pt x="254122" y="127000"/>
                  </a:lnTo>
                  <a:lnTo>
                    <a:pt x="254633" y="139700"/>
                  </a:lnTo>
                  <a:lnTo>
                    <a:pt x="380199" y="139700"/>
                  </a:lnTo>
                  <a:lnTo>
                    <a:pt x="363349" y="127000"/>
                  </a:lnTo>
                  <a:lnTo>
                    <a:pt x="338857" y="114300"/>
                  </a:lnTo>
                  <a:close/>
                </a:path>
                <a:path w="4252595" h="1739900">
                  <a:moveTo>
                    <a:pt x="290325" y="114300"/>
                  </a:moveTo>
                  <a:lnTo>
                    <a:pt x="216647" y="114300"/>
                  </a:lnTo>
                  <a:lnTo>
                    <a:pt x="222015" y="127000"/>
                  </a:lnTo>
                  <a:lnTo>
                    <a:pt x="291992" y="127000"/>
                  </a:lnTo>
                  <a:lnTo>
                    <a:pt x="290325" y="114300"/>
                  </a:lnTo>
                  <a:close/>
                </a:path>
                <a:path w="4252595" h="1739900">
                  <a:moveTo>
                    <a:pt x="322536" y="114300"/>
                  </a:moveTo>
                  <a:lnTo>
                    <a:pt x="290325" y="114300"/>
                  </a:lnTo>
                  <a:lnTo>
                    <a:pt x="296041" y="127000"/>
                  </a:lnTo>
                  <a:lnTo>
                    <a:pt x="328385" y="127000"/>
                  </a:lnTo>
                  <a:lnTo>
                    <a:pt x="322536" y="114300"/>
                  </a:lnTo>
                  <a:close/>
                </a:path>
                <a:path w="4252595" h="1739900">
                  <a:moveTo>
                    <a:pt x="188949" y="101600"/>
                  </a:moveTo>
                  <a:lnTo>
                    <a:pt x="187208" y="101600"/>
                  </a:lnTo>
                  <a:lnTo>
                    <a:pt x="181106" y="114300"/>
                  </a:lnTo>
                  <a:lnTo>
                    <a:pt x="186007" y="114300"/>
                  </a:lnTo>
                  <a:lnTo>
                    <a:pt x="188949" y="101600"/>
                  </a:lnTo>
                  <a:close/>
                </a:path>
                <a:path w="4252595" h="1739900">
                  <a:moveTo>
                    <a:pt x="307474" y="101600"/>
                  </a:moveTo>
                  <a:lnTo>
                    <a:pt x="195981" y="101600"/>
                  </a:lnTo>
                  <a:lnTo>
                    <a:pt x="191676" y="114300"/>
                  </a:lnTo>
                  <a:lnTo>
                    <a:pt x="328975" y="114300"/>
                  </a:lnTo>
                  <a:lnTo>
                    <a:pt x="307474" y="101600"/>
                  </a:lnTo>
                  <a:close/>
                </a:path>
                <a:path w="4252595" h="1739900">
                  <a:moveTo>
                    <a:pt x="167173" y="88900"/>
                  </a:moveTo>
                  <a:lnTo>
                    <a:pt x="154963" y="88900"/>
                  </a:lnTo>
                  <a:lnTo>
                    <a:pt x="155042" y="101600"/>
                  </a:lnTo>
                  <a:lnTo>
                    <a:pt x="162781" y="101600"/>
                  </a:lnTo>
                  <a:lnTo>
                    <a:pt x="167173" y="88900"/>
                  </a:lnTo>
                  <a:close/>
                </a:path>
                <a:path w="4252595" h="1739900">
                  <a:moveTo>
                    <a:pt x="267623" y="88900"/>
                  </a:moveTo>
                  <a:lnTo>
                    <a:pt x="168994" y="88900"/>
                  </a:lnTo>
                  <a:lnTo>
                    <a:pt x="162781" y="101600"/>
                  </a:lnTo>
                  <a:lnTo>
                    <a:pt x="269839" y="101600"/>
                  </a:lnTo>
                  <a:lnTo>
                    <a:pt x="267623" y="88900"/>
                  </a:lnTo>
                  <a:close/>
                </a:path>
                <a:path w="4252595" h="1739900">
                  <a:moveTo>
                    <a:pt x="300246" y="88900"/>
                  </a:moveTo>
                  <a:lnTo>
                    <a:pt x="289675" y="101600"/>
                  </a:lnTo>
                  <a:lnTo>
                    <a:pt x="300222" y="101600"/>
                  </a:lnTo>
                  <a:lnTo>
                    <a:pt x="300246" y="88900"/>
                  </a:lnTo>
                  <a:close/>
                </a:path>
                <a:path w="4252595" h="1739900">
                  <a:moveTo>
                    <a:pt x="224142" y="76200"/>
                  </a:moveTo>
                  <a:lnTo>
                    <a:pt x="133065" y="76200"/>
                  </a:lnTo>
                  <a:lnTo>
                    <a:pt x="127199" y="88900"/>
                  </a:lnTo>
                  <a:lnTo>
                    <a:pt x="234983" y="88900"/>
                  </a:lnTo>
                  <a:lnTo>
                    <a:pt x="224142" y="76200"/>
                  </a:lnTo>
                  <a:close/>
                </a:path>
                <a:path w="4252595" h="1739900">
                  <a:moveTo>
                    <a:pt x="91156" y="63500"/>
                  </a:moveTo>
                  <a:lnTo>
                    <a:pt x="64334" y="63500"/>
                  </a:lnTo>
                  <a:lnTo>
                    <a:pt x="75365" y="76200"/>
                  </a:lnTo>
                  <a:lnTo>
                    <a:pt x="85168" y="76200"/>
                  </a:lnTo>
                  <a:lnTo>
                    <a:pt x="92684" y="65436"/>
                  </a:lnTo>
                  <a:lnTo>
                    <a:pt x="91156" y="63500"/>
                  </a:lnTo>
                  <a:close/>
                </a:path>
                <a:path w="4252595" h="1739900">
                  <a:moveTo>
                    <a:pt x="196431" y="63500"/>
                  </a:moveTo>
                  <a:lnTo>
                    <a:pt x="94036" y="63500"/>
                  </a:lnTo>
                  <a:lnTo>
                    <a:pt x="92684" y="65436"/>
                  </a:lnTo>
                  <a:lnTo>
                    <a:pt x="101172" y="76200"/>
                  </a:lnTo>
                  <a:lnTo>
                    <a:pt x="200406" y="76200"/>
                  </a:lnTo>
                  <a:lnTo>
                    <a:pt x="196431" y="63500"/>
                  </a:lnTo>
                  <a:close/>
                </a:path>
                <a:path w="4252595" h="1739900">
                  <a:moveTo>
                    <a:pt x="149423" y="38100"/>
                  </a:moveTo>
                  <a:lnTo>
                    <a:pt x="137743" y="50800"/>
                  </a:lnTo>
                  <a:lnTo>
                    <a:pt x="92483" y="50800"/>
                  </a:lnTo>
                  <a:lnTo>
                    <a:pt x="91156" y="63500"/>
                  </a:lnTo>
                  <a:lnTo>
                    <a:pt x="92684" y="65436"/>
                  </a:lnTo>
                  <a:lnTo>
                    <a:pt x="94036" y="63500"/>
                  </a:lnTo>
                  <a:lnTo>
                    <a:pt x="155350" y="63500"/>
                  </a:lnTo>
                  <a:lnTo>
                    <a:pt x="153134" y="50800"/>
                  </a:lnTo>
                  <a:lnTo>
                    <a:pt x="149423" y="38100"/>
                  </a:lnTo>
                  <a:close/>
                </a:path>
                <a:path w="4252595" h="1739900">
                  <a:moveTo>
                    <a:pt x="63638" y="50800"/>
                  </a:moveTo>
                  <a:lnTo>
                    <a:pt x="47048" y="50800"/>
                  </a:lnTo>
                  <a:lnTo>
                    <a:pt x="44630" y="63500"/>
                  </a:lnTo>
                  <a:lnTo>
                    <a:pt x="59755" y="63500"/>
                  </a:lnTo>
                  <a:lnTo>
                    <a:pt x="63638" y="50800"/>
                  </a:lnTo>
                  <a:close/>
                </a:path>
                <a:path w="4252595" h="1739900">
                  <a:moveTo>
                    <a:pt x="83128" y="50800"/>
                  </a:moveTo>
                  <a:lnTo>
                    <a:pt x="63638" y="50800"/>
                  </a:lnTo>
                  <a:lnTo>
                    <a:pt x="66149" y="63500"/>
                  </a:lnTo>
                  <a:lnTo>
                    <a:pt x="84045" y="63500"/>
                  </a:lnTo>
                  <a:lnTo>
                    <a:pt x="83128" y="50800"/>
                  </a:lnTo>
                  <a:close/>
                </a:path>
                <a:path w="4252595" h="1739900">
                  <a:moveTo>
                    <a:pt x="166920" y="50800"/>
                  </a:moveTo>
                  <a:lnTo>
                    <a:pt x="162543" y="50800"/>
                  </a:lnTo>
                  <a:lnTo>
                    <a:pt x="155350" y="63500"/>
                  </a:lnTo>
                  <a:lnTo>
                    <a:pt x="167133" y="63500"/>
                  </a:lnTo>
                  <a:lnTo>
                    <a:pt x="166920" y="50800"/>
                  </a:lnTo>
                  <a:close/>
                </a:path>
                <a:path w="4252595" h="1739900">
                  <a:moveTo>
                    <a:pt x="177939" y="50800"/>
                  </a:moveTo>
                  <a:lnTo>
                    <a:pt x="166920" y="50800"/>
                  </a:lnTo>
                  <a:lnTo>
                    <a:pt x="170361" y="63500"/>
                  </a:lnTo>
                  <a:lnTo>
                    <a:pt x="179592" y="63500"/>
                  </a:lnTo>
                  <a:lnTo>
                    <a:pt x="177939" y="50800"/>
                  </a:lnTo>
                  <a:close/>
                </a:path>
                <a:path w="4252595" h="1739900">
                  <a:moveTo>
                    <a:pt x="34585" y="38100"/>
                  </a:moveTo>
                  <a:lnTo>
                    <a:pt x="0" y="38100"/>
                  </a:lnTo>
                  <a:lnTo>
                    <a:pt x="8686" y="50800"/>
                  </a:lnTo>
                  <a:lnTo>
                    <a:pt x="30684" y="50800"/>
                  </a:lnTo>
                  <a:lnTo>
                    <a:pt x="34585" y="38100"/>
                  </a:lnTo>
                  <a:close/>
                </a:path>
                <a:path w="4252595" h="1739900">
                  <a:moveTo>
                    <a:pt x="51331" y="38100"/>
                  </a:moveTo>
                  <a:lnTo>
                    <a:pt x="42472" y="38100"/>
                  </a:lnTo>
                  <a:lnTo>
                    <a:pt x="55977" y="50800"/>
                  </a:lnTo>
                  <a:lnTo>
                    <a:pt x="58793" y="50800"/>
                  </a:lnTo>
                  <a:lnTo>
                    <a:pt x="51331" y="38100"/>
                  </a:lnTo>
                  <a:close/>
                </a:path>
                <a:path w="4252595" h="1739900">
                  <a:moveTo>
                    <a:pt x="63870" y="38100"/>
                  </a:moveTo>
                  <a:lnTo>
                    <a:pt x="60977" y="38100"/>
                  </a:lnTo>
                  <a:lnTo>
                    <a:pt x="63988" y="50800"/>
                  </a:lnTo>
                  <a:lnTo>
                    <a:pt x="73719" y="50800"/>
                  </a:lnTo>
                  <a:lnTo>
                    <a:pt x="63870" y="38100"/>
                  </a:lnTo>
                  <a:close/>
                </a:path>
                <a:path w="4252595" h="1739900">
                  <a:moveTo>
                    <a:pt x="65841" y="38100"/>
                  </a:moveTo>
                  <a:lnTo>
                    <a:pt x="63870" y="38100"/>
                  </a:lnTo>
                  <a:lnTo>
                    <a:pt x="73719" y="50800"/>
                  </a:lnTo>
                  <a:lnTo>
                    <a:pt x="65841" y="38100"/>
                  </a:lnTo>
                  <a:close/>
                </a:path>
                <a:path w="4252595" h="1739900">
                  <a:moveTo>
                    <a:pt x="85878" y="38100"/>
                  </a:moveTo>
                  <a:lnTo>
                    <a:pt x="65841" y="38100"/>
                  </a:lnTo>
                  <a:lnTo>
                    <a:pt x="73719" y="50800"/>
                  </a:lnTo>
                  <a:lnTo>
                    <a:pt x="82884" y="50800"/>
                  </a:lnTo>
                  <a:lnTo>
                    <a:pt x="85878" y="38100"/>
                  </a:lnTo>
                  <a:close/>
                </a:path>
                <a:path w="4252595" h="1739900">
                  <a:moveTo>
                    <a:pt x="94649" y="47499"/>
                  </a:moveTo>
                  <a:lnTo>
                    <a:pt x="94904" y="50800"/>
                  </a:lnTo>
                  <a:lnTo>
                    <a:pt x="97729" y="50800"/>
                  </a:lnTo>
                  <a:lnTo>
                    <a:pt x="94649" y="47499"/>
                  </a:lnTo>
                  <a:close/>
                </a:path>
                <a:path w="4252595" h="1739900">
                  <a:moveTo>
                    <a:pt x="94032" y="39518"/>
                  </a:moveTo>
                  <a:lnTo>
                    <a:pt x="94649" y="47499"/>
                  </a:lnTo>
                  <a:lnTo>
                    <a:pt x="97729" y="50800"/>
                  </a:lnTo>
                  <a:lnTo>
                    <a:pt x="102102" y="50800"/>
                  </a:lnTo>
                  <a:lnTo>
                    <a:pt x="94032" y="39518"/>
                  </a:lnTo>
                  <a:close/>
                </a:path>
                <a:path w="4252595" h="1739900">
                  <a:moveTo>
                    <a:pt x="113472" y="38100"/>
                  </a:moveTo>
                  <a:lnTo>
                    <a:pt x="93923" y="38100"/>
                  </a:lnTo>
                  <a:lnTo>
                    <a:pt x="94032" y="39518"/>
                  </a:lnTo>
                  <a:lnTo>
                    <a:pt x="102102" y="50800"/>
                  </a:lnTo>
                  <a:lnTo>
                    <a:pt x="113948" y="50800"/>
                  </a:lnTo>
                  <a:lnTo>
                    <a:pt x="113472" y="38100"/>
                  </a:lnTo>
                  <a:close/>
                </a:path>
                <a:path w="4252595" h="1739900">
                  <a:moveTo>
                    <a:pt x="126336" y="38100"/>
                  </a:moveTo>
                  <a:lnTo>
                    <a:pt x="113472" y="38100"/>
                  </a:lnTo>
                  <a:lnTo>
                    <a:pt x="113948" y="50800"/>
                  </a:lnTo>
                  <a:lnTo>
                    <a:pt x="130104" y="50800"/>
                  </a:lnTo>
                  <a:lnTo>
                    <a:pt x="126336" y="38100"/>
                  </a:lnTo>
                  <a:close/>
                </a:path>
                <a:path w="4252595" h="1739900">
                  <a:moveTo>
                    <a:pt x="93017" y="38100"/>
                  </a:moveTo>
                  <a:lnTo>
                    <a:pt x="85878" y="38100"/>
                  </a:lnTo>
                  <a:lnTo>
                    <a:pt x="94649" y="47499"/>
                  </a:lnTo>
                  <a:lnTo>
                    <a:pt x="94032" y="39518"/>
                  </a:lnTo>
                  <a:lnTo>
                    <a:pt x="93017" y="38100"/>
                  </a:lnTo>
                  <a:close/>
                </a:path>
                <a:path w="4252595" h="1739900">
                  <a:moveTo>
                    <a:pt x="53097" y="25400"/>
                  </a:moveTo>
                  <a:lnTo>
                    <a:pt x="167" y="25400"/>
                  </a:lnTo>
                  <a:lnTo>
                    <a:pt x="7552" y="38100"/>
                  </a:lnTo>
                  <a:lnTo>
                    <a:pt x="53355" y="38100"/>
                  </a:lnTo>
                  <a:lnTo>
                    <a:pt x="53097" y="25400"/>
                  </a:lnTo>
                  <a:close/>
                </a:path>
                <a:path w="4252595" h="1739900">
                  <a:moveTo>
                    <a:pt x="108497" y="25400"/>
                  </a:moveTo>
                  <a:lnTo>
                    <a:pt x="58456" y="25400"/>
                  </a:lnTo>
                  <a:lnTo>
                    <a:pt x="57427" y="38100"/>
                  </a:lnTo>
                  <a:lnTo>
                    <a:pt x="111324" y="38100"/>
                  </a:lnTo>
                  <a:lnTo>
                    <a:pt x="108497" y="25400"/>
                  </a:lnTo>
                  <a:close/>
                </a:path>
                <a:path w="4252595" h="1739900">
                  <a:moveTo>
                    <a:pt x="70205" y="12700"/>
                  </a:moveTo>
                  <a:lnTo>
                    <a:pt x="7887" y="12700"/>
                  </a:lnTo>
                  <a:lnTo>
                    <a:pt x="15899" y="25400"/>
                  </a:lnTo>
                  <a:lnTo>
                    <a:pt x="65143" y="25400"/>
                  </a:lnTo>
                  <a:lnTo>
                    <a:pt x="70205" y="12700"/>
                  </a:lnTo>
                  <a:close/>
                </a:path>
                <a:path w="4252595" h="1739900">
                  <a:moveTo>
                    <a:pt x="96009" y="12700"/>
                  </a:moveTo>
                  <a:lnTo>
                    <a:pt x="89721" y="12700"/>
                  </a:lnTo>
                  <a:lnTo>
                    <a:pt x="88127" y="25400"/>
                  </a:lnTo>
                  <a:lnTo>
                    <a:pt x="96009" y="12700"/>
                  </a:lnTo>
                  <a:close/>
                </a:path>
                <a:path w="4252595" h="1739900">
                  <a:moveTo>
                    <a:pt x="52419" y="0"/>
                  </a:moveTo>
                  <a:lnTo>
                    <a:pt x="12209" y="0"/>
                  </a:lnTo>
                  <a:lnTo>
                    <a:pt x="10469" y="12700"/>
                  </a:lnTo>
                  <a:lnTo>
                    <a:pt x="58938" y="12700"/>
                  </a:lnTo>
                  <a:lnTo>
                    <a:pt x="5241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7992" y="8870611"/>
              <a:ext cx="268860" cy="279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5130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90" dirty="0">
                <a:solidFill>
                  <a:srgbClr val="000000"/>
                </a:solidFill>
                <a:latin typeface="Book Antiqua"/>
                <a:cs typeface="Book Antiqua"/>
              </a:rPr>
              <a:t>Eager</a:t>
            </a:r>
            <a:r>
              <a:rPr sz="6500" b="1" spc="-7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" dirty="0">
                <a:solidFill>
                  <a:srgbClr val="000000"/>
                </a:solidFill>
                <a:latin typeface="Book Antiqua"/>
                <a:cs typeface="Book Antiqua"/>
              </a:rPr>
              <a:t>Loading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102419"/>
            <a:ext cx="13225144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What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about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course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and </a:t>
            </a:r>
            <a:r>
              <a:rPr sz="4250" spc="-10" dirty="0">
                <a:latin typeface="Book Antiqua"/>
                <a:cs typeface="Book Antiqua"/>
              </a:rPr>
              <a:t>students?</a:t>
            </a:r>
            <a:endParaRPr sz="4250">
              <a:latin typeface="Book Antiqua"/>
              <a:cs typeface="Book Antiqua"/>
            </a:endParaRPr>
          </a:p>
          <a:p>
            <a:pPr marL="10071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07110" algn="l"/>
                <a:tab pos="1007744" algn="l"/>
              </a:tabLst>
            </a:pPr>
            <a:r>
              <a:rPr sz="4250" dirty="0">
                <a:latin typeface="Book Antiqua"/>
                <a:cs typeface="Book Antiqua"/>
              </a:rPr>
              <a:t>Could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easily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turn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into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performance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nightmare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…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596" y="5751439"/>
            <a:ext cx="3463127" cy="21796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11836" y="6468778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4351" y="5341656"/>
            <a:ext cx="4477385" cy="3326129"/>
            <a:chOff x="5204351" y="5341656"/>
            <a:chExt cx="4477385" cy="3326129"/>
          </a:xfrm>
        </p:grpSpPr>
        <p:sp>
          <p:nvSpPr>
            <p:cNvPr id="7" name="object 7"/>
            <p:cNvSpPr/>
            <p:nvPr/>
          </p:nvSpPr>
          <p:spPr>
            <a:xfrm>
              <a:off x="5317247" y="5451348"/>
              <a:ext cx="3250565" cy="1358900"/>
            </a:xfrm>
            <a:custGeom>
              <a:avLst/>
              <a:gdLst/>
              <a:ahLst/>
              <a:cxnLst/>
              <a:rect l="l" t="t" r="r" b="b"/>
              <a:pathLst>
                <a:path w="3250565" h="1358900">
                  <a:moveTo>
                    <a:pt x="39891" y="1346200"/>
                  </a:moveTo>
                  <a:lnTo>
                    <a:pt x="15053" y="1346200"/>
                  </a:lnTo>
                  <a:lnTo>
                    <a:pt x="8146" y="1358900"/>
                  </a:lnTo>
                  <a:lnTo>
                    <a:pt x="41309" y="1358900"/>
                  </a:lnTo>
                  <a:lnTo>
                    <a:pt x="39891" y="1346200"/>
                  </a:lnTo>
                  <a:close/>
                </a:path>
                <a:path w="3250565" h="1358900">
                  <a:moveTo>
                    <a:pt x="45205" y="1348494"/>
                  </a:moveTo>
                  <a:lnTo>
                    <a:pt x="41309" y="1358900"/>
                  </a:lnTo>
                  <a:lnTo>
                    <a:pt x="49112" y="1358900"/>
                  </a:lnTo>
                  <a:lnTo>
                    <a:pt x="45205" y="1348494"/>
                  </a:lnTo>
                  <a:close/>
                </a:path>
                <a:path w="3250565" h="1358900">
                  <a:moveTo>
                    <a:pt x="46064" y="1346200"/>
                  </a:moveTo>
                  <a:lnTo>
                    <a:pt x="44343" y="1346200"/>
                  </a:lnTo>
                  <a:lnTo>
                    <a:pt x="45205" y="1348494"/>
                  </a:lnTo>
                  <a:lnTo>
                    <a:pt x="46064" y="1346200"/>
                  </a:lnTo>
                  <a:close/>
                </a:path>
                <a:path w="3250565" h="1358900">
                  <a:moveTo>
                    <a:pt x="49446" y="1333500"/>
                  </a:moveTo>
                  <a:lnTo>
                    <a:pt x="4867" y="1333500"/>
                  </a:lnTo>
                  <a:lnTo>
                    <a:pt x="3136" y="1346200"/>
                  </a:lnTo>
                  <a:lnTo>
                    <a:pt x="43706" y="1346200"/>
                  </a:lnTo>
                  <a:lnTo>
                    <a:pt x="49446" y="1333500"/>
                  </a:lnTo>
                  <a:close/>
                </a:path>
                <a:path w="3250565" h="1358900">
                  <a:moveTo>
                    <a:pt x="58229" y="1333500"/>
                  </a:moveTo>
                  <a:lnTo>
                    <a:pt x="54081" y="1333500"/>
                  </a:lnTo>
                  <a:lnTo>
                    <a:pt x="48221" y="1346200"/>
                  </a:lnTo>
                  <a:lnTo>
                    <a:pt x="56098" y="1346200"/>
                  </a:lnTo>
                  <a:lnTo>
                    <a:pt x="58229" y="1333500"/>
                  </a:lnTo>
                  <a:close/>
                </a:path>
                <a:path w="3250565" h="1358900">
                  <a:moveTo>
                    <a:pt x="82570" y="1333500"/>
                  </a:moveTo>
                  <a:lnTo>
                    <a:pt x="64055" y="1333500"/>
                  </a:lnTo>
                  <a:lnTo>
                    <a:pt x="62098" y="1346200"/>
                  </a:lnTo>
                  <a:lnTo>
                    <a:pt x="71173" y="1346200"/>
                  </a:lnTo>
                  <a:lnTo>
                    <a:pt x="82570" y="1333500"/>
                  </a:lnTo>
                  <a:close/>
                </a:path>
                <a:path w="3250565" h="1358900">
                  <a:moveTo>
                    <a:pt x="61763" y="1320800"/>
                  </a:moveTo>
                  <a:lnTo>
                    <a:pt x="5838" y="1320800"/>
                  </a:lnTo>
                  <a:lnTo>
                    <a:pt x="0" y="1333500"/>
                  </a:lnTo>
                  <a:lnTo>
                    <a:pt x="54696" y="1333500"/>
                  </a:lnTo>
                  <a:lnTo>
                    <a:pt x="61763" y="1320800"/>
                  </a:lnTo>
                  <a:close/>
                </a:path>
                <a:path w="3250565" h="1358900">
                  <a:moveTo>
                    <a:pt x="98820" y="1320800"/>
                  </a:moveTo>
                  <a:lnTo>
                    <a:pt x="66176" y="1320800"/>
                  </a:lnTo>
                  <a:lnTo>
                    <a:pt x="63919" y="1333500"/>
                  </a:lnTo>
                  <a:lnTo>
                    <a:pt x="91973" y="1333500"/>
                  </a:lnTo>
                  <a:lnTo>
                    <a:pt x="98820" y="1320800"/>
                  </a:lnTo>
                  <a:close/>
                </a:path>
                <a:path w="3250565" h="1358900">
                  <a:moveTo>
                    <a:pt x="105490" y="1320800"/>
                  </a:moveTo>
                  <a:lnTo>
                    <a:pt x="100547" y="1333500"/>
                  </a:lnTo>
                  <a:lnTo>
                    <a:pt x="104641" y="1333500"/>
                  </a:lnTo>
                  <a:lnTo>
                    <a:pt x="105490" y="1320800"/>
                  </a:lnTo>
                  <a:close/>
                </a:path>
                <a:path w="3250565" h="1358900">
                  <a:moveTo>
                    <a:pt x="93169" y="1308100"/>
                  </a:moveTo>
                  <a:lnTo>
                    <a:pt x="6671" y="1308100"/>
                  </a:lnTo>
                  <a:lnTo>
                    <a:pt x="4901" y="1320800"/>
                  </a:lnTo>
                  <a:lnTo>
                    <a:pt x="86022" y="1320800"/>
                  </a:lnTo>
                  <a:lnTo>
                    <a:pt x="93384" y="1308582"/>
                  </a:lnTo>
                  <a:lnTo>
                    <a:pt x="93169" y="1308100"/>
                  </a:lnTo>
                  <a:close/>
                </a:path>
                <a:path w="3250565" h="1358900">
                  <a:moveTo>
                    <a:pt x="138690" y="1308100"/>
                  </a:moveTo>
                  <a:lnTo>
                    <a:pt x="93675" y="1308100"/>
                  </a:lnTo>
                  <a:lnTo>
                    <a:pt x="93384" y="1308582"/>
                  </a:lnTo>
                  <a:lnTo>
                    <a:pt x="98826" y="1320800"/>
                  </a:lnTo>
                  <a:lnTo>
                    <a:pt x="112298" y="1320800"/>
                  </a:lnTo>
                  <a:lnTo>
                    <a:pt x="138690" y="1308100"/>
                  </a:lnTo>
                  <a:close/>
                </a:path>
                <a:path w="3250565" h="1358900">
                  <a:moveTo>
                    <a:pt x="93675" y="1308100"/>
                  </a:moveTo>
                  <a:lnTo>
                    <a:pt x="93169" y="1308100"/>
                  </a:lnTo>
                  <a:lnTo>
                    <a:pt x="93384" y="1308582"/>
                  </a:lnTo>
                  <a:lnTo>
                    <a:pt x="93675" y="1308100"/>
                  </a:lnTo>
                  <a:close/>
                </a:path>
                <a:path w="3250565" h="1358900">
                  <a:moveTo>
                    <a:pt x="51200" y="1295400"/>
                  </a:moveTo>
                  <a:lnTo>
                    <a:pt x="37886" y="1295400"/>
                  </a:lnTo>
                  <a:lnTo>
                    <a:pt x="30228" y="1308100"/>
                  </a:lnTo>
                  <a:lnTo>
                    <a:pt x="50778" y="1308100"/>
                  </a:lnTo>
                  <a:lnTo>
                    <a:pt x="51200" y="1295400"/>
                  </a:lnTo>
                  <a:close/>
                </a:path>
                <a:path w="3250565" h="1358900">
                  <a:moveTo>
                    <a:pt x="85469" y="1295400"/>
                  </a:moveTo>
                  <a:lnTo>
                    <a:pt x="55899" y="1295400"/>
                  </a:lnTo>
                  <a:lnTo>
                    <a:pt x="50778" y="1308100"/>
                  </a:lnTo>
                  <a:lnTo>
                    <a:pt x="90223" y="1308100"/>
                  </a:lnTo>
                  <a:lnTo>
                    <a:pt x="85469" y="1295400"/>
                  </a:lnTo>
                  <a:close/>
                </a:path>
                <a:path w="3250565" h="1358900">
                  <a:moveTo>
                    <a:pt x="98599" y="1295400"/>
                  </a:moveTo>
                  <a:lnTo>
                    <a:pt x="85469" y="1295400"/>
                  </a:lnTo>
                  <a:lnTo>
                    <a:pt x="90223" y="1308100"/>
                  </a:lnTo>
                  <a:lnTo>
                    <a:pt x="96511" y="1308100"/>
                  </a:lnTo>
                  <a:lnTo>
                    <a:pt x="98599" y="1295400"/>
                  </a:lnTo>
                  <a:close/>
                </a:path>
                <a:path w="3250565" h="1358900">
                  <a:moveTo>
                    <a:pt x="145380" y="1295400"/>
                  </a:moveTo>
                  <a:lnTo>
                    <a:pt x="98599" y="1295400"/>
                  </a:lnTo>
                  <a:lnTo>
                    <a:pt x="96511" y="1308100"/>
                  </a:lnTo>
                  <a:lnTo>
                    <a:pt x="136680" y="1308100"/>
                  </a:lnTo>
                  <a:lnTo>
                    <a:pt x="145380" y="1295400"/>
                  </a:lnTo>
                  <a:close/>
                </a:path>
                <a:path w="3250565" h="1358900">
                  <a:moveTo>
                    <a:pt x="152829" y="1295400"/>
                  </a:moveTo>
                  <a:lnTo>
                    <a:pt x="152153" y="1295400"/>
                  </a:lnTo>
                  <a:lnTo>
                    <a:pt x="144926" y="1308100"/>
                  </a:lnTo>
                  <a:lnTo>
                    <a:pt x="152829" y="1295400"/>
                  </a:lnTo>
                  <a:close/>
                </a:path>
                <a:path w="3250565" h="1358900">
                  <a:moveTo>
                    <a:pt x="88305" y="1282700"/>
                  </a:moveTo>
                  <a:lnTo>
                    <a:pt x="66648" y="1282700"/>
                  </a:lnTo>
                  <a:lnTo>
                    <a:pt x="60801" y="1295400"/>
                  </a:lnTo>
                  <a:lnTo>
                    <a:pt x="85195" y="1295400"/>
                  </a:lnTo>
                  <a:lnTo>
                    <a:pt x="88305" y="1282700"/>
                  </a:lnTo>
                  <a:close/>
                </a:path>
                <a:path w="3250565" h="1358900">
                  <a:moveTo>
                    <a:pt x="92628" y="1282700"/>
                  </a:moveTo>
                  <a:lnTo>
                    <a:pt x="88305" y="1282700"/>
                  </a:lnTo>
                  <a:lnTo>
                    <a:pt x="85195" y="1295400"/>
                  </a:lnTo>
                  <a:lnTo>
                    <a:pt x="90776" y="1295400"/>
                  </a:lnTo>
                  <a:lnTo>
                    <a:pt x="92628" y="1282700"/>
                  </a:lnTo>
                  <a:close/>
                </a:path>
                <a:path w="3250565" h="1358900">
                  <a:moveTo>
                    <a:pt x="168723" y="1282700"/>
                  </a:moveTo>
                  <a:lnTo>
                    <a:pt x="92628" y="1282700"/>
                  </a:lnTo>
                  <a:lnTo>
                    <a:pt x="90776" y="1295400"/>
                  </a:lnTo>
                  <a:lnTo>
                    <a:pt x="168069" y="1295400"/>
                  </a:lnTo>
                  <a:lnTo>
                    <a:pt x="168723" y="1282700"/>
                  </a:lnTo>
                  <a:close/>
                </a:path>
                <a:path w="3250565" h="1358900">
                  <a:moveTo>
                    <a:pt x="181191" y="1282700"/>
                  </a:moveTo>
                  <a:lnTo>
                    <a:pt x="172191" y="1282700"/>
                  </a:lnTo>
                  <a:lnTo>
                    <a:pt x="168069" y="1295400"/>
                  </a:lnTo>
                  <a:lnTo>
                    <a:pt x="173141" y="1295400"/>
                  </a:lnTo>
                  <a:lnTo>
                    <a:pt x="181191" y="1282700"/>
                  </a:lnTo>
                  <a:close/>
                </a:path>
                <a:path w="3250565" h="1358900">
                  <a:moveTo>
                    <a:pt x="205281" y="1282700"/>
                  </a:moveTo>
                  <a:lnTo>
                    <a:pt x="187248" y="1282700"/>
                  </a:lnTo>
                  <a:lnTo>
                    <a:pt x="190681" y="1295400"/>
                  </a:lnTo>
                  <a:lnTo>
                    <a:pt x="199205" y="1295400"/>
                  </a:lnTo>
                  <a:lnTo>
                    <a:pt x="205281" y="1282700"/>
                  </a:lnTo>
                  <a:close/>
                </a:path>
                <a:path w="3250565" h="1358900">
                  <a:moveTo>
                    <a:pt x="99208" y="1270000"/>
                  </a:moveTo>
                  <a:lnTo>
                    <a:pt x="93708" y="1282700"/>
                  </a:lnTo>
                  <a:lnTo>
                    <a:pt x="107181" y="1282700"/>
                  </a:lnTo>
                  <a:lnTo>
                    <a:pt x="99208" y="1270000"/>
                  </a:lnTo>
                  <a:close/>
                </a:path>
                <a:path w="3250565" h="1358900">
                  <a:moveTo>
                    <a:pt x="124017" y="1257300"/>
                  </a:moveTo>
                  <a:lnTo>
                    <a:pt x="118239" y="1270000"/>
                  </a:lnTo>
                  <a:lnTo>
                    <a:pt x="114551" y="1282700"/>
                  </a:lnTo>
                  <a:lnTo>
                    <a:pt x="121719" y="1282700"/>
                  </a:lnTo>
                  <a:lnTo>
                    <a:pt x="122360" y="1270000"/>
                  </a:lnTo>
                  <a:lnTo>
                    <a:pt x="131534" y="1270000"/>
                  </a:lnTo>
                  <a:lnTo>
                    <a:pt x="124017" y="1257300"/>
                  </a:lnTo>
                  <a:close/>
                </a:path>
                <a:path w="3250565" h="1358900">
                  <a:moveTo>
                    <a:pt x="176184" y="1270000"/>
                  </a:moveTo>
                  <a:lnTo>
                    <a:pt x="122360" y="1270000"/>
                  </a:lnTo>
                  <a:lnTo>
                    <a:pt x="121719" y="1282700"/>
                  </a:lnTo>
                  <a:lnTo>
                    <a:pt x="163663" y="1282700"/>
                  </a:lnTo>
                  <a:lnTo>
                    <a:pt x="176184" y="1270000"/>
                  </a:lnTo>
                  <a:close/>
                </a:path>
                <a:path w="3250565" h="1358900">
                  <a:moveTo>
                    <a:pt x="177896" y="1270000"/>
                  </a:moveTo>
                  <a:lnTo>
                    <a:pt x="176184" y="1270000"/>
                  </a:lnTo>
                  <a:lnTo>
                    <a:pt x="163663" y="1282700"/>
                  </a:lnTo>
                  <a:lnTo>
                    <a:pt x="177896" y="1270000"/>
                  </a:lnTo>
                  <a:close/>
                </a:path>
                <a:path w="3250565" h="1358900">
                  <a:moveTo>
                    <a:pt x="207126" y="1270000"/>
                  </a:moveTo>
                  <a:lnTo>
                    <a:pt x="177896" y="1270000"/>
                  </a:lnTo>
                  <a:lnTo>
                    <a:pt x="163663" y="1282700"/>
                  </a:lnTo>
                  <a:lnTo>
                    <a:pt x="201497" y="1282700"/>
                  </a:lnTo>
                  <a:lnTo>
                    <a:pt x="207126" y="1270000"/>
                  </a:lnTo>
                  <a:close/>
                </a:path>
                <a:path w="3250565" h="1358900">
                  <a:moveTo>
                    <a:pt x="219877" y="1270000"/>
                  </a:moveTo>
                  <a:lnTo>
                    <a:pt x="214767" y="1270000"/>
                  </a:lnTo>
                  <a:lnTo>
                    <a:pt x="210254" y="1282700"/>
                  </a:lnTo>
                  <a:lnTo>
                    <a:pt x="215961" y="1282700"/>
                  </a:lnTo>
                  <a:lnTo>
                    <a:pt x="219877" y="1270000"/>
                  </a:lnTo>
                  <a:close/>
                </a:path>
                <a:path w="3250565" h="1358900">
                  <a:moveTo>
                    <a:pt x="227308" y="1270000"/>
                  </a:moveTo>
                  <a:lnTo>
                    <a:pt x="225444" y="1270000"/>
                  </a:lnTo>
                  <a:lnTo>
                    <a:pt x="222553" y="1282700"/>
                  </a:lnTo>
                  <a:lnTo>
                    <a:pt x="227308" y="1270000"/>
                  </a:lnTo>
                  <a:close/>
                </a:path>
                <a:path w="3250565" h="1358900">
                  <a:moveTo>
                    <a:pt x="143023" y="1257300"/>
                  </a:moveTo>
                  <a:lnTo>
                    <a:pt x="138463" y="1257300"/>
                  </a:lnTo>
                  <a:lnTo>
                    <a:pt x="137460" y="1270000"/>
                  </a:lnTo>
                  <a:lnTo>
                    <a:pt x="150286" y="1270000"/>
                  </a:lnTo>
                  <a:lnTo>
                    <a:pt x="143023" y="1257300"/>
                  </a:lnTo>
                  <a:close/>
                </a:path>
                <a:path w="3250565" h="1358900">
                  <a:moveTo>
                    <a:pt x="235224" y="1257300"/>
                  </a:moveTo>
                  <a:lnTo>
                    <a:pt x="148131" y="1257300"/>
                  </a:lnTo>
                  <a:lnTo>
                    <a:pt x="154317" y="1270000"/>
                  </a:lnTo>
                  <a:lnTo>
                    <a:pt x="231075" y="1270000"/>
                  </a:lnTo>
                  <a:lnTo>
                    <a:pt x="235224" y="1257300"/>
                  </a:lnTo>
                  <a:close/>
                </a:path>
                <a:path w="3250565" h="1358900">
                  <a:moveTo>
                    <a:pt x="241514" y="1257300"/>
                  </a:moveTo>
                  <a:lnTo>
                    <a:pt x="235224" y="1257300"/>
                  </a:lnTo>
                  <a:lnTo>
                    <a:pt x="238337" y="1270000"/>
                  </a:lnTo>
                  <a:lnTo>
                    <a:pt x="238881" y="1270000"/>
                  </a:lnTo>
                  <a:lnTo>
                    <a:pt x="241514" y="1257300"/>
                  </a:lnTo>
                  <a:close/>
                </a:path>
                <a:path w="3250565" h="1358900">
                  <a:moveTo>
                    <a:pt x="278963" y="1257300"/>
                  </a:moveTo>
                  <a:lnTo>
                    <a:pt x="272328" y="1257300"/>
                  </a:lnTo>
                  <a:lnTo>
                    <a:pt x="275717" y="1270000"/>
                  </a:lnTo>
                  <a:lnTo>
                    <a:pt x="278963" y="1257300"/>
                  </a:lnTo>
                  <a:close/>
                </a:path>
                <a:path w="3250565" h="1358900">
                  <a:moveTo>
                    <a:pt x="171134" y="1244600"/>
                  </a:moveTo>
                  <a:lnTo>
                    <a:pt x="161648" y="1244600"/>
                  </a:lnTo>
                  <a:lnTo>
                    <a:pt x="154876" y="1257300"/>
                  </a:lnTo>
                  <a:lnTo>
                    <a:pt x="179746" y="1257300"/>
                  </a:lnTo>
                  <a:lnTo>
                    <a:pt x="171134" y="1244600"/>
                  </a:lnTo>
                  <a:close/>
                </a:path>
                <a:path w="3250565" h="1358900">
                  <a:moveTo>
                    <a:pt x="265978" y="1244600"/>
                  </a:moveTo>
                  <a:lnTo>
                    <a:pt x="186359" y="1244600"/>
                  </a:lnTo>
                  <a:lnTo>
                    <a:pt x="183894" y="1257300"/>
                  </a:lnTo>
                  <a:lnTo>
                    <a:pt x="261031" y="1257300"/>
                  </a:lnTo>
                  <a:lnTo>
                    <a:pt x="265883" y="1245073"/>
                  </a:lnTo>
                  <a:lnTo>
                    <a:pt x="265978" y="1244600"/>
                  </a:lnTo>
                  <a:close/>
                </a:path>
                <a:path w="3250565" h="1358900">
                  <a:moveTo>
                    <a:pt x="278760" y="1244600"/>
                  </a:moveTo>
                  <a:lnTo>
                    <a:pt x="266071" y="1244600"/>
                  </a:lnTo>
                  <a:lnTo>
                    <a:pt x="265883" y="1245073"/>
                  </a:lnTo>
                  <a:lnTo>
                    <a:pt x="263412" y="1257300"/>
                  </a:lnTo>
                  <a:lnTo>
                    <a:pt x="274184" y="1257300"/>
                  </a:lnTo>
                  <a:lnTo>
                    <a:pt x="278760" y="1244600"/>
                  </a:lnTo>
                  <a:close/>
                </a:path>
                <a:path w="3250565" h="1358900">
                  <a:moveTo>
                    <a:pt x="288190" y="1244600"/>
                  </a:moveTo>
                  <a:lnTo>
                    <a:pt x="278760" y="1244600"/>
                  </a:lnTo>
                  <a:lnTo>
                    <a:pt x="278692" y="1257300"/>
                  </a:lnTo>
                  <a:lnTo>
                    <a:pt x="286771" y="1257300"/>
                  </a:lnTo>
                  <a:lnTo>
                    <a:pt x="288190" y="1244600"/>
                  </a:lnTo>
                  <a:close/>
                </a:path>
                <a:path w="3250565" h="1358900">
                  <a:moveTo>
                    <a:pt x="266071" y="1244600"/>
                  </a:moveTo>
                  <a:lnTo>
                    <a:pt x="265883" y="1245073"/>
                  </a:lnTo>
                  <a:lnTo>
                    <a:pt x="266071" y="1244600"/>
                  </a:lnTo>
                  <a:close/>
                </a:path>
                <a:path w="3250565" h="1358900">
                  <a:moveTo>
                    <a:pt x="284773" y="1231900"/>
                  </a:moveTo>
                  <a:lnTo>
                    <a:pt x="194435" y="1231900"/>
                  </a:lnTo>
                  <a:lnTo>
                    <a:pt x="188353" y="1244600"/>
                  </a:lnTo>
                  <a:lnTo>
                    <a:pt x="284824" y="1244600"/>
                  </a:lnTo>
                  <a:lnTo>
                    <a:pt x="284773" y="1231900"/>
                  </a:lnTo>
                  <a:close/>
                </a:path>
                <a:path w="3250565" h="1358900">
                  <a:moveTo>
                    <a:pt x="294077" y="1231900"/>
                  </a:moveTo>
                  <a:lnTo>
                    <a:pt x="290225" y="1244600"/>
                  </a:lnTo>
                  <a:lnTo>
                    <a:pt x="292384" y="1244600"/>
                  </a:lnTo>
                  <a:lnTo>
                    <a:pt x="294077" y="1231900"/>
                  </a:lnTo>
                  <a:close/>
                </a:path>
                <a:path w="3250565" h="1358900">
                  <a:moveTo>
                    <a:pt x="321247" y="1231900"/>
                  </a:moveTo>
                  <a:lnTo>
                    <a:pt x="303466" y="1231900"/>
                  </a:lnTo>
                  <a:lnTo>
                    <a:pt x="304394" y="1244600"/>
                  </a:lnTo>
                  <a:lnTo>
                    <a:pt x="308104" y="1244600"/>
                  </a:lnTo>
                  <a:lnTo>
                    <a:pt x="321247" y="1231900"/>
                  </a:lnTo>
                  <a:close/>
                </a:path>
                <a:path w="3250565" h="1358900">
                  <a:moveTo>
                    <a:pt x="226711" y="1219200"/>
                  </a:moveTo>
                  <a:lnTo>
                    <a:pt x="224722" y="1219200"/>
                  </a:lnTo>
                  <a:lnTo>
                    <a:pt x="219556" y="1231900"/>
                  </a:lnTo>
                  <a:lnTo>
                    <a:pt x="227569" y="1231900"/>
                  </a:lnTo>
                  <a:lnTo>
                    <a:pt x="226711" y="1219200"/>
                  </a:lnTo>
                  <a:close/>
                </a:path>
                <a:path w="3250565" h="1358900">
                  <a:moveTo>
                    <a:pt x="304126" y="1219200"/>
                  </a:moveTo>
                  <a:lnTo>
                    <a:pt x="231616" y="1219200"/>
                  </a:lnTo>
                  <a:lnTo>
                    <a:pt x="227569" y="1231900"/>
                  </a:lnTo>
                  <a:lnTo>
                    <a:pt x="303388" y="1231900"/>
                  </a:lnTo>
                  <a:lnTo>
                    <a:pt x="304126" y="1219200"/>
                  </a:lnTo>
                  <a:close/>
                </a:path>
                <a:path w="3250565" h="1358900">
                  <a:moveTo>
                    <a:pt x="319642" y="1219200"/>
                  </a:moveTo>
                  <a:lnTo>
                    <a:pt x="306909" y="1219200"/>
                  </a:lnTo>
                  <a:lnTo>
                    <a:pt x="305490" y="1231900"/>
                  </a:lnTo>
                  <a:lnTo>
                    <a:pt x="315739" y="1231900"/>
                  </a:lnTo>
                  <a:lnTo>
                    <a:pt x="319642" y="1219200"/>
                  </a:lnTo>
                  <a:close/>
                </a:path>
                <a:path w="3250565" h="1358900">
                  <a:moveTo>
                    <a:pt x="327790" y="1219200"/>
                  </a:moveTo>
                  <a:lnTo>
                    <a:pt x="319642" y="1219200"/>
                  </a:lnTo>
                  <a:lnTo>
                    <a:pt x="324263" y="1231900"/>
                  </a:lnTo>
                  <a:lnTo>
                    <a:pt x="330920" y="1231900"/>
                  </a:lnTo>
                  <a:lnTo>
                    <a:pt x="335007" y="1228019"/>
                  </a:lnTo>
                  <a:lnTo>
                    <a:pt x="327790" y="1219200"/>
                  </a:lnTo>
                  <a:close/>
                </a:path>
                <a:path w="3250565" h="1358900">
                  <a:moveTo>
                    <a:pt x="337926" y="1225249"/>
                  </a:moveTo>
                  <a:lnTo>
                    <a:pt x="335007" y="1228019"/>
                  </a:lnTo>
                  <a:lnTo>
                    <a:pt x="338182" y="1231900"/>
                  </a:lnTo>
                  <a:lnTo>
                    <a:pt x="337926" y="1225249"/>
                  </a:lnTo>
                  <a:close/>
                </a:path>
                <a:path w="3250565" h="1358900">
                  <a:moveTo>
                    <a:pt x="344299" y="1219200"/>
                  </a:moveTo>
                  <a:lnTo>
                    <a:pt x="337694" y="1219200"/>
                  </a:lnTo>
                  <a:lnTo>
                    <a:pt x="337926" y="1225249"/>
                  </a:lnTo>
                  <a:lnTo>
                    <a:pt x="344299" y="1219200"/>
                  </a:lnTo>
                  <a:close/>
                </a:path>
                <a:path w="3250565" h="1358900">
                  <a:moveTo>
                    <a:pt x="356478" y="1206500"/>
                  </a:moveTo>
                  <a:lnTo>
                    <a:pt x="261201" y="1206500"/>
                  </a:lnTo>
                  <a:lnTo>
                    <a:pt x="256334" y="1219200"/>
                  </a:lnTo>
                  <a:lnTo>
                    <a:pt x="357094" y="1219200"/>
                  </a:lnTo>
                  <a:lnTo>
                    <a:pt x="356478" y="1206500"/>
                  </a:lnTo>
                  <a:close/>
                </a:path>
                <a:path w="3250565" h="1358900">
                  <a:moveTo>
                    <a:pt x="373910" y="1206500"/>
                  </a:moveTo>
                  <a:lnTo>
                    <a:pt x="369525" y="1206500"/>
                  </a:lnTo>
                  <a:lnTo>
                    <a:pt x="368016" y="1219200"/>
                  </a:lnTo>
                  <a:lnTo>
                    <a:pt x="373910" y="1206500"/>
                  </a:lnTo>
                  <a:close/>
                </a:path>
                <a:path w="3250565" h="1358900">
                  <a:moveTo>
                    <a:pt x="386212" y="1206500"/>
                  </a:moveTo>
                  <a:lnTo>
                    <a:pt x="384296" y="1219200"/>
                  </a:lnTo>
                  <a:lnTo>
                    <a:pt x="386998" y="1212741"/>
                  </a:lnTo>
                  <a:lnTo>
                    <a:pt x="386212" y="1206500"/>
                  </a:lnTo>
                  <a:close/>
                </a:path>
                <a:path w="3250565" h="1358900">
                  <a:moveTo>
                    <a:pt x="389861" y="1206500"/>
                  </a:moveTo>
                  <a:lnTo>
                    <a:pt x="389609" y="1206500"/>
                  </a:lnTo>
                  <a:lnTo>
                    <a:pt x="386998" y="1212741"/>
                  </a:lnTo>
                  <a:lnTo>
                    <a:pt x="387810" y="1219200"/>
                  </a:lnTo>
                  <a:lnTo>
                    <a:pt x="389861" y="1206500"/>
                  </a:lnTo>
                  <a:close/>
                </a:path>
                <a:path w="3250565" h="1358900">
                  <a:moveTo>
                    <a:pt x="383821" y="1193800"/>
                  </a:moveTo>
                  <a:lnTo>
                    <a:pt x="294774" y="1193800"/>
                  </a:lnTo>
                  <a:lnTo>
                    <a:pt x="272598" y="1206500"/>
                  </a:lnTo>
                  <a:lnTo>
                    <a:pt x="369444" y="1206500"/>
                  </a:lnTo>
                  <a:lnTo>
                    <a:pt x="383821" y="1193800"/>
                  </a:lnTo>
                  <a:close/>
                </a:path>
                <a:path w="3250565" h="1358900">
                  <a:moveTo>
                    <a:pt x="400460" y="1193800"/>
                  </a:moveTo>
                  <a:lnTo>
                    <a:pt x="383821" y="1193800"/>
                  </a:lnTo>
                  <a:lnTo>
                    <a:pt x="382378" y="1206500"/>
                  </a:lnTo>
                  <a:lnTo>
                    <a:pt x="413504" y="1206500"/>
                  </a:lnTo>
                  <a:lnTo>
                    <a:pt x="400460" y="1193800"/>
                  </a:lnTo>
                  <a:close/>
                </a:path>
                <a:path w="3250565" h="1358900">
                  <a:moveTo>
                    <a:pt x="427756" y="1181100"/>
                  </a:moveTo>
                  <a:lnTo>
                    <a:pt x="327959" y="1181100"/>
                  </a:lnTo>
                  <a:lnTo>
                    <a:pt x="302580" y="1193800"/>
                  </a:lnTo>
                  <a:lnTo>
                    <a:pt x="413657" y="1193800"/>
                  </a:lnTo>
                  <a:lnTo>
                    <a:pt x="427968" y="1181597"/>
                  </a:lnTo>
                  <a:lnTo>
                    <a:pt x="427756" y="1181100"/>
                  </a:lnTo>
                  <a:close/>
                </a:path>
                <a:path w="3250565" h="1358900">
                  <a:moveTo>
                    <a:pt x="428078" y="1181856"/>
                  </a:moveTo>
                  <a:lnTo>
                    <a:pt x="420601" y="1193800"/>
                  </a:lnTo>
                  <a:lnTo>
                    <a:pt x="433167" y="1193800"/>
                  </a:lnTo>
                  <a:lnTo>
                    <a:pt x="428078" y="1181856"/>
                  </a:lnTo>
                  <a:close/>
                </a:path>
                <a:path w="3250565" h="1358900">
                  <a:moveTo>
                    <a:pt x="442151" y="1181100"/>
                  </a:moveTo>
                  <a:lnTo>
                    <a:pt x="440900" y="1181100"/>
                  </a:lnTo>
                  <a:lnTo>
                    <a:pt x="433167" y="1193800"/>
                  </a:lnTo>
                  <a:lnTo>
                    <a:pt x="441681" y="1193800"/>
                  </a:lnTo>
                  <a:lnTo>
                    <a:pt x="442151" y="1181100"/>
                  </a:lnTo>
                  <a:close/>
                </a:path>
                <a:path w="3250565" h="1358900">
                  <a:moveTo>
                    <a:pt x="428552" y="1181100"/>
                  </a:moveTo>
                  <a:lnTo>
                    <a:pt x="427968" y="1181597"/>
                  </a:lnTo>
                  <a:lnTo>
                    <a:pt x="428078" y="1181856"/>
                  </a:lnTo>
                  <a:lnTo>
                    <a:pt x="428552" y="1181100"/>
                  </a:lnTo>
                  <a:close/>
                </a:path>
                <a:path w="3250565" h="1358900">
                  <a:moveTo>
                    <a:pt x="478265" y="1155700"/>
                  </a:moveTo>
                  <a:lnTo>
                    <a:pt x="376412" y="1155700"/>
                  </a:lnTo>
                  <a:lnTo>
                    <a:pt x="367447" y="1168400"/>
                  </a:lnTo>
                  <a:lnTo>
                    <a:pt x="368364" y="1181100"/>
                  </a:lnTo>
                  <a:lnTo>
                    <a:pt x="440075" y="1181100"/>
                  </a:lnTo>
                  <a:lnTo>
                    <a:pt x="448673" y="1168400"/>
                  </a:lnTo>
                  <a:lnTo>
                    <a:pt x="477220" y="1168400"/>
                  </a:lnTo>
                  <a:lnTo>
                    <a:pt x="480066" y="1158827"/>
                  </a:lnTo>
                  <a:lnTo>
                    <a:pt x="478265" y="1155700"/>
                  </a:lnTo>
                  <a:close/>
                </a:path>
                <a:path w="3250565" h="1358900">
                  <a:moveTo>
                    <a:pt x="477220" y="1168400"/>
                  </a:moveTo>
                  <a:lnTo>
                    <a:pt x="471552" y="1168400"/>
                  </a:lnTo>
                  <a:lnTo>
                    <a:pt x="472869" y="1181100"/>
                  </a:lnTo>
                  <a:lnTo>
                    <a:pt x="477220" y="1168400"/>
                  </a:lnTo>
                  <a:close/>
                </a:path>
                <a:path w="3250565" h="1358900">
                  <a:moveTo>
                    <a:pt x="505570" y="1155700"/>
                  </a:moveTo>
                  <a:lnTo>
                    <a:pt x="480996" y="1155700"/>
                  </a:lnTo>
                  <a:lnTo>
                    <a:pt x="480066" y="1158827"/>
                  </a:lnTo>
                  <a:lnTo>
                    <a:pt x="485578" y="1168400"/>
                  </a:lnTo>
                  <a:lnTo>
                    <a:pt x="497416" y="1168400"/>
                  </a:lnTo>
                  <a:lnTo>
                    <a:pt x="505570" y="1155700"/>
                  </a:lnTo>
                  <a:close/>
                </a:path>
                <a:path w="3250565" h="1358900">
                  <a:moveTo>
                    <a:pt x="480996" y="1155700"/>
                  </a:moveTo>
                  <a:lnTo>
                    <a:pt x="478265" y="1155700"/>
                  </a:lnTo>
                  <a:lnTo>
                    <a:pt x="480066" y="1158827"/>
                  </a:lnTo>
                  <a:lnTo>
                    <a:pt x="480996" y="1155700"/>
                  </a:lnTo>
                  <a:close/>
                </a:path>
                <a:path w="3250565" h="1358900">
                  <a:moveTo>
                    <a:pt x="425911" y="1143000"/>
                  </a:moveTo>
                  <a:lnTo>
                    <a:pt x="411712" y="1143000"/>
                  </a:lnTo>
                  <a:lnTo>
                    <a:pt x="408430" y="1155700"/>
                  </a:lnTo>
                  <a:lnTo>
                    <a:pt x="424030" y="1155700"/>
                  </a:lnTo>
                  <a:lnTo>
                    <a:pt x="425911" y="1143000"/>
                  </a:lnTo>
                  <a:close/>
                </a:path>
                <a:path w="3250565" h="1358900">
                  <a:moveTo>
                    <a:pt x="425911" y="1143000"/>
                  </a:moveTo>
                  <a:lnTo>
                    <a:pt x="424030" y="1155700"/>
                  </a:lnTo>
                  <a:lnTo>
                    <a:pt x="426706" y="1149315"/>
                  </a:lnTo>
                  <a:lnTo>
                    <a:pt x="425911" y="1143000"/>
                  </a:lnTo>
                  <a:close/>
                </a:path>
                <a:path w="3250565" h="1358900">
                  <a:moveTo>
                    <a:pt x="426706" y="1149315"/>
                  </a:moveTo>
                  <a:lnTo>
                    <a:pt x="424030" y="1155700"/>
                  </a:lnTo>
                  <a:lnTo>
                    <a:pt x="427511" y="1155700"/>
                  </a:lnTo>
                  <a:lnTo>
                    <a:pt x="426706" y="1149315"/>
                  </a:lnTo>
                  <a:close/>
                </a:path>
                <a:path w="3250565" h="1358900">
                  <a:moveTo>
                    <a:pt x="472017" y="1130300"/>
                  </a:moveTo>
                  <a:lnTo>
                    <a:pt x="451194" y="1130300"/>
                  </a:lnTo>
                  <a:lnTo>
                    <a:pt x="449462" y="1143000"/>
                  </a:lnTo>
                  <a:lnTo>
                    <a:pt x="429587" y="1143000"/>
                  </a:lnTo>
                  <a:lnTo>
                    <a:pt x="427511" y="1155700"/>
                  </a:lnTo>
                  <a:lnTo>
                    <a:pt x="475012" y="1155700"/>
                  </a:lnTo>
                  <a:lnTo>
                    <a:pt x="474973" y="1146680"/>
                  </a:lnTo>
                  <a:lnTo>
                    <a:pt x="472682" y="1143000"/>
                  </a:lnTo>
                  <a:lnTo>
                    <a:pt x="472017" y="1130300"/>
                  </a:lnTo>
                  <a:close/>
                </a:path>
                <a:path w="3250565" h="1358900">
                  <a:moveTo>
                    <a:pt x="474973" y="1146680"/>
                  </a:moveTo>
                  <a:lnTo>
                    <a:pt x="475012" y="1155700"/>
                  </a:lnTo>
                  <a:lnTo>
                    <a:pt x="480588" y="1155700"/>
                  </a:lnTo>
                  <a:lnTo>
                    <a:pt x="474973" y="1146680"/>
                  </a:lnTo>
                  <a:close/>
                </a:path>
                <a:path w="3250565" h="1358900">
                  <a:moveTo>
                    <a:pt x="528659" y="1143000"/>
                  </a:moveTo>
                  <a:lnTo>
                    <a:pt x="474957" y="1143000"/>
                  </a:lnTo>
                  <a:lnTo>
                    <a:pt x="474973" y="1146680"/>
                  </a:lnTo>
                  <a:lnTo>
                    <a:pt x="480588" y="1155700"/>
                  </a:lnTo>
                  <a:lnTo>
                    <a:pt x="521360" y="1155700"/>
                  </a:lnTo>
                  <a:lnTo>
                    <a:pt x="528659" y="1143000"/>
                  </a:lnTo>
                  <a:close/>
                </a:path>
                <a:path w="3250565" h="1358900">
                  <a:moveTo>
                    <a:pt x="429354" y="1143000"/>
                  </a:moveTo>
                  <a:lnTo>
                    <a:pt x="425911" y="1143000"/>
                  </a:lnTo>
                  <a:lnTo>
                    <a:pt x="426706" y="1149315"/>
                  </a:lnTo>
                  <a:lnTo>
                    <a:pt x="429354" y="11430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2079" y="1130300"/>
                  </a:lnTo>
                  <a:lnTo>
                    <a:pt x="427798" y="1143000"/>
                  </a:lnTo>
                  <a:lnTo>
                    <a:pt x="449087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9087" y="1143000"/>
                  </a:lnTo>
                  <a:lnTo>
                    <a:pt x="449462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543996" y="1130300"/>
                  </a:moveTo>
                  <a:lnTo>
                    <a:pt x="481511" y="1130300"/>
                  </a:lnTo>
                  <a:lnTo>
                    <a:pt x="484451" y="1143000"/>
                  </a:lnTo>
                  <a:lnTo>
                    <a:pt x="546094" y="1143000"/>
                  </a:lnTo>
                  <a:lnTo>
                    <a:pt x="543996" y="1130300"/>
                  </a:lnTo>
                  <a:close/>
                </a:path>
                <a:path w="3250565" h="1358900">
                  <a:moveTo>
                    <a:pt x="572394" y="1130300"/>
                  </a:moveTo>
                  <a:lnTo>
                    <a:pt x="556060" y="1130300"/>
                  </a:lnTo>
                  <a:lnTo>
                    <a:pt x="558940" y="1143000"/>
                  </a:lnTo>
                  <a:lnTo>
                    <a:pt x="572394" y="1130300"/>
                  </a:lnTo>
                  <a:close/>
                </a:path>
                <a:path w="3250565" h="1358900">
                  <a:moveTo>
                    <a:pt x="574012" y="1142308"/>
                  </a:moveTo>
                  <a:lnTo>
                    <a:pt x="573636" y="1143000"/>
                  </a:lnTo>
                  <a:lnTo>
                    <a:pt x="574105" y="1143000"/>
                  </a:lnTo>
                  <a:lnTo>
                    <a:pt x="574012" y="1142308"/>
                  </a:lnTo>
                  <a:close/>
                </a:path>
                <a:path w="3250565" h="1358900">
                  <a:moveTo>
                    <a:pt x="580548" y="1130300"/>
                  </a:moveTo>
                  <a:lnTo>
                    <a:pt x="572394" y="1130300"/>
                  </a:lnTo>
                  <a:lnTo>
                    <a:pt x="574012" y="1142308"/>
                  </a:lnTo>
                  <a:lnTo>
                    <a:pt x="580548" y="1130300"/>
                  </a:lnTo>
                  <a:close/>
                </a:path>
                <a:path w="3250565" h="1358900">
                  <a:moveTo>
                    <a:pt x="479203" y="1117600"/>
                  </a:moveTo>
                  <a:lnTo>
                    <a:pt x="473407" y="1117600"/>
                  </a:lnTo>
                  <a:lnTo>
                    <a:pt x="473015" y="1130300"/>
                  </a:lnTo>
                  <a:lnTo>
                    <a:pt x="486921" y="1130300"/>
                  </a:lnTo>
                  <a:lnTo>
                    <a:pt x="479203" y="1117600"/>
                  </a:lnTo>
                  <a:close/>
                </a:path>
                <a:path w="3250565" h="1358900">
                  <a:moveTo>
                    <a:pt x="547942" y="1117600"/>
                  </a:moveTo>
                  <a:lnTo>
                    <a:pt x="496975" y="1117600"/>
                  </a:lnTo>
                  <a:lnTo>
                    <a:pt x="486921" y="1130300"/>
                  </a:lnTo>
                  <a:lnTo>
                    <a:pt x="545842" y="1130300"/>
                  </a:lnTo>
                  <a:lnTo>
                    <a:pt x="547942" y="1117600"/>
                  </a:lnTo>
                  <a:close/>
                </a:path>
                <a:path w="3250565" h="1358900">
                  <a:moveTo>
                    <a:pt x="588851" y="1117600"/>
                  </a:moveTo>
                  <a:lnTo>
                    <a:pt x="561297" y="1117600"/>
                  </a:lnTo>
                  <a:lnTo>
                    <a:pt x="560719" y="1130300"/>
                  </a:lnTo>
                  <a:lnTo>
                    <a:pt x="570765" y="1130300"/>
                  </a:lnTo>
                  <a:lnTo>
                    <a:pt x="588851" y="1117600"/>
                  </a:lnTo>
                  <a:close/>
                </a:path>
                <a:path w="3250565" h="1358900">
                  <a:moveTo>
                    <a:pt x="619455" y="1117600"/>
                  </a:moveTo>
                  <a:lnTo>
                    <a:pt x="606456" y="1117600"/>
                  </a:lnTo>
                  <a:lnTo>
                    <a:pt x="595232" y="1130300"/>
                  </a:lnTo>
                  <a:lnTo>
                    <a:pt x="601014" y="1130300"/>
                  </a:lnTo>
                  <a:lnTo>
                    <a:pt x="619455" y="1117600"/>
                  </a:lnTo>
                  <a:close/>
                </a:path>
                <a:path w="3250565" h="1358900">
                  <a:moveTo>
                    <a:pt x="613708" y="1104900"/>
                  </a:moveTo>
                  <a:lnTo>
                    <a:pt x="514263" y="1104900"/>
                  </a:lnTo>
                  <a:lnTo>
                    <a:pt x="501789" y="1117600"/>
                  </a:lnTo>
                  <a:lnTo>
                    <a:pt x="617812" y="1117600"/>
                  </a:lnTo>
                  <a:lnTo>
                    <a:pt x="613708" y="1104900"/>
                  </a:lnTo>
                  <a:close/>
                </a:path>
                <a:path w="3250565" h="1358900">
                  <a:moveTo>
                    <a:pt x="624843" y="1104900"/>
                  </a:moveTo>
                  <a:lnTo>
                    <a:pt x="615078" y="1104900"/>
                  </a:lnTo>
                  <a:lnTo>
                    <a:pt x="617812" y="1117600"/>
                  </a:lnTo>
                  <a:lnTo>
                    <a:pt x="622112" y="1117600"/>
                  </a:lnTo>
                  <a:lnTo>
                    <a:pt x="624843" y="1104900"/>
                  </a:lnTo>
                  <a:close/>
                </a:path>
                <a:path w="3250565" h="1358900">
                  <a:moveTo>
                    <a:pt x="530851" y="1092200"/>
                  </a:moveTo>
                  <a:lnTo>
                    <a:pt x="521673" y="1104900"/>
                  </a:lnTo>
                  <a:lnTo>
                    <a:pt x="539283" y="1104900"/>
                  </a:lnTo>
                  <a:lnTo>
                    <a:pt x="530851" y="1092200"/>
                  </a:lnTo>
                  <a:close/>
                </a:path>
                <a:path w="3250565" h="1358900">
                  <a:moveTo>
                    <a:pt x="658992" y="1092200"/>
                  </a:moveTo>
                  <a:lnTo>
                    <a:pt x="542416" y="1092200"/>
                  </a:lnTo>
                  <a:lnTo>
                    <a:pt x="539283" y="1104900"/>
                  </a:lnTo>
                  <a:lnTo>
                    <a:pt x="652486" y="1104900"/>
                  </a:lnTo>
                  <a:lnTo>
                    <a:pt x="658992" y="1092200"/>
                  </a:lnTo>
                  <a:close/>
                </a:path>
                <a:path w="3250565" h="1358900">
                  <a:moveTo>
                    <a:pt x="664871" y="1092200"/>
                  </a:moveTo>
                  <a:lnTo>
                    <a:pt x="658992" y="1092200"/>
                  </a:lnTo>
                  <a:lnTo>
                    <a:pt x="667578" y="1104900"/>
                  </a:lnTo>
                  <a:lnTo>
                    <a:pt x="664871" y="1092200"/>
                  </a:lnTo>
                  <a:close/>
                </a:path>
                <a:path w="3250565" h="1358900">
                  <a:moveTo>
                    <a:pt x="655387" y="1079500"/>
                  </a:moveTo>
                  <a:lnTo>
                    <a:pt x="569512" y="1079500"/>
                  </a:lnTo>
                  <a:lnTo>
                    <a:pt x="568840" y="1092200"/>
                  </a:lnTo>
                  <a:lnTo>
                    <a:pt x="654515" y="1092200"/>
                  </a:lnTo>
                  <a:lnTo>
                    <a:pt x="655387" y="1079500"/>
                  </a:lnTo>
                  <a:close/>
                </a:path>
                <a:path w="3250565" h="1358900">
                  <a:moveTo>
                    <a:pt x="680004" y="1079500"/>
                  </a:moveTo>
                  <a:lnTo>
                    <a:pt x="657447" y="1079500"/>
                  </a:lnTo>
                  <a:lnTo>
                    <a:pt x="655108" y="1092200"/>
                  </a:lnTo>
                  <a:lnTo>
                    <a:pt x="671523" y="1092200"/>
                  </a:lnTo>
                  <a:lnTo>
                    <a:pt x="680004" y="1079500"/>
                  </a:lnTo>
                  <a:close/>
                </a:path>
                <a:path w="3250565" h="1358900">
                  <a:moveTo>
                    <a:pt x="688962" y="1079500"/>
                  </a:moveTo>
                  <a:lnTo>
                    <a:pt x="685383" y="1079500"/>
                  </a:lnTo>
                  <a:lnTo>
                    <a:pt x="682337" y="1092200"/>
                  </a:lnTo>
                  <a:lnTo>
                    <a:pt x="688962" y="1079500"/>
                  </a:lnTo>
                  <a:close/>
                </a:path>
                <a:path w="3250565" h="1358900">
                  <a:moveTo>
                    <a:pt x="710166" y="1079500"/>
                  </a:moveTo>
                  <a:lnTo>
                    <a:pt x="691548" y="1079500"/>
                  </a:lnTo>
                  <a:lnTo>
                    <a:pt x="697332" y="1092200"/>
                  </a:lnTo>
                  <a:lnTo>
                    <a:pt x="710166" y="1079500"/>
                  </a:lnTo>
                  <a:close/>
                </a:path>
                <a:path w="3250565" h="1358900">
                  <a:moveTo>
                    <a:pt x="704062" y="1066800"/>
                  </a:moveTo>
                  <a:lnTo>
                    <a:pt x="606628" y="1066800"/>
                  </a:lnTo>
                  <a:lnTo>
                    <a:pt x="605557" y="1079500"/>
                  </a:lnTo>
                  <a:lnTo>
                    <a:pt x="713765" y="1079500"/>
                  </a:lnTo>
                  <a:lnTo>
                    <a:pt x="704062" y="1066800"/>
                  </a:lnTo>
                  <a:close/>
                </a:path>
                <a:path w="3250565" h="1358900">
                  <a:moveTo>
                    <a:pt x="723826" y="1066800"/>
                  </a:moveTo>
                  <a:lnTo>
                    <a:pt x="713987" y="1066800"/>
                  </a:lnTo>
                  <a:lnTo>
                    <a:pt x="713765" y="1079500"/>
                  </a:lnTo>
                  <a:lnTo>
                    <a:pt x="721760" y="1079500"/>
                  </a:lnTo>
                  <a:lnTo>
                    <a:pt x="723826" y="1066800"/>
                  </a:lnTo>
                  <a:close/>
                </a:path>
                <a:path w="3250565" h="1358900">
                  <a:moveTo>
                    <a:pt x="643744" y="1054100"/>
                  </a:moveTo>
                  <a:lnTo>
                    <a:pt x="628433" y="1054100"/>
                  </a:lnTo>
                  <a:lnTo>
                    <a:pt x="618051" y="1066800"/>
                  </a:lnTo>
                  <a:lnTo>
                    <a:pt x="643250" y="1066800"/>
                  </a:lnTo>
                  <a:lnTo>
                    <a:pt x="643744" y="1054100"/>
                  </a:lnTo>
                  <a:close/>
                </a:path>
                <a:path w="3250565" h="1358900">
                  <a:moveTo>
                    <a:pt x="760868" y="1041400"/>
                  </a:moveTo>
                  <a:lnTo>
                    <a:pt x="673542" y="1041400"/>
                  </a:lnTo>
                  <a:lnTo>
                    <a:pt x="681867" y="1054100"/>
                  </a:lnTo>
                  <a:lnTo>
                    <a:pt x="652724" y="1054100"/>
                  </a:lnTo>
                  <a:lnTo>
                    <a:pt x="648770" y="1066800"/>
                  </a:lnTo>
                  <a:lnTo>
                    <a:pt x="754989" y="1066800"/>
                  </a:lnTo>
                  <a:lnTo>
                    <a:pt x="750773" y="1054100"/>
                  </a:lnTo>
                  <a:lnTo>
                    <a:pt x="760868" y="1041400"/>
                  </a:lnTo>
                  <a:close/>
                </a:path>
                <a:path w="3250565" h="1358900">
                  <a:moveTo>
                    <a:pt x="673542" y="1041400"/>
                  </a:moveTo>
                  <a:lnTo>
                    <a:pt x="660308" y="1041400"/>
                  </a:lnTo>
                  <a:lnTo>
                    <a:pt x="658008" y="1054100"/>
                  </a:lnTo>
                  <a:lnTo>
                    <a:pt x="674214" y="1054100"/>
                  </a:lnTo>
                  <a:lnTo>
                    <a:pt x="673542" y="1041400"/>
                  </a:lnTo>
                  <a:close/>
                </a:path>
                <a:path w="3250565" h="1358900">
                  <a:moveTo>
                    <a:pt x="787490" y="1041400"/>
                  </a:moveTo>
                  <a:lnTo>
                    <a:pt x="773564" y="1041400"/>
                  </a:lnTo>
                  <a:lnTo>
                    <a:pt x="777148" y="1054100"/>
                  </a:lnTo>
                  <a:lnTo>
                    <a:pt x="787490" y="1041400"/>
                  </a:lnTo>
                  <a:close/>
                </a:path>
                <a:path w="3250565" h="1358900">
                  <a:moveTo>
                    <a:pt x="694823" y="1028700"/>
                  </a:moveTo>
                  <a:lnTo>
                    <a:pt x="681290" y="1041400"/>
                  </a:lnTo>
                  <a:lnTo>
                    <a:pt x="696465" y="1041400"/>
                  </a:lnTo>
                  <a:lnTo>
                    <a:pt x="696528" y="1034323"/>
                  </a:lnTo>
                  <a:lnTo>
                    <a:pt x="694823" y="1028700"/>
                  </a:lnTo>
                  <a:close/>
                </a:path>
                <a:path w="3250565" h="1358900">
                  <a:moveTo>
                    <a:pt x="696528" y="1034323"/>
                  </a:moveTo>
                  <a:lnTo>
                    <a:pt x="696465" y="1041400"/>
                  </a:lnTo>
                  <a:lnTo>
                    <a:pt x="698674" y="1041400"/>
                  </a:lnTo>
                  <a:lnTo>
                    <a:pt x="696528" y="1034323"/>
                  </a:lnTo>
                  <a:close/>
                </a:path>
                <a:path w="3250565" h="1358900">
                  <a:moveTo>
                    <a:pt x="713559" y="1028700"/>
                  </a:moveTo>
                  <a:lnTo>
                    <a:pt x="701555" y="1028700"/>
                  </a:lnTo>
                  <a:lnTo>
                    <a:pt x="698899" y="1041400"/>
                  </a:lnTo>
                  <a:lnTo>
                    <a:pt x="708429" y="1041400"/>
                  </a:lnTo>
                  <a:lnTo>
                    <a:pt x="713559" y="1028700"/>
                  </a:lnTo>
                  <a:close/>
                </a:path>
                <a:path w="3250565" h="1358900">
                  <a:moveTo>
                    <a:pt x="802789" y="1028700"/>
                  </a:moveTo>
                  <a:lnTo>
                    <a:pt x="721696" y="1028700"/>
                  </a:lnTo>
                  <a:lnTo>
                    <a:pt x="728204" y="1041400"/>
                  </a:lnTo>
                  <a:lnTo>
                    <a:pt x="800889" y="1041400"/>
                  </a:lnTo>
                  <a:lnTo>
                    <a:pt x="802789" y="1028700"/>
                  </a:lnTo>
                  <a:close/>
                </a:path>
                <a:path w="3250565" h="1358900">
                  <a:moveTo>
                    <a:pt x="816256" y="1028700"/>
                  </a:moveTo>
                  <a:lnTo>
                    <a:pt x="805133" y="1028700"/>
                  </a:lnTo>
                  <a:lnTo>
                    <a:pt x="800889" y="1041400"/>
                  </a:lnTo>
                  <a:lnTo>
                    <a:pt x="809512" y="1041400"/>
                  </a:lnTo>
                  <a:lnTo>
                    <a:pt x="816256" y="1028700"/>
                  </a:lnTo>
                  <a:close/>
                </a:path>
                <a:path w="3250565" h="1358900">
                  <a:moveTo>
                    <a:pt x="816595" y="1036051"/>
                  </a:moveTo>
                  <a:lnTo>
                    <a:pt x="809512" y="1041400"/>
                  </a:lnTo>
                  <a:lnTo>
                    <a:pt x="816389" y="1041400"/>
                  </a:lnTo>
                  <a:lnTo>
                    <a:pt x="816595" y="1036051"/>
                  </a:lnTo>
                  <a:close/>
                </a:path>
                <a:path w="3250565" h="1358900">
                  <a:moveTo>
                    <a:pt x="826330" y="1028700"/>
                  </a:moveTo>
                  <a:lnTo>
                    <a:pt x="816877" y="1028700"/>
                  </a:lnTo>
                  <a:lnTo>
                    <a:pt x="816595" y="1036051"/>
                  </a:lnTo>
                  <a:lnTo>
                    <a:pt x="826330" y="1028700"/>
                  </a:lnTo>
                  <a:close/>
                </a:path>
                <a:path w="3250565" h="1358900">
                  <a:moveTo>
                    <a:pt x="830502" y="1016000"/>
                  </a:moveTo>
                  <a:lnTo>
                    <a:pt x="732579" y="1016000"/>
                  </a:lnTo>
                  <a:lnTo>
                    <a:pt x="725485" y="1028700"/>
                  </a:lnTo>
                  <a:lnTo>
                    <a:pt x="816877" y="1028700"/>
                  </a:lnTo>
                  <a:lnTo>
                    <a:pt x="830502" y="1016000"/>
                  </a:lnTo>
                  <a:close/>
                </a:path>
                <a:path w="3250565" h="1358900">
                  <a:moveTo>
                    <a:pt x="848534" y="1016000"/>
                  </a:moveTo>
                  <a:lnTo>
                    <a:pt x="842030" y="1016000"/>
                  </a:lnTo>
                  <a:lnTo>
                    <a:pt x="839004" y="1028700"/>
                  </a:lnTo>
                  <a:lnTo>
                    <a:pt x="842631" y="1028700"/>
                  </a:lnTo>
                  <a:lnTo>
                    <a:pt x="848534" y="1016000"/>
                  </a:lnTo>
                  <a:close/>
                </a:path>
                <a:path w="3250565" h="1358900">
                  <a:moveTo>
                    <a:pt x="861876" y="1003300"/>
                  </a:moveTo>
                  <a:lnTo>
                    <a:pt x="785056" y="1003300"/>
                  </a:lnTo>
                  <a:lnTo>
                    <a:pt x="784838" y="1016000"/>
                  </a:lnTo>
                  <a:lnTo>
                    <a:pt x="848534" y="1016000"/>
                  </a:lnTo>
                  <a:lnTo>
                    <a:pt x="852340" y="1028700"/>
                  </a:lnTo>
                  <a:lnTo>
                    <a:pt x="862101" y="1003566"/>
                  </a:lnTo>
                  <a:lnTo>
                    <a:pt x="861876" y="1003300"/>
                  </a:lnTo>
                  <a:close/>
                </a:path>
                <a:path w="3250565" h="1358900">
                  <a:moveTo>
                    <a:pt x="780014" y="1003300"/>
                  </a:moveTo>
                  <a:lnTo>
                    <a:pt x="751490" y="1003300"/>
                  </a:lnTo>
                  <a:lnTo>
                    <a:pt x="746476" y="1016000"/>
                  </a:lnTo>
                  <a:lnTo>
                    <a:pt x="784838" y="1016000"/>
                  </a:lnTo>
                  <a:lnTo>
                    <a:pt x="780014" y="1003300"/>
                  </a:lnTo>
                  <a:close/>
                </a:path>
                <a:path w="3250565" h="1358900">
                  <a:moveTo>
                    <a:pt x="967166" y="965200"/>
                  </a:moveTo>
                  <a:lnTo>
                    <a:pt x="867715" y="965200"/>
                  </a:lnTo>
                  <a:lnTo>
                    <a:pt x="859650" y="977900"/>
                  </a:lnTo>
                  <a:lnTo>
                    <a:pt x="857795" y="987027"/>
                  </a:lnTo>
                  <a:lnTo>
                    <a:pt x="860556" y="990600"/>
                  </a:lnTo>
                  <a:lnTo>
                    <a:pt x="864661" y="990600"/>
                  </a:lnTo>
                  <a:lnTo>
                    <a:pt x="862205" y="1003300"/>
                  </a:lnTo>
                  <a:lnTo>
                    <a:pt x="862101" y="1003566"/>
                  </a:lnTo>
                  <a:lnTo>
                    <a:pt x="872606" y="1016000"/>
                  </a:lnTo>
                  <a:lnTo>
                    <a:pt x="881496" y="1016000"/>
                  </a:lnTo>
                  <a:lnTo>
                    <a:pt x="880051" y="1003300"/>
                  </a:lnTo>
                  <a:lnTo>
                    <a:pt x="875807" y="1003300"/>
                  </a:lnTo>
                  <a:lnTo>
                    <a:pt x="877054" y="1002647"/>
                  </a:lnTo>
                  <a:lnTo>
                    <a:pt x="890352" y="990600"/>
                  </a:lnTo>
                  <a:lnTo>
                    <a:pt x="906534" y="977900"/>
                  </a:lnTo>
                  <a:lnTo>
                    <a:pt x="959102" y="977900"/>
                  </a:lnTo>
                  <a:lnTo>
                    <a:pt x="966353" y="971745"/>
                  </a:lnTo>
                  <a:lnTo>
                    <a:pt x="967166" y="965200"/>
                  </a:lnTo>
                  <a:close/>
                </a:path>
                <a:path w="3250565" h="1358900">
                  <a:moveTo>
                    <a:pt x="918754" y="977900"/>
                  </a:moveTo>
                  <a:lnTo>
                    <a:pt x="913556" y="977900"/>
                  </a:lnTo>
                  <a:lnTo>
                    <a:pt x="900094" y="990600"/>
                  </a:lnTo>
                  <a:lnTo>
                    <a:pt x="877054" y="1002647"/>
                  </a:lnTo>
                  <a:lnTo>
                    <a:pt x="876335" y="1003300"/>
                  </a:lnTo>
                  <a:lnTo>
                    <a:pt x="881610" y="1003300"/>
                  </a:lnTo>
                  <a:lnTo>
                    <a:pt x="886258" y="1016000"/>
                  </a:lnTo>
                  <a:lnTo>
                    <a:pt x="894292" y="1016000"/>
                  </a:lnTo>
                  <a:lnTo>
                    <a:pt x="906008" y="1003300"/>
                  </a:lnTo>
                  <a:lnTo>
                    <a:pt x="907090" y="990600"/>
                  </a:lnTo>
                  <a:lnTo>
                    <a:pt x="914062" y="990600"/>
                  </a:lnTo>
                  <a:lnTo>
                    <a:pt x="918754" y="977900"/>
                  </a:lnTo>
                  <a:close/>
                </a:path>
                <a:path w="3250565" h="1358900">
                  <a:moveTo>
                    <a:pt x="857795" y="987027"/>
                  </a:moveTo>
                  <a:lnTo>
                    <a:pt x="857069" y="990600"/>
                  </a:lnTo>
                  <a:lnTo>
                    <a:pt x="857798" y="1003300"/>
                  </a:lnTo>
                  <a:lnTo>
                    <a:pt x="861876" y="1003300"/>
                  </a:lnTo>
                  <a:lnTo>
                    <a:pt x="862101" y="1003566"/>
                  </a:lnTo>
                  <a:lnTo>
                    <a:pt x="862205" y="1003300"/>
                  </a:lnTo>
                  <a:lnTo>
                    <a:pt x="864661" y="990600"/>
                  </a:lnTo>
                  <a:lnTo>
                    <a:pt x="860556" y="990600"/>
                  </a:lnTo>
                  <a:lnTo>
                    <a:pt x="857795" y="987027"/>
                  </a:lnTo>
                  <a:close/>
                </a:path>
                <a:path w="3250565" h="1358900">
                  <a:moveTo>
                    <a:pt x="796213" y="990600"/>
                  </a:moveTo>
                  <a:lnTo>
                    <a:pt x="793686" y="990600"/>
                  </a:lnTo>
                  <a:lnTo>
                    <a:pt x="790561" y="1003300"/>
                  </a:lnTo>
                  <a:lnTo>
                    <a:pt x="799926" y="1003300"/>
                  </a:lnTo>
                  <a:lnTo>
                    <a:pt x="796213" y="990600"/>
                  </a:lnTo>
                  <a:close/>
                </a:path>
                <a:path w="3250565" h="1358900">
                  <a:moveTo>
                    <a:pt x="831601" y="990600"/>
                  </a:moveTo>
                  <a:lnTo>
                    <a:pt x="800158" y="990600"/>
                  </a:lnTo>
                  <a:lnTo>
                    <a:pt x="799926" y="1003300"/>
                  </a:lnTo>
                  <a:lnTo>
                    <a:pt x="831364" y="1003300"/>
                  </a:lnTo>
                  <a:lnTo>
                    <a:pt x="831601" y="990600"/>
                  </a:lnTo>
                  <a:close/>
                </a:path>
                <a:path w="3250565" h="1358900">
                  <a:moveTo>
                    <a:pt x="845419" y="965200"/>
                  </a:moveTo>
                  <a:lnTo>
                    <a:pt x="836390" y="977900"/>
                  </a:lnTo>
                  <a:lnTo>
                    <a:pt x="826607" y="990600"/>
                  </a:lnTo>
                  <a:lnTo>
                    <a:pt x="831601" y="990600"/>
                  </a:lnTo>
                  <a:lnTo>
                    <a:pt x="831364" y="1003300"/>
                  </a:lnTo>
                  <a:lnTo>
                    <a:pt x="857798" y="1003300"/>
                  </a:lnTo>
                  <a:lnTo>
                    <a:pt x="857069" y="990600"/>
                  </a:lnTo>
                  <a:lnTo>
                    <a:pt x="857795" y="987027"/>
                  </a:lnTo>
                  <a:lnTo>
                    <a:pt x="850742" y="977900"/>
                  </a:lnTo>
                  <a:lnTo>
                    <a:pt x="845419" y="965200"/>
                  </a:lnTo>
                  <a:close/>
                </a:path>
                <a:path w="3250565" h="1358900">
                  <a:moveTo>
                    <a:pt x="877054" y="1002647"/>
                  </a:moveTo>
                  <a:lnTo>
                    <a:pt x="875807" y="1003300"/>
                  </a:lnTo>
                  <a:lnTo>
                    <a:pt x="876335" y="1003300"/>
                  </a:lnTo>
                  <a:lnTo>
                    <a:pt x="877054" y="1002647"/>
                  </a:lnTo>
                  <a:close/>
                </a:path>
                <a:path w="3250565" h="1358900">
                  <a:moveTo>
                    <a:pt x="914383" y="990600"/>
                  </a:moveTo>
                  <a:lnTo>
                    <a:pt x="911518" y="990600"/>
                  </a:lnTo>
                  <a:lnTo>
                    <a:pt x="911044" y="1003300"/>
                  </a:lnTo>
                  <a:lnTo>
                    <a:pt x="915578" y="1003300"/>
                  </a:lnTo>
                  <a:lnTo>
                    <a:pt x="914383" y="990600"/>
                  </a:lnTo>
                  <a:close/>
                </a:path>
                <a:path w="3250565" h="1358900">
                  <a:moveTo>
                    <a:pt x="931520" y="990600"/>
                  </a:moveTo>
                  <a:lnTo>
                    <a:pt x="920701" y="990600"/>
                  </a:lnTo>
                  <a:lnTo>
                    <a:pt x="926171" y="1003300"/>
                  </a:lnTo>
                  <a:lnTo>
                    <a:pt x="931520" y="990600"/>
                  </a:lnTo>
                  <a:close/>
                </a:path>
                <a:path w="3250565" h="1358900">
                  <a:moveTo>
                    <a:pt x="820964" y="977900"/>
                  </a:moveTo>
                  <a:lnTo>
                    <a:pt x="810923" y="990600"/>
                  </a:lnTo>
                  <a:lnTo>
                    <a:pt x="819023" y="990600"/>
                  </a:lnTo>
                  <a:lnTo>
                    <a:pt x="820964" y="977900"/>
                  </a:lnTo>
                  <a:close/>
                </a:path>
                <a:path w="3250565" h="1358900">
                  <a:moveTo>
                    <a:pt x="931353" y="977900"/>
                  </a:moveTo>
                  <a:lnTo>
                    <a:pt x="923917" y="977900"/>
                  </a:lnTo>
                  <a:lnTo>
                    <a:pt x="919697" y="990600"/>
                  </a:lnTo>
                  <a:lnTo>
                    <a:pt x="929552" y="990600"/>
                  </a:lnTo>
                  <a:lnTo>
                    <a:pt x="931353" y="977900"/>
                  </a:lnTo>
                  <a:close/>
                </a:path>
                <a:path w="3250565" h="1358900">
                  <a:moveTo>
                    <a:pt x="970134" y="968535"/>
                  </a:moveTo>
                  <a:lnTo>
                    <a:pt x="966353" y="971745"/>
                  </a:lnTo>
                  <a:lnTo>
                    <a:pt x="965589" y="977900"/>
                  </a:lnTo>
                  <a:lnTo>
                    <a:pt x="970588" y="977900"/>
                  </a:lnTo>
                  <a:lnTo>
                    <a:pt x="970134" y="968535"/>
                  </a:lnTo>
                  <a:close/>
                </a:path>
                <a:path w="3250565" h="1358900">
                  <a:moveTo>
                    <a:pt x="985894" y="965200"/>
                  </a:moveTo>
                  <a:lnTo>
                    <a:pt x="975214" y="965200"/>
                  </a:lnTo>
                  <a:lnTo>
                    <a:pt x="974378" y="977900"/>
                  </a:lnTo>
                  <a:lnTo>
                    <a:pt x="976970" y="977900"/>
                  </a:lnTo>
                  <a:lnTo>
                    <a:pt x="985894" y="965200"/>
                  </a:lnTo>
                  <a:close/>
                </a:path>
                <a:path w="3250565" h="1358900">
                  <a:moveTo>
                    <a:pt x="974065" y="965200"/>
                  </a:moveTo>
                  <a:lnTo>
                    <a:pt x="969973" y="965200"/>
                  </a:lnTo>
                  <a:lnTo>
                    <a:pt x="970134" y="968535"/>
                  </a:lnTo>
                  <a:lnTo>
                    <a:pt x="974065" y="965200"/>
                  </a:lnTo>
                  <a:close/>
                </a:path>
                <a:path w="3250565" h="1358900">
                  <a:moveTo>
                    <a:pt x="889167" y="962719"/>
                  </a:moveTo>
                  <a:lnTo>
                    <a:pt x="889259" y="965200"/>
                  </a:lnTo>
                  <a:lnTo>
                    <a:pt x="890927" y="965200"/>
                  </a:lnTo>
                  <a:lnTo>
                    <a:pt x="889167" y="962719"/>
                  </a:lnTo>
                  <a:close/>
                </a:path>
                <a:path w="3250565" h="1358900">
                  <a:moveTo>
                    <a:pt x="902427" y="952500"/>
                  </a:moveTo>
                  <a:lnTo>
                    <a:pt x="888789" y="952500"/>
                  </a:lnTo>
                  <a:lnTo>
                    <a:pt x="889146" y="962143"/>
                  </a:lnTo>
                  <a:lnTo>
                    <a:pt x="890927" y="965200"/>
                  </a:lnTo>
                  <a:lnTo>
                    <a:pt x="899943" y="965200"/>
                  </a:lnTo>
                  <a:lnTo>
                    <a:pt x="902427" y="952500"/>
                  </a:lnTo>
                  <a:close/>
                </a:path>
                <a:path w="3250565" h="1358900">
                  <a:moveTo>
                    <a:pt x="984096" y="952500"/>
                  </a:moveTo>
                  <a:lnTo>
                    <a:pt x="913313" y="952500"/>
                  </a:lnTo>
                  <a:lnTo>
                    <a:pt x="912550" y="965200"/>
                  </a:lnTo>
                  <a:lnTo>
                    <a:pt x="982512" y="965200"/>
                  </a:lnTo>
                  <a:lnTo>
                    <a:pt x="984096" y="952500"/>
                  </a:lnTo>
                  <a:close/>
                </a:path>
                <a:path w="3250565" h="1358900">
                  <a:moveTo>
                    <a:pt x="1014076" y="952500"/>
                  </a:moveTo>
                  <a:lnTo>
                    <a:pt x="1007915" y="952500"/>
                  </a:lnTo>
                  <a:lnTo>
                    <a:pt x="1010240" y="965200"/>
                  </a:lnTo>
                  <a:lnTo>
                    <a:pt x="1014076" y="952500"/>
                  </a:lnTo>
                  <a:close/>
                </a:path>
                <a:path w="3250565" h="1358900">
                  <a:moveTo>
                    <a:pt x="883525" y="952500"/>
                  </a:moveTo>
                  <a:lnTo>
                    <a:pt x="881916" y="952500"/>
                  </a:lnTo>
                  <a:lnTo>
                    <a:pt x="889167" y="962719"/>
                  </a:lnTo>
                  <a:lnTo>
                    <a:pt x="889146" y="962143"/>
                  </a:lnTo>
                  <a:lnTo>
                    <a:pt x="883525" y="952500"/>
                  </a:lnTo>
                  <a:close/>
                </a:path>
                <a:path w="3250565" h="1358900">
                  <a:moveTo>
                    <a:pt x="1034381" y="939800"/>
                  </a:moveTo>
                  <a:lnTo>
                    <a:pt x="915323" y="939800"/>
                  </a:lnTo>
                  <a:lnTo>
                    <a:pt x="912292" y="952500"/>
                  </a:lnTo>
                  <a:lnTo>
                    <a:pt x="1036127" y="952500"/>
                  </a:lnTo>
                  <a:lnTo>
                    <a:pt x="1034381" y="939800"/>
                  </a:lnTo>
                  <a:close/>
                </a:path>
                <a:path w="3250565" h="1358900">
                  <a:moveTo>
                    <a:pt x="943474" y="927100"/>
                  </a:moveTo>
                  <a:lnTo>
                    <a:pt x="937919" y="939800"/>
                  </a:lnTo>
                  <a:lnTo>
                    <a:pt x="943773" y="939800"/>
                  </a:lnTo>
                  <a:lnTo>
                    <a:pt x="943474" y="927100"/>
                  </a:lnTo>
                  <a:close/>
                </a:path>
                <a:path w="3250565" h="1358900">
                  <a:moveTo>
                    <a:pt x="1048248" y="927100"/>
                  </a:moveTo>
                  <a:lnTo>
                    <a:pt x="950001" y="927100"/>
                  </a:lnTo>
                  <a:lnTo>
                    <a:pt x="943773" y="939800"/>
                  </a:lnTo>
                  <a:lnTo>
                    <a:pt x="1033978" y="939800"/>
                  </a:lnTo>
                  <a:lnTo>
                    <a:pt x="1048248" y="927100"/>
                  </a:lnTo>
                  <a:close/>
                </a:path>
                <a:path w="3250565" h="1358900">
                  <a:moveTo>
                    <a:pt x="1067634" y="927100"/>
                  </a:moveTo>
                  <a:lnTo>
                    <a:pt x="1048248" y="927100"/>
                  </a:lnTo>
                  <a:lnTo>
                    <a:pt x="1051011" y="939800"/>
                  </a:lnTo>
                  <a:lnTo>
                    <a:pt x="1064067" y="939800"/>
                  </a:lnTo>
                  <a:lnTo>
                    <a:pt x="1067634" y="927100"/>
                  </a:lnTo>
                  <a:close/>
                </a:path>
                <a:path w="3250565" h="1358900">
                  <a:moveTo>
                    <a:pt x="1078898" y="914400"/>
                  </a:moveTo>
                  <a:lnTo>
                    <a:pt x="974855" y="914400"/>
                  </a:lnTo>
                  <a:lnTo>
                    <a:pt x="975766" y="927100"/>
                  </a:lnTo>
                  <a:lnTo>
                    <a:pt x="1067906" y="927100"/>
                  </a:lnTo>
                  <a:lnTo>
                    <a:pt x="1069757" y="939800"/>
                  </a:lnTo>
                  <a:lnTo>
                    <a:pt x="1078063" y="927100"/>
                  </a:lnTo>
                  <a:lnTo>
                    <a:pt x="1078898" y="914400"/>
                  </a:lnTo>
                  <a:close/>
                </a:path>
                <a:path w="3250565" h="1358900">
                  <a:moveTo>
                    <a:pt x="1081002" y="927100"/>
                  </a:moveTo>
                  <a:lnTo>
                    <a:pt x="1079895" y="927100"/>
                  </a:lnTo>
                  <a:lnTo>
                    <a:pt x="1076611" y="939800"/>
                  </a:lnTo>
                  <a:lnTo>
                    <a:pt x="1079915" y="939800"/>
                  </a:lnTo>
                  <a:lnTo>
                    <a:pt x="1081002" y="927100"/>
                  </a:lnTo>
                  <a:close/>
                </a:path>
                <a:path w="3250565" h="1358900">
                  <a:moveTo>
                    <a:pt x="1091724" y="914400"/>
                  </a:moveTo>
                  <a:lnTo>
                    <a:pt x="1078898" y="914400"/>
                  </a:lnTo>
                  <a:lnTo>
                    <a:pt x="1079864" y="927100"/>
                  </a:lnTo>
                  <a:lnTo>
                    <a:pt x="1093895" y="927100"/>
                  </a:lnTo>
                  <a:lnTo>
                    <a:pt x="1091724" y="914400"/>
                  </a:lnTo>
                  <a:close/>
                </a:path>
                <a:path w="3250565" h="1358900">
                  <a:moveTo>
                    <a:pt x="987860" y="901700"/>
                  </a:moveTo>
                  <a:lnTo>
                    <a:pt x="986006" y="914400"/>
                  </a:lnTo>
                  <a:lnTo>
                    <a:pt x="994838" y="914400"/>
                  </a:lnTo>
                  <a:lnTo>
                    <a:pt x="987860" y="901700"/>
                  </a:lnTo>
                  <a:close/>
                </a:path>
                <a:path w="3250565" h="1358900">
                  <a:moveTo>
                    <a:pt x="1036106" y="901700"/>
                  </a:moveTo>
                  <a:lnTo>
                    <a:pt x="1006005" y="901700"/>
                  </a:lnTo>
                  <a:lnTo>
                    <a:pt x="998875" y="914400"/>
                  </a:lnTo>
                  <a:lnTo>
                    <a:pt x="1037573" y="914400"/>
                  </a:lnTo>
                  <a:lnTo>
                    <a:pt x="1036106" y="901700"/>
                  </a:lnTo>
                  <a:close/>
                </a:path>
                <a:path w="3250565" h="1358900">
                  <a:moveTo>
                    <a:pt x="1045812" y="901700"/>
                  </a:moveTo>
                  <a:lnTo>
                    <a:pt x="1036106" y="901700"/>
                  </a:lnTo>
                  <a:lnTo>
                    <a:pt x="1047517" y="914400"/>
                  </a:lnTo>
                  <a:lnTo>
                    <a:pt x="1045812" y="901700"/>
                  </a:lnTo>
                  <a:close/>
                </a:path>
                <a:path w="3250565" h="1358900">
                  <a:moveTo>
                    <a:pt x="1079700" y="901700"/>
                  </a:moveTo>
                  <a:lnTo>
                    <a:pt x="1051220" y="901700"/>
                  </a:lnTo>
                  <a:lnTo>
                    <a:pt x="1057871" y="914400"/>
                  </a:lnTo>
                  <a:lnTo>
                    <a:pt x="1079463" y="914400"/>
                  </a:lnTo>
                  <a:lnTo>
                    <a:pt x="1079700" y="901700"/>
                  </a:lnTo>
                  <a:close/>
                </a:path>
                <a:path w="3250565" h="1358900">
                  <a:moveTo>
                    <a:pt x="1112273" y="901700"/>
                  </a:moveTo>
                  <a:lnTo>
                    <a:pt x="1092412" y="901700"/>
                  </a:lnTo>
                  <a:lnTo>
                    <a:pt x="1089232" y="914400"/>
                  </a:lnTo>
                  <a:lnTo>
                    <a:pt x="1094776" y="914400"/>
                  </a:lnTo>
                  <a:lnTo>
                    <a:pt x="1112273" y="901700"/>
                  </a:lnTo>
                  <a:close/>
                </a:path>
                <a:path w="3250565" h="1358900">
                  <a:moveTo>
                    <a:pt x="1126378" y="901700"/>
                  </a:moveTo>
                  <a:lnTo>
                    <a:pt x="1112273" y="901700"/>
                  </a:lnTo>
                  <a:lnTo>
                    <a:pt x="1105960" y="914400"/>
                  </a:lnTo>
                  <a:lnTo>
                    <a:pt x="1121613" y="914400"/>
                  </a:lnTo>
                  <a:lnTo>
                    <a:pt x="1126378" y="901700"/>
                  </a:lnTo>
                  <a:close/>
                </a:path>
                <a:path w="3250565" h="1358900">
                  <a:moveTo>
                    <a:pt x="1142153" y="901700"/>
                  </a:moveTo>
                  <a:lnTo>
                    <a:pt x="1133226" y="901700"/>
                  </a:lnTo>
                  <a:lnTo>
                    <a:pt x="1139698" y="914400"/>
                  </a:lnTo>
                  <a:lnTo>
                    <a:pt x="1142153" y="901700"/>
                  </a:lnTo>
                  <a:close/>
                </a:path>
                <a:path w="3250565" h="1358900">
                  <a:moveTo>
                    <a:pt x="1161610" y="876300"/>
                  </a:moveTo>
                  <a:lnTo>
                    <a:pt x="1073153" y="876300"/>
                  </a:lnTo>
                  <a:lnTo>
                    <a:pt x="1049719" y="889000"/>
                  </a:lnTo>
                  <a:lnTo>
                    <a:pt x="1045455" y="901700"/>
                  </a:lnTo>
                  <a:lnTo>
                    <a:pt x="1133417" y="901700"/>
                  </a:lnTo>
                  <a:lnTo>
                    <a:pt x="1132784" y="889000"/>
                  </a:lnTo>
                  <a:lnTo>
                    <a:pt x="1147001" y="889000"/>
                  </a:lnTo>
                  <a:lnTo>
                    <a:pt x="1161610" y="876300"/>
                  </a:lnTo>
                  <a:close/>
                </a:path>
                <a:path w="3250565" h="1358900">
                  <a:moveTo>
                    <a:pt x="1142503" y="889000"/>
                  </a:moveTo>
                  <a:lnTo>
                    <a:pt x="1132784" y="889000"/>
                  </a:lnTo>
                  <a:lnTo>
                    <a:pt x="1134417" y="901700"/>
                  </a:lnTo>
                  <a:lnTo>
                    <a:pt x="1142503" y="889000"/>
                  </a:lnTo>
                  <a:close/>
                </a:path>
                <a:path w="3250565" h="1358900">
                  <a:moveTo>
                    <a:pt x="1183183" y="876300"/>
                  </a:moveTo>
                  <a:lnTo>
                    <a:pt x="1161610" y="876300"/>
                  </a:lnTo>
                  <a:lnTo>
                    <a:pt x="1158382" y="889000"/>
                  </a:lnTo>
                  <a:lnTo>
                    <a:pt x="1170949" y="889000"/>
                  </a:lnTo>
                  <a:lnTo>
                    <a:pt x="1183183" y="876300"/>
                  </a:lnTo>
                  <a:close/>
                </a:path>
                <a:path w="3250565" h="1358900">
                  <a:moveTo>
                    <a:pt x="1190692" y="876300"/>
                  </a:moveTo>
                  <a:lnTo>
                    <a:pt x="1183183" y="876300"/>
                  </a:lnTo>
                  <a:lnTo>
                    <a:pt x="1178955" y="889000"/>
                  </a:lnTo>
                  <a:lnTo>
                    <a:pt x="1187400" y="889000"/>
                  </a:lnTo>
                  <a:lnTo>
                    <a:pt x="1190692" y="876300"/>
                  </a:lnTo>
                  <a:close/>
                </a:path>
                <a:path w="3250565" h="1358900">
                  <a:moveTo>
                    <a:pt x="1201412" y="863600"/>
                  </a:moveTo>
                  <a:lnTo>
                    <a:pt x="1104531" y="863600"/>
                  </a:lnTo>
                  <a:lnTo>
                    <a:pt x="1095393" y="876300"/>
                  </a:lnTo>
                  <a:lnTo>
                    <a:pt x="1190692" y="876300"/>
                  </a:lnTo>
                  <a:lnTo>
                    <a:pt x="1191787" y="889000"/>
                  </a:lnTo>
                  <a:lnTo>
                    <a:pt x="1196191" y="889000"/>
                  </a:lnTo>
                  <a:lnTo>
                    <a:pt x="1196560" y="876300"/>
                  </a:lnTo>
                  <a:lnTo>
                    <a:pt x="1201412" y="863600"/>
                  </a:lnTo>
                  <a:close/>
                </a:path>
                <a:path w="3250565" h="1358900">
                  <a:moveTo>
                    <a:pt x="1211043" y="876300"/>
                  </a:moveTo>
                  <a:lnTo>
                    <a:pt x="1207769" y="876300"/>
                  </a:lnTo>
                  <a:lnTo>
                    <a:pt x="1205619" y="889000"/>
                  </a:lnTo>
                  <a:lnTo>
                    <a:pt x="1211043" y="876300"/>
                  </a:lnTo>
                  <a:close/>
                </a:path>
                <a:path w="3250565" h="1358900">
                  <a:moveTo>
                    <a:pt x="1212110" y="863600"/>
                  </a:moveTo>
                  <a:lnTo>
                    <a:pt x="1210061" y="863600"/>
                  </a:lnTo>
                  <a:lnTo>
                    <a:pt x="1204259" y="876300"/>
                  </a:lnTo>
                  <a:lnTo>
                    <a:pt x="1216160" y="876300"/>
                  </a:lnTo>
                  <a:lnTo>
                    <a:pt x="1212110" y="863600"/>
                  </a:lnTo>
                  <a:close/>
                </a:path>
                <a:path w="3250565" h="1358900">
                  <a:moveTo>
                    <a:pt x="1231410" y="863600"/>
                  </a:moveTo>
                  <a:lnTo>
                    <a:pt x="1224468" y="863600"/>
                  </a:lnTo>
                  <a:lnTo>
                    <a:pt x="1216160" y="876300"/>
                  </a:lnTo>
                  <a:lnTo>
                    <a:pt x="1223137" y="876300"/>
                  </a:lnTo>
                  <a:lnTo>
                    <a:pt x="1231410" y="863600"/>
                  </a:lnTo>
                  <a:close/>
                </a:path>
                <a:path w="3250565" h="1358900">
                  <a:moveTo>
                    <a:pt x="1243605" y="863600"/>
                  </a:moveTo>
                  <a:lnTo>
                    <a:pt x="1234681" y="863600"/>
                  </a:lnTo>
                  <a:lnTo>
                    <a:pt x="1241259" y="876300"/>
                  </a:lnTo>
                  <a:lnTo>
                    <a:pt x="1243605" y="863600"/>
                  </a:lnTo>
                  <a:close/>
                </a:path>
                <a:path w="3250565" h="1358900">
                  <a:moveTo>
                    <a:pt x="1155397" y="850900"/>
                  </a:moveTo>
                  <a:lnTo>
                    <a:pt x="1140057" y="850900"/>
                  </a:lnTo>
                  <a:lnTo>
                    <a:pt x="1123975" y="863600"/>
                  </a:lnTo>
                  <a:lnTo>
                    <a:pt x="1148446" y="863600"/>
                  </a:lnTo>
                  <a:lnTo>
                    <a:pt x="1155397" y="850900"/>
                  </a:lnTo>
                  <a:close/>
                </a:path>
                <a:path w="3250565" h="1358900">
                  <a:moveTo>
                    <a:pt x="1166353" y="850900"/>
                  </a:moveTo>
                  <a:lnTo>
                    <a:pt x="1156534" y="850900"/>
                  </a:lnTo>
                  <a:lnTo>
                    <a:pt x="1148446" y="863600"/>
                  </a:lnTo>
                  <a:lnTo>
                    <a:pt x="1164598" y="863600"/>
                  </a:lnTo>
                  <a:lnTo>
                    <a:pt x="1166353" y="850900"/>
                  </a:lnTo>
                  <a:close/>
                </a:path>
                <a:path w="3250565" h="1358900">
                  <a:moveTo>
                    <a:pt x="1232959" y="850900"/>
                  </a:moveTo>
                  <a:lnTo>
                    <a:pt x="1180833" y="850900"/>
                  </a:lnTo>
                  <a:lnTo>
                    <a:pt x="1164598" y="863600"/>
                  </a:lnTo>
                  <a:lnTo>
                    <a:pt x="1229540" y="863600"/>
                  </a:lnTo>
                  <a:lnTo>
                    <a:pt x="1232959" y="850900"/>
                  </a:lnTo>
                  <a:close/>
                </a:path>
                <a:path w="3250565" h="1358900">
                  <a:moveTo>
                    <a:pt x="1241773" y="831550"/>
                  </a:moveTo>
                  <a:lnTo>
                    <a:pt x="1241801" y="838200"/>
                  </a:lnTo>
                  <a:lnTo>
                    <a:pt x="1245054" y="850900"/>
                  </a:lnTo>
                  <a:lnTo>
                    <a:pt x="1232959" y="850900"/>
                  </a:lnTo>
                  <a:lnTo>
                    <a:pt x="1235492" y="863600"/>
                  </a:lnTo>
                  <a:lnTo>
                    <a:pt x="1253957" y="863600"/>
                  </a:lnTo>
                  <a:lnTo>
                    <a:pt x="1247385" y="850900"/>
                  </a:lnTo>
                  <a:lnTo>
                    <a:pt x="1244299" y="838200"/>
                  </a:lnTo>
                  <a:lnTo>
                    <a:pt x="1241773" y="831550"/>
                  </a:lnTo>
                  <a:close/>
                </a:path>
                <a:path w="3250565" h="1358900">
                  <a:moveTo>
                    <a:pt x="1268486" y="850900"/>
                  </a:moveTo>
                  <a:lnTo>
                    <a:pt x="1252368" y="850900"/>
                  </a:lnTo>
                  <a:lnTo>
                    <a:pt x="1264605" y="863600"/>
                  </a:lnTo>
                  <a:lnTo>
                    <a:pt x="1265504" y="863600"/>
                  </a:lnTo>
                  <a:lnTo>
                    <a:pt x="1268690" y="852933"/>
                  </a:lnTo>
                  <a:lnTo>
                    <a:pt x="1268486" y="850900"/>
                  </a:lnTo>
                  <a:close/>
                </a:path>
                <a:path w="3250565" h="1358900">
                  <a:moveTo>
                    <a:pt x="1273806" y="850900"/>
                  </a:moveTo>
                  <a:lnTo>
                    <a:pt x="1269298" y="850900"/>
                  </a:lnTo>
                  <a:lnTo>
                    <a:pt x="1268690" y="852933"/>
                  </a:lnTo>
                  <a:lnTo>
                    <a:pt x="1269759" y="863600"/>
                  </a:lnTo>
                  <a:lnTo>
                    <a:pt x="1273806" y="850900"/>
                  </a:lnTo>
                  <a:close/>
                </a:path>
                <a:path w="3250565" h="1358900">
                  <a:moveTo>
                    <a:pt x="1151970" y="850197"/>
                  </a:moveTo>
                  <a:lnTo>
                    <a:pt x="1151418" y="850900"/>
                  </a:lnTo>
                  <a:lnTo>
                    <a:pt x="1151710" y="850900"/>
                  </a:lnTo>
                  <a:lnTo>
                    <a:pt x="1151970" y="850197"/>
                  </a:lnTo>
                  <a:close/>
                </a:path>
                <a:path w="3250565" h="1358900">
                  <a:moveTo>
                    <a:pt x="1169937" y="838200"/>
                  </a:moveTo>
                  <a:lnTo>
                    <a:pt x="1161390" y="838200"/>
                  </a:lnTo>
                  <a:lnTo>
                    <a:pt x="1154298" y="847232"/>
                  </a:lnTo>
                  <a:lnTo>
                    <a:pt x="1153571" y="850900"/>
                  </a:lnTo>
                  <a:lnTo>
                    <a:pt x="1171056" y="850900"/>
                  </a:lnTo>
                  <a:lnTo>
                    <a:pt x="1169937" y="838200"/>
                  </a:lnTo>
                  <a:close/>
                </a:path>
                <a:path w="3250565" h="1358900">
                  <a:moveTo>
                    <a:pt x="1239474" y="825500"/>
                  </a:moveTo>
                  <a:lnTo>
                    <a:pt x="1201968" y="825500"/>
                  </a:lnTo>
                  <a:lnTo>
                    <a:pt x="1201869" y="838200"/>
                  </a:lnTo>
                  <a:lnTo>
                    <a:pt x="1181946" y="838200"/>
                  </a:lnTo>
                  <a:lnTo>
                    <a:pt x="1172480" y="850900"/>
                  </a:lnTo>
                  <a:lnTo>
                    <a:pt x="1245054" y="850900"/>
                  </a:lnTo>
                  <a:lnTo>
                    <a:pt x="1241801" y="838200"/>
                  </a:lnTo>
                  <a:lnTo>
                    <a:pt x="1241773" y="831550"/>
                  </a:lnTo>
                  <a:lnTo>
                    <a:pt x="1239474" y="825500"/>
                  </a:lnTo>
                  <a:close/>
                </a:path>
                <a:path w="3250565" h="1358900">
                  <a:moveTo>
                    <a:pt x="1295447" y="825500"/>
                  </a:moveTo>
                  <a:lnTo>
                    <a:pt x="1241747" y="825500"/>
                  </a:lnTo>
                  <a:lnTo>
                    <a:pt x="1241773" y="831550"/>
                  </a:lnTo>
                  <a:lnTo>
                    <a:pt x="1244299" y="838200"/>
                  </a:lnTo>
                  <a:lnTo>
                    <a:pt x="1247385" y="850900"/>
                  </a:lnTo>
                  <a:lnTo>
                    <a:pt x="1280853" y="850900"/>
                  </a:lnTo>
                  <a:lnTo>
                    <a:pt x="1274183" y="838200"/>
                  </a:lnTo>
                  <a:lnTo>
                    <a:pt x="1288148" y="838200"/>
                  </a:lnTo>
                  <a:lnTo>
                    <a:pt x="1295447" y="825500"/>
                  </a:lnTo>
                  <a:close/>
                </a:path>
                <a:path w="3250565" h="1358900">
                  <a:moveTo>
                    <a:pt x="1288148" y="838200"/>
                  </a:moveTo>
                  <a:lnTo>
                    <a:pt x="1278689" y="838200"/>
                  </a:lnTo>
                  <a:lnTo>
                    <a:pt x="1280853" y="850900"/>
                  </a:lnTo>
                  <a:lnTo>
                    <a:pt x="1283387" y="850900"/>
                  </a:lnTo>
                  <a:lnTo>
                    <a:pt x="1288148" y="838200"/>
                  </a:lnTo>
                  <a:close/>
                </a:path>
                <a:path w="3250565" h="1358900">
                  <a:moveTo>
                    <a:pt x="1155711" y="840093"/>
                  </a:moveTo>
                  <a:lnTo>
                    <a:pt x="1151970" y="850197"/>
                  </a:lnTo>
                  <a:lnTo>
                    <a:pt x="1154298" y="847232"/>
                  </a:lnTo>
                  <a:lnTo>
                    <a:pt x="1155711" y="840093"/>
                  </a:lnTo>
                  <a:close/>
                </a:path>
                <a:path w="3250565" h="1358900">
                  <a:moveTo>
                    <a:pt x="1156412" y="838200"/>
                  </a:moveTo>
                  <a:lnTo>
                    <a:pt x="1156086" y="838200"/>
                  </a:lnTo>
                  <a:lnTo>
                    <a:pt x="1155711" y="840093"/>
                  </a:lnTo>
                  <a:lnTo>
                    <a:pt x="1156412" y="838200"/>
                  </a:lnTo>
                  <a:close/>
                </a:path>
                <a:path w="3250565" h="1358900">
                  <a:moveTo>
                    <a:pt x="1201968" y="825500"/>
                  </a:moveTo>
                  <a:lnTo>
                    <a:pt x="1194036" y="825500"/>
                  </a:lnTo>
                  <a:lnTo>
                    <a:pt x="1183736" y="838200"/>
                  </a:lnTo>
                  <a:lnTo>
                    <a:pt x="1198145" y="838200"/>
                  </a:lnTo>
                  <a:lnTo>
                    <a:pt x="1201968" y="825500"/>
                  </a:lnTo>
                  <a:close/>
                </a:path>
                <a:path w="3250565" h="1358900">
                  <a:moveTo>
                    <a:pt x="1312884" y="825500"/>
                  </a:moveTo>
                  <a:lnTo>
                    <a:pt x="1295447" y="825500"/>
                  </a:lnTo>
                  <a:lnTo>
                    <a:pt x="1304320" y="838200"/>
                  </a:lnTo>
                  <a:lnTo>
                    <a:pt x="1311291" y="838200"/>
                  </a:lnTo>
                  <a:lnTo>
                    <a:pt x="1312884" y="825500"/>
                  </a:lnTo>
                  <a:close/>
                </a:path>
                <a:path w="3250565" h="1358900">
                  <a:moveTo>
                    <a:pt x="1220521" y="812800"/>
                  </a:moveTo>
                  <a:lnTo>
                    <a:pt x="1215804" y="825500"/>
                  </a:lnTo>
                  <a:lnTo>
                    <a:pt x="1227682" y="825500"/>
                  </a:lnTo>
                  <a:lnTo>
                    <a:pt x="1220521" y="812800"/>
                  </a:lnTo>
                  <a:close/>
                </a:path>
                <a:path w="3250565" h="1358900">
                  <a:moveTo>
                    <a:pt x="1328751" y="812800"/>
                  </a:moveTo>
                  <a:lnTo>
                    <a:pt x="1240196" y="812800"/>
                  </a:lnTo>
                  <a:lnTo>
                    <a:pt x="1239805" y="825500"/>
                  </a:lnTo>
                  <a:lnTo>
                    <a:pt x="1329183" y="825500"/>
                  </a:lnTo>
                  <a:lnTo>
                    <a:pt x="1328751" y="812800"/>
                  </a:lnTo>
                  <a:close/>
                </a:path>
                <a:path w="3250565" h="1358900">
                  <a:moveTo>
                    <a:pt x="1347337" y="812800"/>
                  </a:moveTo>
                  <a:lnTo>
                    <a:pt x="1328751" y="812800"/>
                  </a:lnTo>
                  <a:lnTo>
                    <a:pt x="1329183" y="825500"/>
                  </a:lnTo>
                  <a:lnTo>
                    <a:pt x="1340425" y="825500"/>
                  </a:lnTo>
                  <a:lnTo>
                    <a:pt x="1347337" y="812800"/>
                  </a:lnTo>
                  <a:close/>
                </a:path>
                <a:path w="3250565" h="1358900">
                  <a:moveTo>
                    <a:pt x="1355064" y="812800"/>
                  </a:moveTo>
                  <a:lnTo>
                    <a:pt x="1352717" y="825500"/>
                  </a:lnTo>
                  <a:lnTo>
                    <a:pt x="1356519" y="825500"/>
                  </a:lnTo>
                  <a:lnTo>
                    <a:pt x="1355064" y="812800"/>
                  </a:lnTo>
                  <a:close/>
                </a:path>
                <a:path w="3250565" h="1358900">
                  <a:moveTo>
                    <a:pt x="1327515" y="800100"/>
                  </a:moveTo>
                  <a:lnTo>
                    <a:pt x="1263565" y="800100"/>
                  </a:lnTo>
                  <a:lnTo>
                    <a:pt x="1263764" y="812800"/>
                  </a:lnTo>
                  <a:lnTo>
                    <a:pt x="1316925" y="812800"/>
                  </a:lnTo>
                  <a:lnTo>
                    <a:pt x="1327515" y="800100"/>
                  </a:lnTo>
                  <a:close/>
                </a:path>
                <a:path w="3250565" h="1358900">
                  <a:moveTo>
                    <a:pt x="1355640" y="800100"/>
                  </a:moveTo>
                  <a:lnTo>
                    <a:pt x="1327515" y="800100"/>
                  </a:lnTo>
                  <a:lnTo>
                    <a:pt x="1328086" y="812800"/>
                  </a:lnTo>
                  <a:lnTo>
                    <a:pt x="1337554" y="812800"/>
                  </a:lnTo>
                  <a:lnTo>
                    <a:pt x="1355640" y="800100"/>
                  </a:lnTo>
                  <a:close/>
                </a:path>
                <a:path w="3250565" h="1358900">
                  <a:moveTo>
                    <a:pt x="1373036" y="800336"/>
                  </a:moveTo>
                  <a:lnTo>
                    <a:pt x="1362021" y="812800"/>
                  </a:lnTo>
                  <a:lnTo>
                    <a:pt x="1367373" y="812800"/>
                  </a:lnTo>
                  <a:lnTo>
                    <a:pt x="1373036" y="800336"/>
                  </a:lnTo>
                  <a:close/>
                </a:path>
                <a:path w="3250565" h="1358900">
                  <a:moveTo>
                    <a:pt x="1399293" y="800100"/>
                  </a:moveTo>
                  <a:lnTo>
                    <a:pt x="1379175" y="800100"/>
                  </a:lnTo>
                  <a:lnTo>
                    <a:pt x="1373665" y="812800"/>
                  </a:lnTo>
                  <a:lnTo>
                    <a:pt x="1386244" y="812800"/>
                  </a:lnTo>
                  <a:lnTo>
                    <a:pt x="1399293" y="800100"/>
                  </a:lnTo>
                  <a:close/>
                </a:path>
                <a:path w="3250565" h="1358900">
                  <a:moveTo>
                    <a:pt x="1373245" y="800100"/>
                  </a:moveTo>
                  <a:lnTo>
                    <a:pt x="1373036" y="800336"/>
                  </a:lnTo>
                  <a:lnTo>
                    <a:pt x="1373245" y="800100"/>
                  </a:lnTo>
                  <a:close/>
                </a:path>
                <a:path w="3250565" h="1358900">
                  <a:moveTo>
                    <a:pt x="1391631" y="787400"/>
                  </a:moveTo>
                  <a:lnTo>
                    <a:pt x="1288462" y="787400"/>
                  </a:lnTo>
                  <a:lnTo>
                    <a:pt x="1285306" y="800100"/>
                  </a:lnTo>
                  <a:lnTo>
                    <a:pt x="1388900" y="800100"/>
                  </a:lnTo>
                  <a:lnTo>
                    <a:pt x="1391631" y="787400"/>
                  </a:lnTo>
                  <a:close/>
                </a:path>
                <a:path w="3250565" h="1358900">
                  <a:moveTo>
                    <a:pt x="1399427" y="787400"/>
                  </a:moveTo>
                  <a:lnTo>
                    <a:pt x="1394551" y="800100"/>
                  </a:lnTo>
                  <a:lnTo>
                    <a:pt x="1402251" y="800100"/>
                  </a:lnTo>
                  <a:lnTo>
                    <a:pt x="1399427" y="787400"/>
                  </a:lnTo>
                  <a:close/>
                </a:path>
                <a:path w="3250565" h="1358900">
                  <a:moveTo>
                    <a:pt x="1410556" y="799279"/>
                  </a:moveTo>
                  <a:lnTo>
                    <a:pt x="1409954" y="800100"/>
                  </a:lnTo>
                  <a:lnTo>
                    <a:pt x="1411175" y="800100"/>
                  </a:lnTo>
                  <a:lnTo>
                    <a:pt x="1410556" y="799279"/>
                  </a:lnTo>
                  <a:close/>
                </a:path>
                <a:path w="3250565" h="1358900">
                  <a:moveTo>
                    <a:pt x="1419275" y="787400"/>
                  </a:moveTo>
                  <a:lnTo>
                    <a:pt x="1401585" y="787400"/>
                  </a:lnTo>
                  <a:lnTo>
                    <a:pt x="1410556" y="799279"/>
                  </a:lnTo>
                  <a:lnTo>
                    <a:pt x="1419275" y="787400"/>
                  </a:lnTo>
                  <a:close/>
                </a:path>
                <a:path w="3250565" h="1358900">
                  <a:moveTo>
                    <a:pt x="1421304" y="774700"/>
                  </a:moveTo>
                  <a:lnTo>
                    <a:pt x="1320849" y="774700"/>
                  </a:lnTo>
                  <a:lnTo>
                    <a:pt x="1312913" y="787400"/>
                  </a:lnTo>
                  <a:lnTo>
                    <a:pt x="1421897" y="787400"/>
                  </a:lnTo>
                  <a:lnTo>
                    <a:pt x="1421304" y="774700"/>
                  </a:lnTo>
                  <a:close/>
                </a:path>
                <a:path w="3250565" h="1358900">
                  <a:moveTo>
                    <a:pt x="1438311" y="774700"/>
                  </a:moveTo>
                  <a:lnTo>
                    <a:pt x="1424236" y="774700"/>
                  </a:lnTo>
                  <a:lnTo>
                    <a:pt x="1421897" y="787400"/>
                  </a:lnTo>
                  <a:lnTo>
                    <a:pt x="1429146" y="787400"/>
                  </a:lnTo>
                  <a:lnTo>
                    <a:pt x="1438311" y="774700"/>
                  </a:lnTo>
                  <a:close/>
                </a:path>
                <a:path w="3250565" h="1358900">
                  <a:moveTo>
                    <a:pt x="1369207" y="762000"/>
                  </a:moveTo>
                  <a:lnTo>
                    <a:pt x="1354823" y="762000"/>
                  </a:lnTo>
                  <a:lnTo>
                    <a:pt x="1336300" y="774700"/>
                  </a:lnTo>
                  <a:lnTo>
                    <a:pt x="1357464" y="774700"/>
                  </a:lnTo>
                  <a:lnTo>
                    <a:pt x="1369207" y="762000"/>
                  </a:lnTo>
                  <a:close/>
                </a:path>
                <a:path w="3250565" h="1358900">
                  <a:moveTo>
                    <a:pt x="1444304" y="762000"/>
                  </a:moveTo>
                  <a:lnTo>
                    <a:pt x="1372345" y="762000"/>
                  </a:lnTo>
                  <a:lnTo>
                    <a:pt x="1368373" y="774700"/>
                  </a:lnTo>
                  <a:lnTo>
                    <a:pt x="1440223" y="774700"/>
                  </a:lnTo>
                  <a:lnTo>
                    <a:pt x="1444304" y="762000"/>
                  </a:lnTo>
                  <a:close/>
                </a:path>
                <a:path w="3250565" h="1358900">
                  <a:moveTo>
                    <a:pt x="1454447" y="762000"/>
                  </a:moveTo>
                  <a:lnTo>
                    <a:pt x="1447978" y="762000"/>
                  </a:lnTo>
                  <a:lnTo>
                    <a:pt x="1443491" y="774700"/>
                  </a:lnTo>
                  <a:lnTo>
                    <a:pt x="1446793" y="774700"/>
                  </a:lnTo>
                  <a:lnTo>
                    <a:pt x="1454447" y="762000"/>
                  </a:lnTo>
                  <a:close/>
                </a:path>
                <a:path w="3250565" h="1358900">
                  <a:moveTo>
                    <a:pt x="1468991" y="762000"/>
                  </a:moveTo>
                  <a:lnTo>
                    <a:pt x="1459040" y="762000"/>
                  </a:lnTo>
                  <a:lnTo>
                    <a:pt x="1458337" y="774700"/>
                  </a:lnTo>
                  <a:lnTo>
                    <a:pt x="1464787" y="774700"/>
                  </a:lnTo>
                  <a:lnTo>
                    <a:pt x="1468991" y="762000"/>
                  </a:lnTo>
                  <a:close/>
                </a:path>
                <a:path w="3250565" h="1358900">
                  <a:moveTo>
                    <a:pt x="1488550" y="762000"/>
                  </a:moveTo>
                  <a:lnTo>
                    <a:pt x="1468991" y="762000"/>
                  </a:lnTo>
                  <a:lnTo>
                    <a:pt x="1470325" y="774700"/>
                  </a:lnTo>
                  <a:lnTo>
                    <a:pt x="1476955" y="774700"/>
                  </a:lnTo>
                  <a:lnTo>
                    <a:pt x="1488550" y="762000"/>
                  </a:lnTo>
                  <a:close/>
                </a:path>
                <a:path w="3250565" h="1358900">
                  <a:moveTo>
                    <a:pt x="1417300" y="736600"/>
                  </a:moveTo>
                  <a:lnTo>
                    <a:pt x="1406224" y="736600"/>
                  </a:lnTo>
                  <a:lnTo>
                    <a:pt x="1395222" y="749300"/>
                  </a:lnTo>
                  <a:lnTo>
                    <a:pt x="1384840" y="762000"/>
                  </a:lnTo>
                  <a:lnTo>
                    <a:pt x="1453871" y="762000"/>
                  </a:lnTo>
                  <a:lnTo>
                    <a:pt x="1454133" y="749300"/>
                  </a:lnTo>
                  <a:lnTo>
                    <a:pt x="1415941" y="749300"/>
                  </a:lnTo>
                  <a:lnTo>
                    <a:pt x="1417300" y="736600"/>
                  </a:lnTo>
                  <a:close/>
                </a:path>
                <a:path w="3250565" h="1358900">
                  <a:moveTo>
                    <a:pt x="1493924" y="749300"/>
                  </a:moveTo>
                  <a:lnTo>
                    <a:pt x="1454133" y="749300"/>
                  </a:lnTo>
                  <a:lnTo>
                    <a:pt x="1453871" y="762000"/>
                  </a:lnTo>
                  <a:lnTo>
                    <a:pt x="1490615" y="762000"/>
                  </a:lnTo>
                  <a:lnTo>
                    <a:pt x="1493924" y="749300"/>
                  </a:lnTo>
                  <a:close/>
                </a:path>
                <a:path w="3250565" h="1358900">
                  <a:moveTo>
                    <a:pt x="1494415" y="761740"/>
                  </a:moveTo>
                  <a:lnTo>
                    <a:pt x="1494234" y="762000"/>
                  </a:lnTo>
                  <a:lnTo>
                    <a:pt x="1494415" y="761740"/>
                  </a:lnTo>
                  <a:close/>
                </a:path>
                <a:path w="3250565" h="1358900">
                  <a:moveTo>
                    <a:pt x="1511603" y="749300"/>
                  </a:moveTo>
                  <a:lnTo>
                    <a:pt x="1506885" y="749300"/>
                  </a:lnTo>
                  <a:lnTo>
                    <a:pt x="1502617" y="762000"/>
                  </a:lnTo>
                  <a:lnTo>
                    <a:pt x="1511603" y="749300"/>
                  </a:lnTo>
                  <a:close/>
                </a:path>
                <a:path w="3250565" h="1358900">
                  <a:moveTo>
                    <a:pt x="1503093" y="749300"/>
                  </a:moveTo>
                  <a:lnTo>
                    <a:pt x="1500181" y="749300"/>
                  </a:lnTo>
                  <a:lnTo>
                    <a:pt x="1494415" y="761740"/>
                  </a:lnTo>
                  <a:lnTo>
                    <a:pt x="1503093" y="749300"/>
                  </a:lnTo>
                  <a:close/>
                </a:path>
                <a:path w="3250565" h="1358900">
                  <a:moveTo>
                    <a:pt x="1441092" y="737760"/>
                  </a:moveTo>
                  <a:lnTo>
                    <a:pt x="1440046" y="749300"/>
                  </a:lnTo>
                  <a:lnTo>
                    <a:pt x="1448657" y="749300"/>
                  </a:lnTo>
                  <a:lnTo>
                    <a:pt x="1441092" y="737760"/>
                  </a:lnTo>
                  <a:close/>
                </a:path>
                <a:path w="3250565" h="1358900">
                  <a:moveTo>
                    <a:pt x="1441172" y="736879"/>
                  </a:moveTo>
                  <a:lnTo>
                    <a:pt x="1441092" y="737760"/>
                  </a:lnTo>
                  <a:lnTo>
                    <a:pt x="1448657" y="749300"/>
                  </a:lnTo>
                  <a:lnTo>
                    <a:pt x="1441172" y="736879"/>
                  </a:lnTo>
                  <a:close/>
                </a:path>
                <a:path w="3250565" h="1358900">
                  <a:moveTo>
                    <a:pt x="1517562" y="736600"/>
                  </a:moveTo>
                  <a:lnTo>
                    <a:pt x="1441197" y="736600"/>
                  </a:lnTo>
                  <a:lnTo>
                    <a:pt x="1441172" y="736879"/>
                  </a:lnTo>
                  <a:lnTo>
                    <a:pt x="1448657" y="749300"/>
                  </a:lnTo>
                  <a:lnTo>
                    <a:pt x="1521778" y="749300"/>
                  </a:lnTo>
                  <a:lnTo>
                    <a:pt x="1517562" y="736600"/>
                  </a:lnTo>
                  <a:close/>
                </a:path>
                <a:path w="3250565" h="1358900">
                  <a:moveTo>
                    <a:pt x="1537471" y="736600"/>
                  </a:moveTo>
                  <a:lnTo>
                    <a:pt x="1531149" y="736600"/>
                  </a:lnTo>
                  <a:lnTo>
                    <a:pt x="1529907" y="749300"/>
                  </a:lnTo>
                  <a:lnTo>
                    <a:pt x="1537471" y="736600"/>
                  </a:lnTo>
                  <a:close/>
                </a:path>
                <a:path w="3250565" h="1358900">
                  <a:moveTo>
                    <a:pt x="1441003" y="736600"/>
                  </a:moveTo>
                  <a:lnTo>
                    <a:pt x="1440331" y="736600"/>
                  </a:lnTo>
                  <a:lnTo>
                    <a:pt x="1441092" y="737760"/>
                  </a:lnTo>
                  <a:lnTo>
                    <a:pt x="1441172" y="736879"/>
                  </a:lnTo>
                  <a:lnTo>
                    <a:pt x="1441003" y="736600"/>
                  </a:lnTo>
                  <a:close/>
                </a:path>
                <a:path w="3250565" h="1358900">
                  <a:moveTo>
                    <a:pt x="1475218" y="723900"/>
                  </a:moveTo>
                  <a:lnTo>
                    <a:pt x="1448080" y="723900"/>
                  </a:lnTo>
                  <a:lnTo>
                    <a:pt x="1445287" y="736600"/>
                  </a:lnTo>
                  <a:lnTo>
                    <a:pt x="1477731" y="736600"/>
                  </a:lnTo>
                  <a:lnTo>
                    <a:pt x="1475218" y="723900"/>
                  </a:lnTo>
                  <a:close/>
                </a:path>
                <a:path w="3250565" h="1358900">
                  <a:moveTo>
                    <a:pt x="1554279" y="723900"/>
                  </a:moveTo>
                  <a:lnTo>
                    <a:pt x="1498760" y="723900"/>
                  </a:lnTo>
                  <a:lnTo>
                    <a:pt x="1494424" y="736600"/>
                  </a:lnTo>
                  <a:lnTo>
                    <a:pt x="1543937" y="736600"/>
                  </a:lnTo>
                  <a:lnTo>
                    <a:pt x="1554279" y="723900"/>
                  </a:lnTo>
                  <a:close/>
                </a:path>
                <a:path w="3250565" h="1358900">
                  <a:moveTo>
                    <a:pt x="1572651" y="711200"/>
                  </a:moveTo>
                  <a:lnTo>
                    <a:pt x="1481684" y="711200"/>
                  </a:lnTo>
                  <a:lnTo>
                    <a:pt x="1468344" y="723900"/>
                  </a:lnTo>
                  <a:lnTo>
                    <a:pt x="1569579" y="723900"/>
                  </a:lnTo>
                  <a:lnTo>
                    <a:pt x="1572651" y="711200"/>
                  </a:lnTo>
                  <a:close/>
                </a:path>
                <a:path w="3250565" h="1358900">
                  <a:moveTo>
                    <a:pt x="1583666" y="711200"/>
                  </a:moveTo>
                  <a:lnTo>
                    <a:pt x="1572651" y="711200"/>
                  </a:lnTo>
                  <a:lnTo>
                    <a:pt x="1571922" y="723900"/>
                  </a:lnTo>
                  <a:lnTo>
                    <a:pt x="1583045" y="723900"/>
                  </a:lnTo>
                  <a:lnTo>
                    <a:pt x="1583183" y="723774"/>
                  </a:lnTo>
                  <a:lnTo>
                    <a:pt x="1583666" y="711200"/>
                  </a:lnTo>
                  <a:close/>
                </a:path>
                <a:path w="3250565" h="1358900">
                  <a:moveTo>
                    <a:pt x="1601975" y="711200"/>
                  </a:moveTo>
                  <a:lnTo>
                    <a:pt x="1597041" y="711200"/>
                  </a:lnTo>
                  <a:lnTo>
                    <a:pt x="1583183" y="723774"/>
                  </a:lnTo>
                  <a:lnTo>
                    <a:pt x="1599921" y="723900"/>
                  </a:lnTo>
                  <a:lnTo>
                    <a:pt x="1601975" y="711200"/>
                  </a:lnTo>
                  <a:close/>
                </a:path>
                <a:path w="3250565" h="1358900">
                  <a:moveTo>
                    <a:pt x="1624585" y="669527"/>
                  </a:moveTo>
                  <a:lnTo>
                    <a:pt x="1623859" y="673100"/>
                  </a:lnTo>
                  <a:lnTo>
                    <a:pt x="1624587" y="685800"/>
                  </a:lnTo>
                  <a:lnTo>
                    <a:pt x="1628665" y="698500"/>
                  </a:lnTo>
                  <a:lnTo>
                    <a:pt x="1610350" y="698500"/>
                  </a:lnTo>
                  <a:lnTo>
                    <a:pt x="1608819" y="711200"/>
                  </a:lnTo>
                  <a:lnTo>
                    <a:pt x="1605793" y="723900"/>
                  </a:lnTo>
                  <a:lnTo>
                    <a:pt x="1609420" y="711200"/>
                  </a:lnTo>
                  <a:lnTo>
                    <a:pt x="1619129" y="711200"/>
                  </a:lnTo>
                  <a:lnTo>
                    <a:pt x="1628994" y="698500"/>
                  </a:lnTo>
                  <a:lnTo>
                    <a:pt x="1631450" y="685800"/>
                  </a:lnTo>
                  <a:lnTo>
                    <a:pt x="1627346" y="673100"/>
                  </a:lnTo>
                  <a:lnTo>
                    <a:pt x="1624585" y="669527"/>
                  </a:lnTo>
                  <a:close/>
                </a:path>
                <a:path w="3250565" h="1358900">
                  <a:moveTo>
                    <a:pt x="1610350" y="698500"/>
                  </a:moveTo>
                  <a:lnTo>
                    <a:pt x="1513265" y="698500"/>
                  </a:lnTo>
                  <a:lnTo>
                    <a:pt x="1508743" y="711200"/>
                  </a:lnTo>
                  <a:lnTo>
                    <a:pt x="1597291" y="711200"/>
                  </a:lnTo>
                  <a:lnTo>
                    <a:pt x="1610350" y="698500"/>
                  </a:lnTo>
                  <a:close/>
                </a:path>
                <a:path w="3250565" h="1358900">
                  <a:moveTo>
                    <a:pt x="1637534" y="698500"/>
                  </a:moveTo>
                  <a:lnTo>
                    <a:pt x="1635445" y="698500"/>
                  </a:lnTo>
                  <a:lnTo>
                    <a:pt x="1633134" y="711200"/>
                  </a:lnTo>
                  <a:lnTo>
                    <a:pt x="1637423" y="711200"/>
                  </a:lnTo>
                  <a:lnTo>
                    <a:pt x="1637534" y="698500"/>
                  </a:lnTo>
                  <a:close/>
                </a:path>
                <a:path w="3250565" h="1358900">
                  <a:moveTo>
                    <a:pt x="1538108" y="685800"/>
                  </a:moveTo>
                  <a:lnTo>
                    <a:pt x="1526276" y="698500"/>
                  </a:lnTo>
                  <a:lnTo>
                    <a:pt x="1546803" y="698500"/>
                  </a:lnTo>
                  <a:lnTo>
                    <a:pt x="1538108" y="685800"/>
                  </a:lnTo>
                  <a:close/>
                </a:path>
                <a:path w="3250565" h="1358900">
                  <a:moveTo>
                    <a:pt x="1617531" y="660400"/>
                  </a:moveTo>
                  <a:lnTo>
                    <a:pt x="1603178" y="660400"/>
                  </a:lnTo>
                  <a:lnTo>
                    <a:pt x="1593396" y="673100"/>
                  </a:lnTo>
                  <a:lnTo>
                    <a:pt x="1585813" y="685800"/>
                  </a:lnTo>
                  <a:lnTo>
                    <a:pt x="1551845" y="685800"/>
                  </a:lnTo>
                  <a:lnTo>
                    <a:pt x="1551627" y="698500"/>
                  </a:lnTo>
                  <a:lnTo>
                    <a:pt x="1628665" y="698500"/>
                  </a:lnTo>
                  <a:lnTo>
                    <a:pt x="1624587" y="685800"/>
                  </a:lnTo>
                  <a:lnTo>
                    <a:pt x="1623859" y="673100"/>
                  </a:lnTo>
                  <a:lnTo>
                    <a:pt x="1624585" y="669527"/>
                  </a:lnTo>
                  <a:lnTo>
                    <a:pt x="1617531" y="660400"/>
                  </a:lnTo>
                  <a:close/>
                </a:path>
                <a:path w="3250565" h="1358900">
                  <a:moveTo>
                    <a:pt x="1740854" y="647700"/>
                  </a:moveTo>
                  <a:lnTo>
                    <a:pt x="1634504" y="647700"/>
                  </a:lnTo>
                  <a:lnTo>
                    <a:pt x="1626439" y="660400"/>
                  </a:lnTo>
                  <a:lnTo>
                    <a:pt x="1624585" y="669527"/>
                  </a:lnTo>
                  <a:lnTo>
                    <a:pt x="1627346" y="673100"/>
                  </a:lnTo>
                  <a:lnTo>
                    <a:pt x="1631450" y="685800"/>
                  </a:lnTo>
                  <a:lnTo>
                    <a:pt x="1628994" y="698500"/>
                  </a:lnTo>
                  <a:lnTo>
                    <a:pt x="1642596" y="698500"/>
                  </a:lnTo>
                  <a:lnTo>
                    <a:pt x="1643124" y="685800"/>
                  </a:lnTo>
                  <a:lnTo>
                    <a:pt x="1657141" y="685800"/>
                  </a:lnTo>
                  <a:lnTo>
                    <a:pt x="1673323" y="673100"/>
                  </a:lnTo>
                  <a:lnTo>
                    <a:pt x="1698142" y="673100"/>
                  </a:lnTo>
                  <a:lnTo>
                    <a:pt x="1714802" y="660400"/>
                  </a:lnTo>
                  <a:lnTo>
                    <a:pt x="1725891" y="660400"/>
                  </a:lnTo>
                  <a:lnTo>
                    <a:pt x="1740854" y="647700"/>
                  </a:lnTo>
                  <a:close/>
                </a:path>
                <a:path w="3250565" h="1358900">
                  <a:moveTo>
                    <a:pt x="1679630" y="673775"/>
                  </a:moveTo>
                  <a:lnTo>
                    <a:pt x="1666883" y="685800"/>
                  </a:lnTo>
                  <a:lnTo>
                    <a:pt x="1642596" y="698500"/>
                  </a:lnTo>
                  <a:lnTo>
                    <a:pt x="1661081" y="698500"/>
                  </a:lnTo>
                  <a:lnTo>
                    <a:pt x="1672796" y="685800"/>
                  </a:lnTo>
                  <a:lnTo>
                    <a:pt x="1673878" y="685800"/>
                  </a:lnTo>
                  <a:lnTo>
                    <a:pt x="1679630" y="673775"/>
                  </a:lnTo>
                  <a:close/>
                </a:path>
                <a:path w="3250565" h="1358900">
                  <a:moveTo>
                    <a:pt x="1587753" y="673100"/>
                  </a:moveTo>
                  <a:lnTo>
                    <a:pt x="1577712" y="673100"/>
                  </a:lnTo>
                  <a:lnTo>
                    <a:pt x="1566947" y="685800"/>
                  </a:lnTo>
                  <a:lnTo>
                    <a:pt x="1585813" y="685800"/>
                  </a:lnTo>
                  <a:lnTo>
                    <a:pt x="1587753" y="673100"/>
                  </a:lnTo>
                  <a:close/>
                </a:path>
                <a:path w="3250565" h="1358900">
                  <a:moveTo>
                    <a:pt x="1688026" y="673100"/>
                  </a:moveTo>
                  <a:lnTo>
                    <a:pt x="1680345" y="673100"/>
                  </a:lnTo>
                  <a:lnTo>
                    <a:pt x="1680093" y="673337"/>
                  </a:lnTo>
                  <a:lnTo>
                    <a:pt x="1687490" y="685800"/>
                  </a:lnTo>
                  <a:lnTo>
                    <a:pt x="1688829" y="685800"/>
                  </a:lnTo>
                  <a:lnTo>
                    <a:pt x="1688026" y="673100"/>
                  </a:lnTo>
                  <a:close/>
                </a:path>
                <a:path w="3250565" h="1358900">
                  <a:moveTo>
                    <a:pt x="1696341" y="673100"/>
                  </a:moveTo>
                  <a:lnTo>
                    <a:pt x="1691896" y="673100"/>
                  </a:lnTo>
                  <a:lnTo>
                    <a:pt x="1688829" y="685800"/>
                  </a:lnTo>
                  <a:lnTo>
                    <a:pt x="1698310" y="685800"/>
                  </a:lnTo>
                  <a:lnTo>
                    <a:pt x="1696341" y="673100"/>
                  </a:lnTo>
                  <a:close/>
                </a:path>
                <a:path w="3250565" h="1358900">
                  <a:moveTo>
                    <a:pt x="1679953" y="673100"/>
                  </a:moveTo>
                  <a:lnTo>
                    <a:pt x="1679630" y="673775"/>
                  </a:lnTo>
                  <a:lnTo>
                    <a:pt x="1680093" y="673337"/>
                  </a:lnTo>
                  <a:lnTo>
                    <a:pt x="1679953" y="673100"/>
                  </a:lnTo>
                  <a:close/>
                </a:path>
                <a:path w="3250565" h="1358900">
                  <a:moveTo>
                    <a:pt x="1725891" y="660400"/>
                  </a:moveTo>
                  <a:lnTo>
                    <a:pt x="1724624" y="660400"/>
                  </a:lnTo>
                  <a:lnTo>
                    <a:pt x="1724400" y="673100"/>
                  </a:lnTo>
                  <a:lnTo>
                    <a:pt x="1725891" y="660400"/>
                  </a:lnTo>
                  <a:close/>
                </a:path>
                <a:path w="3250565" h="1358900">
                  <a:moveTo>
                    <a:pt x="1749302" y="647700"/>
                  </a:moveTo>
                  <a:lnTo>
                    <a:pt x="1740854" y="647700"/>
                  </a:lnTo>
                  <a:lnTo>
                    <a:pt x="1742991" y="660400"/>
                  </a:lnTo>
                  <a:lnTo>
                    <a:pt x="1752683" y="660400"/>
                  </a:lnTo>
                  <a:lnTo>
                    <a:pt x="1749302" y="647700"/>
                  </a:lnTo>
                  <a:close/>
                </a:path>
                <a:path w="3250565" h="1358900">
                  <a:moveTo>
                    <a:pt x="1771934" y="635000"/>
                  </a:moveTo>
                  <a:lnTo>
                    <a:pt x="1679081" y="635000"/>
                  </a:lnTo>
                  <a:lnTo>
                    <a:pt x="1680101" y="647700"/>
                  </a:lnTo>
                  <a:lnTo>
                    <a:pt x="1750885" y="647700"/>
                  </a:lnTo>
                  <a:lnTo>
                    <a:pt x="1771459" y="636730"/>
                  </a:lnTo>
                  <a:lnTo>
                    <a:pt x="1771934" y="635000"/>
                  </a:lnTo>
                  <a:close/>
                </a:path>
                <a:path w="3250565" h="1358900">
                  <a:moveTo>
                    <a:pt x="1772008" y="636437"/>
                  </a:moveTo>
                  <a:lnTo>
                    <a:pt x="1771459" y="636730"/>
                  </a:lnTo>
                  <a:lnTo>
                    <a:pt x="1768447" y="647700"/>
                  </a:lnTo>
                  <a:lnTo>
                    <a:pt x="1772591" y="647700"/>
                  </a:lnTo>
                  <a:lnTo>
                    <a:pt x="1772008" y="636437"/>
                  </a:lnTo>
                  <a:close/>
                </a:path>
                <a:path w="3250565" h="1358900">
                  <a:moveTo>
                    <a:pt x="1784949" y="635000"/>
                  </a:moveTo>
                  <a:lnTo>
                    <a:pt x="1774704" y="635000"/>
                  </a:lnTo>
                  <a:lnTo>
                    <a:pt x="1777030" y="647700"/>
                  </a:lnTo>
                  <a:lnTo>
                    <a:pt x="1780865" y="647700"/>
                  </a:lnTo>
                  <a:lnTo>
                    <a:pt x="1784949" y="635000"/>
                  </a:lnTo>
                  <a:close/>
                </a:path>
                <a:path w="3250565" h="1358900">
                  <a:moveTo>
                    <a:pt x="1802916" y="635000"/>
                  </a:moveTo>
                  <a:lnTo>
                    <a:pt x="1784949" y="635000"/>
                  </a:lnTo>
                  <a:lnTo>
                    <a:pt x="1788020" y="647700"/>
                  </a:lnTo>
                  <a:lnTo>
                    <a:pt x="1799274" y="647700"/>
                  </a:lnTo>
                  <a:lnTo>
                    <a:pt x="1802916" y="635000"/>
                  </a:lnTo>
                  <a:close/>
                </a:path>
                <a:path w="3250565" h="1358900">
                  <a:moveTo>
                    <a:pt x="1774704" y="635000"/>
                  </a:moveTo>
                  <a:lnTo>
                    <a:pt x="1771934" y="635000"/>
                  </a:lnTo>
                  <a:lnTo>
                    <a:pt x="1772008" y="636437"/>
                  </a:lnTo>
                  <a:lnTo>
                    <a:pt x="1774704" y="635000"/>
                  </a:lnTo>
                  <a:close/>
                </a:path>
                <a:path w="3250565" h="1358900">
                  <a:moveTo>
                    <a:pt x="1774418" y="622300"/>
                  </a:moveTo>
                  <a:lnTo>
                    <a:pt x="1704708" y="622300"/>
                  </a:lnTo>
                  <a:lnTo>
                    <a:pt x="1698198" y="635000"/>
                  </a:lnTo>
                  <a:lnTo>
                    <a:pt x="1773569" y="635000"/>
                  </a:lnTo>
                  <a:lnTo>
                    <a:pt x="1774418" y="622300"/>
                  </a:lnTo>
                  <a:close/>
                </a:path>
                <a:path w="3250565" h="1358900">
                  <a:moveTo>
                    <a:pt x="1790482" y="622300"/>
                  </a:moveTo>
                  <a:lnTo>
                    <a:pt x="1774418" y="622300"/>
                  </a:lnTo>
                  <a:lnTo>
                    <a:pt x="1777525" y="635000"/>
                  </a:lnTo>
                  <a:lnTo>
                    <a:pt x="1790371" y="635000"/>
                  </a:lnTo>
                  <a:lnTo>
                    <a:pt x="1790482" y="622300"/>
                  </a:lnTo>
                  <a:close/>
                </a:path>
                <a:path w="3250565" h="1358900">
                  <a:moveTo>
                    <a:pt x="1800767" y="622300"/>
                  </a:moveTo>
                  <a:lnTo>
                    <a:pt x="1795657" y="622300"/>
                  </a:lnTo>
                  <a:lnTo>
                    <a:pt x="1790371" y="635000"/>
                  </a:lnTo>
                  <a:lnTo>
                    <a:pt x="1803009" y="635000"/>
                  </a:lnTo>
                  <a:lnTo>
                    <a:pt x="1800767" y="622300"/>
                  </a:lnTo>
                  <a:close/>
                </a:path>
                <a:path w="3250565" h="1358900">
                  <a:moveTo>
                    <a:pt x="1834423" y="622300"/>
                  </a:moveTo>
                  <a:lnTo>
                    <a:pt x="1828964" y="622300"/>
                  </a:lnTo>
                  <a:lnTo>
                    <a:pt x="1830856" y="635000"/>
                  </a:lnTo>
                  <a:lnTo>
                    <a:pt x="1834423" y="622300"/>
                  </a:lnTo>
                  <a:close/>
                </a:path>
                <a:path w="3250565" h="1358900">
                  <a:moveTo>
                    <a:pt x="1845687" y="609600"/>
                  </a:moveTo>
                  <a:lnTo>
                    <a:pt x="1742555" y="609600"/>
                  </a:lnTo>
                  <a:lnTo>
                    <a:pt x="1741046" y="622300"/>
                  </a:lnTo>
                  <a:lnTo>
                    <a:pt x="1844852" y="622300"/>
                  </a:lnTo>
                  <a:lnTo>
                    <a:pt x="1845687" y="609600"/>
                  </a:lnTo>
                  <a:close/>
                </a:path>
                <a:path w="3250565" h="1358900">
                  <a:moveTo>
                    <a:pt x="1860684" y="609600"/>
                  </a:moveTo>
                  <a:lnTo>
                    <a:pt x="1846653" y="609600"/>
                  </a:lnTo>
                  <a:lnTo>
                    <a:pt x="1850220" y="622300"/>
                  </a:lnTo>
                  <a:lnTo>
                    <a:pt x="1858858" y="622300"/>
                  </a:lnTo>
                  <a:lnTo>
                    <a:pt x="1860684" y="609600"/>
                  </a:lnTo>
                  <a:close/>
                </a:path>
                <a:path w="3250565" h="1358900">
                  <a:moveTo>
                    <a:pt x="1779404" y="596900"/>
                  </a:moveTo>
                  <a:lnTo>
                    <a:pt x="1772794" y="596900"/>
                  </a:lnTo>
                  <a:lnTo>
                    <a:pt x="1765664" y="609600"/>
                  </a:lnTo>
                  <a:lnTo>
                    <a:pt x="1773749" y="609600"/>
                  </a:lnTo>
                  <a:lnTo>
                    <a:pt x="1779404" y="596900"/>
                  </a:lnTo>
                  <a:close/>
                </a:path>
                <a:path w="3250565" h="1358900">
                  <a:moveTo>
                    <a:pt x="1779404" y="596900"/>
                  </a:moveTo>
                  <a:lnTo>
                    <a:pt x="1773749" y="609600"/>
                  </a:lnTo>
                  <a:lnTo>
                    <a:pt x="1776003" y="609600"/>
                  </a:lnTo>
                  <a:lnTo>
                    <a:pt x="1779404" y="596900"/>
                  </a:lnTo>
                  <a:close/>
                </a:path>
                <a:path w="3250565" h="1358900">
                  <a:moveTo>
                    <a:pt x="1804362" y="596900"/>
                  </a:moveTo>
                  <a:lnTo>
                    <a:pt x="1779404" y="596900"/>
                  </a:lnTo>
                  <a:lnTo>
                    <a:pt x="1776003" y="609600"/>
                  </a:lnTo>
                  <a:lnTo>
                    <a:pt x="1805926" y="609600"/>
                  </a:lnTo>
                  <a:lnTo>
                    <a:pt x="1804362" y="596900"/>
                  </a:lnTo>
                  <a:close/>
                </a:path>
                <a:path w="3250565" h="1358900">
                  <a:moveTo>
                    <a:pt x="1811869" y="609164"/>
                  </a:moveTo>
                  <a:lnTo>
                    <a:pt x="1811415" y="609600"/>
                  </a:lnTo>
                  <a:lnTo>
                    <a:pt x="1811909" y="609600"/>
                  </a:lnTo>
                  <a:lnTo>
                    <a:pt x="1811869" y="609164"/>
                  </a:lnTo>
                  <a:close/>
                </a:path>
                <a:path w="3250565" h="1358900">
                  <a:moveTo>
                    <a:pt x="1861564" y="596900"/>
                  </a:moveTo>
                  <a:lnTo>
                    <a:pt x="1824659" y="596900"/>
                  </a:lnTo>
                  <a:lnTo>
                    <a:pt x="1812374" y="608680"/>
                  </a:lnTo>
                  <a:lnTo>
                    <a:pt x="1811909" y="609600"/>
                  </a:lnTo>
                  <a:lnTo>
                    <a:pt x="1858512" y="609600"/>
                  </a:lnTo>
                  <a:lnTo>
                    <a:pt x="1861564" y="596900"/>
                  </a:lnTo>
                  <a:close/>
                </a:path>
                <a:path w="3250565" h="1358900">
                  <a:moveTo>
                    <a:pt x="1888401" y="596900"/>
                  </a:moveTo>
                  <a:lnTo>
                    <a:pt x="1879061" y="596900"/>
                  </a:lnTo>
                  <a:lnTo>
                    <a:pt x="1872749" y="609600"/>
                  </a:lnTo>
                  <a:lnTo>
                    <a:pt x="1878729" y="609600"/>
                  </a:lnTo>
                  <a:lnTo>
                    <a:pt x="1888401" y="596900"/>
                  </a:lnTo>
                  <a:close/>
                </a:path>
                <a:path w="3250565" h="1358900">
                  <a:moveTo>
                    <a:pt x="1896690" y="596900"/>
                  </a:moveTo>
                  <a:lnTo>
                    <a:pt x="1891599" y="596900"/>
                  </a:lnTo>
                  <a:lnTo>
                    <a:pt x="1893200" y="609600"/>
                  </a:lnTo>
                  <a:lnTo>
                    <a:pt x="1896690" y="596900"/>
                  </a:lnTo>
                  <a:close/>
                </a:path>
                <a:path w="3250565" h="1358900">
                  <a:moveTo>
                    <a:pt x="1818323" y="596900"/>
                  </a:moveTo>
                  <a:lnTo>
                    <a:pt x="1810748" y="596900"/>
                  </a:lnTo>
                  <a:lnTo>
                    <a:pt x="1811869" y="609164"/>
                  </a:lnTo>
                  <a:lnTo>
                    <a:pt x="1812374" y="608680"/>
                  </a:lnTo>
                  <a:lnTo>
                    <a:pt x="1818323" y="596900"/>
                  </a:lnTo>
                  <a:close/>
                </a:path>
                <a:path w="3250565" h="1358900">
                  <a:moveTo>
                    <a:pt x="1804308" y="584200"/>
                  </a:moveTo>
                  <a:lnTo>
                    <a:pt x="1795957" y="584200"/>
                  </a:lnTo>
                  <a:lnTo>
                    <a:pt x="1789947" y="596900"/>
                  </a:lnTo>
                  <a:lnTo>
                    <a:pt x="1812601" y="596900"/>
                  </a:lnTo>
                  <a:lnTo>
                    <a:pt x="1804308" y="584200"/>
                  </a:lnTo>
                  <a:close/>
                </a:path>
                <a:path w="3250565" h="1358900">
                  <a:moveTo>
                    <a:pt x="1827360" y="571500"/>
                  </a:moveTo>
                  <a:lnTo>
                    <a:pt x="1816508" y="571500"/>
                  </a:lnTo>
                  <a:lnTo>
                    <a:pt x="1812244" y="584200"/>
                  </a:lnTo>
                  <a:lnTo>
                    <a:pt x="1818008" y="596900"/>
                  </a:lnTo>
                  <a:lnTo>
                    <a:pt x="1899328" y="596900"/>
                  </a:lnTo>
                  <a:lnTo>
                    <a:pt x="1900205" y="584200"/>
                  </a:lnTo>
                  <a:lnTo>
                    <a:pt x="1824117" y="584200"/>
                  </a:lnTo>
                  <a:lnTo>
                    <a:pt x="1827360" y="571500"/>
                  </a:lnTo>
                  <a:close/>
                </a:path>
                <a:path w="3250565" h="1358900">
                  <a:moveTo>
                    <a:pt x="1910454" y="571500"/>
                  </a:moveTo>
                  <a:lnTo>
                    <a:pt x="1827360" y="571500"/>
                  </a:lnTo>
                  <a:lnTo>
                    <a:pt x="1828472" y="584200"/>
                  </a:lnTo>
                  <a:lnTo>
                    <a:pt x="1909292" y="584200"/>
                  </a:lnTo>
                  <a:lnTo>
                    <a:pt x="1910454" y="571500"/>
                  </a:lnTo>
                  <a:close/>
                </a:path>
                <a:path w="3250565" h="1358900">
                  <a:moveTo>
                    <a:pt x="1859017" y="558800"/>
                  </a:moveTo>
                  <a:lnTo>
                    <a:pt x="1853593" y="558800"/>
                  </a:lnTo>
                  <a:lnTo>
                    <a:pt x="1854002" y="571500"/>
                  </a:lnTo>
                  <a:lnTo>
                    <a:pt x="1859017" y="558800"/>
                  </a:lnTo>
                  <a:close/>
                </a:path>
                <a:path w="3250565" h="1358900">
                  <a:moveTo>
                    <a:pt x="1963348" y="558800"/>
                  </a:moveTo>
                  <a:lnTo>
                    <a:pt x="1868207" y="558800"/>
                  </a:lnTo>
                  <a:lnTo>
                    <a:pt x="1863709" y="571500"/>
                  </a:lnTo>
                  <a:lnTo>
                    <a:pt x="1962980" y="571500"/>
                  </a:lnTo>
                  <a:lnTo>
                    <a:pt x="1963348" y="558800"/>
                  </a:lnTo>
                  <a:close/>
                </a:path>
                <a:path w="3250565" h="1358900">
                  <a:moveTo>
                    <a:pt x="1989926" y="558800"/>
                  </a:moveTo>
                  <a:lnTo>
                    <a:pt x="1971048" y="558800"/>
                  </a:lnTo>
                  <a:lnTo>
                    <a:pt x="1971056" y="571500"/>
                  </a:lnTo>
                  <a:lnTo>
                    <a:pt x="1989926" y="558800"/>
                  </a:lnTo>
                  <a:close/>
                </a:path>
                <a:path w="3250565" h="1358900">
                  <a:moveTo>
                    <a:pt x="1873690" y="546100"/>
                  </a:moveTo>
                  <a:lnTo>
                    <a:pt x="1868500" y="546100"/>
                  </a:lnTo>
                  <a:lnTo>
                    <a:pt x="1870147" y="558800"/>
                  </a:lnTo>
                  <a:lnTo>
                    <a:pt x="1873690" y="546100"/>
                  </a:lnTo>
                  <a:close/>
                </a:path>
                <a:path w="3250565" h="1358900">
                  <a:moveTo>
                    <a:pt x="1985788" y="546100"/>
                  </a:moveTo>
                  <a:lnTo>
                    <a:pt x="1884541" y="546100"/>
                  </a:lnTo>
                  <a:lnTo>
                    <a:pt x="1871320" y="558800"/>
                  </a:lnTo>
                  <a:lnTo>
                    <a:pt x="1978899" y="558800"/>
                  </a:lnTo>
                  <a:lnTo>
                    <a:pt x="1985788" y="546100"/>
                  </a:lnTo>
                  <a:close/>
                </a:path>
                <a:path w="3250565" h="1358900">
                  <a:moveTo>
                    <a:pt x="2001786" y="546100"/>
                  </a:moveTo>
                  <a:lnTo>
                    <a:pt x="1991257" y="546100"/>
                  </a:lnTo>
                  <a:lnTo>
                    <a:pt x="1982949" y="558800"/>
                  </a:lnTo>
                  <a:lnTo>
                    <a:pt x="1998199" y="558800"/>
                  </a:lnTo>
                  <a:lnTo>
                    <a:pt x="2001786" y="546100"/>
                  </a:lnTo>
                  <a:close/>
                </a:path>
                <a:path w="3250565" h="1358900">
                  <a:moveTo>
                    <a:pt x="2009197" y="546100"/>
                  </a:moveTo>
                  <a:lnTo>
                    <a:pt x="2001786" y="546100"/>
                  </a:lnTo>
                  <a:lnTo>
                    <a:pt x="2006597" y="558800"/>
                  </a:lnTo>
                  <a:lnTo>
                    <a:pt x="2009197" y="546100"/>
                  </a:lnTo>
                  <a:close/>
                </a:path>
                <a:path w="3250565" h="1358900">
                  <a:moveTo>
                    <a:pt x="2011843" y="533400"/>
                  </a:moveTo>
                  <a:lnTo>
                    <a:pt x="1928179" y="533400"/>
                  </a:lnTo>
                  <a:lnTo>
                    <a:pt x="1918207" y="546100"/>
                  </a:lnTo>
                  <a:lnTo>
                    <a:pt x="2019157" y="546100"/>
                  </a:lnTo>
                  <a:lnTo>
                    <a:pt x="2011843" y="533400"/>
                  </a:lnTo>
                  <a:close/>
                </a:path>
                <a:path w="3250565" h="1358900">
                  <a:moveTo>
                    <a:pt x="2014174" y="533400"/>
                  </a:moveTo>
                  <a:lnTo>
                    <a:pt x="2011843" y="533400"/>
                  </a:lnTo>
                  <a:lnTo>
                    <a:pt x="2019157" y="546100"/>
                  </a:lnTo>
                  <a:lnTo>
                    <a:pt x="2020746" y="546100"/>
                  </a:lnTo>
                  <a:lnTo>
                    <a:pt x="2014174" y="533400"/>
                  </a:lnTo>
                  <a:close/>
                </a:path>
                <a:path w="3250565" h="1358900">
                  <a:moveTo>
                    <a:pt x="2039148" y="533400"/>
                  </a:moveTo>
                  <a:lnTo>
                    <a:pt x="2014174" y="533400"/>
                  </a:lnTo>
                  <a:lnTo>
                    <a:pt x="2020746" y="546100"/>
                  </a:lnTo>
                  <a:lnTo>
                    <a:pt x="2030994" y="546100"/>
                  </a:lnTo>
                  <a:lnTo>
                    <a:pt x="2039148" y="533400"/>
                  </a:lnTo>
                  <a:close/>
                </a:path>
                <a:path w="3250565" h="1358900">
                  <a:moveTo>
                    <a:pt x="1994471" y="508000"/>
                  </a:moveTo>
                  <a:lnTo>
                    <a:pt x="1982593" y="508000"/>
                  </a:lnTo>
                  <a:lnTo>
                    <a:pt x="1979657" y="520700"/>
                  </a:lnTo>
                  <a:lnTo>
                    <a:pt x="1957365" y="520700"/>
                  </a:lnTo>
                  <a:lnTo>
                    <a:pt x="1948735" y="533400"/>
                  </a:lnTo>
                  <a:lnTo>
                    <a:pt x="2008590" y="533400"/>
                  </a:lnTo>
                  <a:lnTo>
                    <a:pt x="2008561" y="526749"/>
                  </a:lnTo>
                  <a:lnTo>
                    <a:pt x="2006263" y="520700"/>
                  </a:lnTo>
                  <a:lnTo>
                    <a:pt x="1994471" y="508000"/>
                  </a:lnTo>
                  <a:close/>
                </a:path>
                <a:path w="3250565" h="1358900">
                  <a:moveTo>
                    <a:pt x="2008561" y="526749"/>
                  </a:moveTo>
                  <a:lnTo>
                    <a:pt x="2008590" y="533400"/>
                  </a:lnTo>
                  <a:lnTo>
                    <a:pt x="2011088" y="533400"/>
                  </a:lnTo>
                  <a:lnTo>
                    <a:pt x="2008561" y="526749"/>
                  </a:lnTo>
                  <a:close/>
                </a:path>
                <a:path w="3250565" h="1358900">
                  <a:moveTo>
                    <a:pt x="2062236" y="520700"/>
                  </a:moveTo>
                  <a:lnTo>
                    <a:pt x="2008535" y="520700"/>
                  </a:lnTo>
                  <a:lnTo>
                    <a:pt x="2008561" y="526749"/>
                  </a:lnTo>
                  <a:lnTo>
                    <a:pt x="2011088" y="533400"/>
                  </a:lnTo>
                  <a:lnTo>
                    <a:pt x="2054938" y="533400"/>
                  </a:lnTo>
                  <a:lnTo>
                    <a:pt x="2062236" y="520700"/>
                  </a:lnTo>
                  <a:close/>
                </a:path>
                <a:path w="3250565" h="1358900">
                  <a:moveTo>
                    <a:pt x="2082776" y="508000"/>
                  </a:moveTo>
                  <a:lnTo>
                    <a:pt x="2015089" y="508000"/>
                  </a:lnTo>
                  <a:lnTo>
                    <a:pt x="2018029" y="520700"/>
                  </a:lnTo>
                  <a:lnTo>
                    <a:pt x="2077574" y="520700"/>
                  </a:lnTo>
                  <a:lnTo>
                    <a:pt x="2082776" y="508000"/>
                  </a:lnTo>
                  <a:close/>
                </a:path>
                <a:path w="3250565" h="1358900">
                  <a:moveTo>
                    <a:pt x="2105972" y="508000"/>
                  </a:moveTo>
                  <a:lnTo>
                    <a:pt x="2089638" y="508000"/>
                  </a:lnTo>
                  <a:lnTo>
                    <a:pt x="2092518" y="520700"/>
                  </a:lnTo>
                  <a:lnTo>
                    <a:pt x="2105972" y="508000"/>
                  </a:lnTo>
                  <a:close/>
                </a:path>
                <a:path w="3250565" h="1358900">
                  <a:moveTo>
                    <a:pt x="2107590" y="520009"/>
                  </a:moveTo>
                  <a:lnTo>
                    <a:pt x="2107214" y="520700"/>
                  </a:lnTo>
                  <a:lnTo>
                    <a:pt x="2107683" y="520700"/>
                  </a:lnTo>
                  <a:lnTo>
                    <a:pt x="2107590" y="520009"/>
                  </a:lnTo>
                  <a:close/>
                </a:path>
                <a:path w="3250565" h="1358900">
                  <a:moveTo>
                    <a:pt x="2114126" y="508000"/>
                  </a:moveTo>
                  <a:lnTo>
                    <a:pt x="2105972" y="508000"/>
                  </a:lnTo>
                  <a:lnTo>
                    <a:pt x="2107590" y="520009"/>
                  </a:lnTo>
                  <a:lnTo>
                    <a:pt x="2114126" y="508000"/>
                  </a:lnTo>
                  <a:close/>
                </a:path>
                <a:path w="3250565" h="1358900">
                  <a:moveTo>
                    <a:pt x="2012781" y="495300"/>
                  </a:moveTo>
                  <a:lnTo>
                    <a:pt x="2006985" y="495300"/>
                  </a:lnTo>
                  <a:lnTo>
                    <a:pt x="2006593" y="508000"/>
                  </a:lnTo>
                  <a:lnTo>
                    <a:pt x="2020500" y="508000"/>
                  </a:lnTo>
                  <a:lnTo>
                    <a:pt x="2012781" y="495300"/>
                  </a:lnTo>
                  <a:close/>
                </a:path>
                <a:path w="3250565" h="1358900">
                  <a:moveTo>
                    <a:pt x="2081519" y="495300"/>
                  </a:moveTo>
                  <a:lnTo>
                    <a:pt x="2030553" y="495300"/>
                  </a:lnTo>
                  <a:lnTo>
                    <a:pt x="2020500" y="508000"/>
                  </a:lnTo>
                  <a:lnTo>
                    <a:pt x="2079420" y="508000"/>
                  </a:lnTo>
                  <a:lnTo>
                    <a:pt x="2081519" y="495300"/>
                  </a:lnTo>
                  <a:close/>
                </a:path>
                <a:path w="3250565" h="1358900">
                  <a:moveTo>
                    <a:pt x="2118753" y="495300"/>
                  </a:moveTo>
                  <a:lnTo>
                    <a:pt x="2094875" y="495300"/>
                  </a:lnTo>
                  <a:lnTo>
                    <a:pt x="2094297" y="508000"/>
                  </a:lnTo>
                  <a:lnTo>
                    <a:pt x="2104343" y="508000"/>
                  </a:lnTo>
                  <a:lnTo>
                    <a:pt x="2118633" y="497965"/>
                  </a:lnTo>
                  <a:lnTo>
                    <a:pt x="2118753" y="495300"/>
                  </a:lnTo>
                  <a:close/>
                </a:path>
                <a:path w="3250565" h="1358900">
                  <a:moveTo>
                    <a:pt x="2153032" y="495300"/>
                  </a:moveTo>
                  <a:lnTo>
                    <a:pt x="2140034" y="495300"/>
                  </a:lnTo>
                  <a:lnTo>
                    <a:pt x="2128810" y="508000"/>
                  </a:lnTo>
                  <a:lnTo>
                    <a:pt x="2134591" y="508000"/>
                  </a:lnTo>
                  <a:lnTo>
                    <a:pt x="2153032" y="495300"/>
                  </a:lnTo>
                  <a:close/>
                </a:path>
                <a:path w="3250565" h="1358900">
                  <a:moveTo>
                    <a:pt x="2122428" y="495300"/>
                  </a:moveTo>
                  <a:lnTo>
                    <a:pt x="2118753" y="495300"/>
                  </a:lnTo>
                  <a:lnTo>
                    <a:pt x="2118633" y="497965"/>
                  </a:lnTo>
                  <a:lnTo>
                    <a:pt x="2122428" y="495300"/>
                  </a:lnTo>
                  <a:close/>
                </a:path>
                <a:path w="3250565" h="1358900">
                  <a:moveTo>
                    <a:pt x="2147285" y="482600"/>
                  </a:moveTo>
                  <a:lnTo>
                    <a:pt x="2047841" y="482600"/>
                  </a:lnTo>
                  <a:lnTo>
                    <a:pt x="2035366" y="495300"/>
                  </a:lnTo>
                  <a:lnTo>
                    <a:pt x="2151390" y="495300"/>
                  </a:lnTo>
                  <a:lnTo>
                    <a:pt x="2147285" y="482600"/>
                  </a:lnTo>
                  <a:close/>
                </a:path>
                <a:path w="3250565" h="1358900">
                  <a:moveTo>
                    <a:pt x="2158420" y="482600"/>
                  </a:moveTo>
                  <a:lnTo>
                    <a:pt x="2148655" y="482600"/>
                  </a:lnTo>
                  <a:lnTo>
                    <a:pt x="2151390" y="495300"/>
                  </a:lnTo>
                  <a:lnTo>
                    <a:pt x="2155689" y="495300"/>
                  </a:lnTo>
                  <a:lnTo>
                    <a:pt x="2158420" y="482600"/>
                  </a:lnTo>
                  <a:close/>
                </a:path>
                <a:path w="3250565" h="1358900">
                  <a:moveTo>
                    <a:pt x="2064428" y="469900"/>
                  </a:moveTo>
                  <a:lnTo>
                    <a:pt x="2055251" y="482600"/>
                  </a:lnTo>
                  <a:lnTo>
                    <a:pt x="2072861" y="482600"/>
                  </a:lnTo>
                  <a:lnTo>
                    <a:pt x="2064428" y="469900"/>
                  </a:lnTo>
                  <a:close/>
                </a:path>
                <a:path w="3250565" h="1358900">
                  <a:moveTo>
                    <a:pt x="2192569" y="469900"/>
                  </a:moveTo>
                  <a:lnTo>
                    <a:pt x="2075994" y="469900"/>
                  </a:lnTo>
                  <a:lnTo>
                    <a:pt x="2072861" y="482600"/>
                  </a:lnTo>
                  <a:lnTo>
                    <a:pt x="2186064" y="482600"/>
                  </a:lnTo>
                  <a:lnTo>
                    <a:pt x="2192569" y="469900"/>
                  </a:lnTo>
                  <a:close/>
                </a:path>
                <a:path w="3250565" h="1358900">
                  <a:moveTo>
                    <a:pt x="2198449" y="469900"/>
                  </a:moveTo>
                  <a:lnTo>
                    <a:pt x="2192569" y="469900"/>
                  </a:lnTo>
                  <a:lnTo>
                    <a:pt x="2201156" y="482600"/>
                  </a:lnTo>
                  <a:lnTo>
                    <a:pt x="2198449" y="469900"/>
                  </a:lnTo>
                  <a:close/>
                </a:path>
                <a:path w="3250565" h="1358900">
                  <a:moveTo>
                    <a:pt x="2188965" y="457200"/>
                  </a:moveTo>
                  <a:lnTo>
                    <a:pt x="2103090" y="457200"/>
                  </a:lnTo>
                  <a:lnTo>
                    <a:pt x="2102418" y="469900"/>
                  </a:lnTo>
                  <a:lnTo>
                    <a:pt x="2188092" y="469900"/>
                  </a:lnTo>
                  <a:lnTo>
                    <a:pt x="2188965" y="457200"/>
                  </a:lnTo>
                  <a:close/>
                </a:path>
                <a:path w="3250565" h="1358900">
                  <a:moveTo>
                    <a:pt x="2207012" y="457200"/>
                  </a:moveTo>
                  <a:lnTo>
                    <a:pt x="2191026" y="457200"/>
                  </a:lnTo>
                  <a:lnTo>
                    <a:pt x="2188686" y="469900"/>
                  </a:lnTo>
                  <a:lnTo>
                    <a:pt x="2210280" y="469900"/>
                  </a:lnTo>
                  <a:lnTo>
                    <a:pt x="2207012" y="457200"/>
                  </a:lnTo>
                  <a:close/>
                </a:path>
                <a:path w="3250565" h="1358900">
                  <a:moveTo>
                    <a:pt x="2218961" y="457200"/>
                  </a:moveTo>
                  <a:lnTo>
                    <a:pt x="2214767" y="457200"/>
                  </a:lnTo>
                  <a:lnTo>
                    <a:pt x="2210280" y="469900"/>
                  </a:lnTo>
                  <a:lnTo>
                    <a:pt x="2213582" y="469900"/>
                  </a:lnTo>
                  <a:lnTo>
                    <a:pt x="2217457" y="463470"/>
                  </a:lnTo>
                  <a:lnTo>
                    <a:pt x="2218961" y="457200"/>
                  </a:lnTo>
                  <a:close/>
                </a:path>
                <a:path w="3250565" h="1358900">
                  <a:moveTo>
                    <a:pt x="2222540" y="457200"/>
                  </a:moveTo>
                  <a:lnTo>
                    <a:pt x="2221236" y="457200"/>
                  </a:lnTo>
                  <a:lnTo>
                    <a:pt x="2217457" y="463470"/>
                  </a:lnTo>
                  <a:lnTo>
                    <a:pt x="2215915" y="469900"/>
                  </a:lnTo>
                  <a:lnTo>
                    <a:pt x="2222540" y="457200"/>
                  </a:lnTo>
                  <a:close/>
                </a:path>
                <a:path w="3250565" h="1358900">
                  <a:moveTo>
                    <a:pt x="2243744" y="457200"/>
                  </a:moveTo>
                  <a:lnTo>
                    <a:pt x="2225125" y="457200"/>
                  </a:lnTo>
                  <a:lnTo>
                    <a:pt x="2230910" y="469900"/>
                  </a:lnTo>
                  <a:lnTo>
                    <a:pt x="2243744" y="457200"/>
                  </a:lnTo>
                  <a:close/>
                </a:path>
                <a:path w="3250565" h="1358900">
                  <a:moveTo>
                    <a:pt x="2237640" y="444500"/>
                  </a:moveTo>
                  <a:lnTo>
                    <a:pt x="2140206" y="444500"/>
                  </a:lnTo>
                  <a:lnTo>
                    <a:pt x="2139135" y="457200"/>
                  </a:lnTo>
                  <a:lnTo>
                    <a:pt x="2247343" y="457200"/>
                  </a:lnTo>
                  <a:lnTo>
                    <a:pt x="2237640" y="444500"/>
                  </a:lnTo>
                  <a:close/>
                </a:path>
                <a:path w="3250565" h="1358900">
                  <a:moveTo>
                    <a:pt x="2257405" y="444500"/>
                  </a:moveTo>
                  <a:lnTo>
                    <a:pt x="2247565" y="444500"/>
                  </a:lnTo>
                  <a:lnTo>
                    <a:pt x="2247343" y="457200"/>
                  </a:lnTo>
                  <a:lnTo>
                    <a:pt x="2255339" y="457200"/>
                  </a:lnTo>
                  <a:lnTo>
                    <a:pt x="2257405" y="444500"/>
                  </a:lnTo>
                  <a:close/>
                </a:path>
                <a:path w="3250565" h="1358900">
                  <a:moveTo>
                    <a:pt x="2278393" y="444500"/>
                  </a:moveTo>
                  <a:lnTo>
                    <a:pt x="2273673" y="444500"/>
                  </a:lnTo>
                  <a:lnTo>
                    <a:pt x="2269406" y="457200"/>
                  </a:lnTo>
                  <a:lnTo>
                    <a:pt x="2278393" y="444500"/>
                  </a:lnTo>
                  <a:close/>
                </a:path>
                <a:path w="3250565" h="1358900">
                  <a:moveTo>
                    <a:pt x="2177322" y="431800"/>
                  </a:moveTo>
                  <a:lnTo>
                    <a:pt x="2173013" y="431800"/>
                  </a:lnTo>
                  <a:lnTo>
                    <a:pt x="2162011" y="444500"/>
                  </a:lnTo>
                  <a:lnTo>
                    <a:pt x="2176827" y="444500"/>
                  </a:lnTo>
                  <a:lnTo>
                    <a:pt x="2177322" y="431800"/>
                  </a:lnTo>
                  <a:close/>
                </a:path>
                <a:path w="3250565" h="1358900">
                  <a:moveTo>
                    <a:pt x="2294446" y="419100"/>
                  </a:moveTo>
                  <a:lnTo>
                    <a:pt x="2207119" y="419100"/>
                  </a:lnTo>
                  <a:lnTo>
                    <a:pt x="2215445" y="431800"/>
                  </a:lnTo>
                  <a:lnTo>
                    <a:pt x="2186301" y="431800"/>
                  </a:lnTo>
                  <a:lnTo>
                    <a:pt x="2182347" y="444500"/>
                  </a:lnTo>
                  <a:lnTo>
                    <a:pt x="2288567" y="444500"/>
                  </a:lnTo>
                  <a:lnTo>
                    <a:pt x="2284351" y="431800"/>
                  </a:lnTo>
                  <a:lnTo>
                    <a:pt x="2294446" y="419100"/>
                  </a:lnTo>
                  <a:close/>
                </a:path>
                <a:path w="3250565" h="1358900">
                  <a:moveTo>
                    <a:pt x="2207119" y="419100"/>
                  </a:moveTo>
                  <a:lnTo>
                    <a:pt x="2193886" y="419100"/>
                  </a:lnTo>
                  <a:lnTo>
                    <a:pt x="2191586" y="431800"/>
                  </a:lnTo>
                  <a:lnTo>
                    <a:pt x="2207793" y="431800"/>
                  </a:lnTo>
                  <a:lnTo>
                    <a:pt x="2207119" y="419100"/>
                  </a:lnTo>
                  <a:close/>
                </a:path>
                <a:path w="3250565" h="1358900">
                  <a:moveTo>
                    <a:pt x="2321067" y="419100"/>
                  </a:moveTo>
                  <a:lnTo>
                    <a:pt x="2307142" y="419100"/>
                  </a:lnTo>
                  <a:lnTo>
                    <a:pt x="2310726" y="431800"/>
                  </a:lnTo>
                  <a:lnTo>
                    <a:pt x="2321067" y="419100"/>
                  </a:lnTo>
                  <a:close/>
                </a:path>
                <a:path w="3250565" h="1358900">
                  <a:moveTo>
                    <a:pt x="2228401" y="406400"/>
                  </a:moveTo>
                  <a:lnTo>
                    <a:pt x="2214869" y="419100"/>
                  </a:lnTo>
                  <a:lnTo>
                    <a:pt x="2232252" y="419100"/>
                  </a:lnTo>
                  <a:lnTo>
                    <a:pt x="2228401" y="406400"/>
                  </a:lnTo>
                  <a:close/>
                </a:path>
                <a:path w="3250565" h="1358900">
                  <a:moveTo>
                    <a:pt x="2247137" y="406400"/>
                  </a:moveTo>
                  <a:lnTo>
                    <a:pt x="2235133" y="406400"/>
                  </a:lnTo>
                  <a:lnTo>
                    <a:pt x="2232477" y="419100"/>
                  </a:lnTo>
                  <a:lnTo>
                    <a:pt x="2242007" y="419100"/>
                  </a:lnTo>
                  <a:lnTo>
                    <a:pt x="2247137" y="406400"/>
                  </a:lnTo>
                  <a:close/>
                </a:path>
                <a:path w="3250565" h="1358900">
                  <a:moveTo>
                    <a:pt x="2336367" y="406400"/>
                  </a:moveTo>
                  <a:lnTo>
                    <a:pt x="2255274" y="406400"/>
                  </a:lnTo>
                  <a:lnTo>
                    <a:pt x="2261783" y="419100"/>
                  </a:lnTo>
                  <a:lnTo>
                    <a:pt x="2334467" y="419100"/>
                  </a:lnTo>
                  <a:lnTo>
                    <a:pt x="2336367" y="406400"/>
                  </a:lnTo>
                  <a:close/>
                </a:path>
                <a:path w="3250565" h="1358900">
                  <a:moveTo>
                    <a:pt x="2349834" y="406400"/>
                  </a:moveTo>
                  <a:lnTo>
                    <a:pt x="2338710" y="406400"/>
                  </a:lnTo>
                  <a:lnTo>
                    <a:pt x="2334467" y="419100"/>
                  </a:lnTo>
                  <a:lnTo>
                    <a:pt x="2343090" y="419100"/>
                  </a:lnTo>
                  <a:lnTo>
                    <a:pt x="2349834" y="406400"/>
                  </a:lnTo>
                  <a:close/>
                </a:path>
                <a:path w="3250565" h="1358900">
                  <a:moveTo>
                    <a:pt x="2350173" y="413751"/>
                  </a:moveTo>
                  <a:lnTo>
                    <a:pt x="2343090" y="419100"/>
                  </a:lnTo>
                  <a:lnTo>
                    <a:pt x="2349967" y="419100"/>
                  </a:lnTo>
                  <a:lnTo>
                    <a:pt x="2350173" y="413751"/>
                  </a:lnTo>
                  <a:close/>
                </a:path>
                <a:path w="3250565" h="1358900">
                  <a:moveTo>
                    <a:pt x="2359908" y="406400"/>
                  </a:moveTo>
                  <a:lnTo>
                    <a:pt x="2350455" y="406400"/>
                  </a:lnTo>
                  <a:lnTo>
                    <a:pt x="2350173" y="413751"/>
                  </a:lnTo>
                  <a:lnTo>
                    <a:pt x="2359908" y="406400"/>
                  </a:lnTo>
                  <a:close/>
                </a:path>
                <a:path w="3250565" h="1358900">
                  <a:moveTo>
                    <a:pt x="2364080" y="393700"/>
                  </a:moveTo>
                  <a:lnTo>
                    <a:pt x="2266157" y="393700"/>
                  </a:lnTo>
                  <a:lnTo>
                    <a:pt x="2259063" y="406400"/>
                  </a:lnTo>
                  <a:lnTo>
                    <a:pt x="2350455" y="406400"/>
                  </a:lnTo>
                  <a:lnTo>
                    <a:pt x="2364080" y="393700"/>
                  </a:lnTo>
                  <a:close/>
                </a:path>
                <a:path w="3250565" h="1358900">
                  <a:moveTo>
                    <a:pt x="2398238" y="368300"/>
                  </a:moveTo>
                  <a:lnTo>
                    <a:pt x="2390589" y="368300"/>
                  </a:lnTo>
                  <a:lnTo>
                    <a:pt x="2393536" y="381000"/>
                  </a:lnTo>
                  <a:lnTo>
                    <a:pt x="2318634" y="381000"/>
                  </a:lnTo>
                  <a:lnTo>
                    <a:pt x="2318416" y="393700"/>
                  </a:lnTo>
                  <a:lnTo>
                    <a:pt x="2375608" y="393700"/>
                  </a:lnTo>
                  <a:lnTo>
                    <a:pt x="2372582" y="406400"/>
                  </a:lnTo>
                  <a:lnTo>
                    <a:pt x="2385917" y="406400"/>
                  </a:lnTo>
                  <a:lnTo>
                    <a:pt x="2395783" y="381000"/>
                  </a:lnTo>
                  <a:lnTo>
                    <a:pt x="2398238" y="368300"/>
                  </a:lnTo>
                  <a:close/>
                </a:path>
                <a:path w="3250565" h="1358900">
                  <a:moveTo>
                    <a:pt x="2285068" y="381000"/>
                  </a:moveTo>
                  <a:lnTo>
                    <a:pt x="2280054" y="393700"/>
                  </a:lnTo>
                  <a:lnTo>
                    <a:pt x="2293065" y="393700"/>
                  </a:lnTo>
                  <a:lnTo>
                    <a:pt x="2285068" y="381000"/>
                  </a:lnTo>
                  <a:close/>
                </a:path>
                <a:path w="3250565" h="1358900">
                  <a:moveTo>
                    <a:pt x="2313592" y="381000"/>
                  </a:moveTo>
                  <a:lnTo>
                    <a:pt x="2304897" y="381000"/>
                  </a:lnTo>
                  <a:lnTo>
                    <a:pt x="2293065" y="393700"/>
                  </a:lnTo>
                  <a:lnTo>
                    <a:pt x="2318416" y="393700"/>
                  </a:lnTo>
                  <a:lnTo>
                    <a:pt x="2313592" y="381000"/>
                  </a:lnTo>
                  <a:close/>
                </a:path>
                <a:path w="3250565" h="1358900">
                  <a:moveTo>
                    <a:pt x="2422417" y="381000"/>
                  </a:moveTo>
                  <a:lnTo>
                    <a:pt x="2419496" y="381000"/>
                  </a:lnTo>
                  <a:lnTo>
                    <a:pt x="2415960" y="393700"/>
                  </a:lnTo>
                  <a:lnTo>
                    <a:pt x="2418267" y="393700"/>
                  </a:lnTo>
                  <a:lnTo>
                    <a:pt x="2422417" y="381000"/>
                  </a:lnTo>
                  <a:close/>
                </a:path>
                <a:path w="3250565" h="1358900">
                  <a:moveTo>
                    <a:pt x="2329791" y="368300"/>
                  </a:moveTo>
                  <a:lnTo>
                    <a:pt x="2327264" y="368300"/>
                  </a:lnTo>
                  <a:lnTo>
                    <a:pt x="2324139" y="381000"/>
                  </a:lnTo>
                  <a:lnTo>
                    <a:pt x="2333503" y="381000"/>
                  </a:lnTo>
                  <a:lnTo>
                    <a:pt x="2329791" y="368300"/>
                  </a:lnTo>
                  <a:close/>
                </a:path>
                <a:path w="3250565" h="1358900">
                  <a:moveTo>
                    <a:pt x="2365178" y="368300"/>
                  </a:moveTo>
                  <a:lnTo>
                    <a:pt x="2333735" y="368300"/>
                  </a:lnTo>
                  <a:lnTo>
                    <a:pt x="2333503" y="381000"/>
                  </a:lnTo>
                  <a:lnTo>
                    <a:pt x="2364943" y="381000"/>
                  </a:lnTo>
                  <a:lnTo>
                    <a:pt x="2365178" y="368300"/>
                  </a:lnTo>
                  <a:close/>
                </a:path>
                <a:path w="3250565" h="1358900">
                  <a:moveTo>
                    <a:pt x="2390589" y="368300"/>
                  </a:moveTo>
                  <a:lnTo>
                    <a:pt x="2365178" y="368300"/>
                  </a:lnTo>
                  <a:lnTo>
                    <a:pt x="2364943" y="381000"/>
                  </a:lnTo>
                  <a:lnTo>
                    <a:pt x="2393536" y="381000"/>
                  </a:lnTo>
                  <a:lnTo>
                    <a:pt x="2390589" y="368300"/>
                  </a:lnTo>
                  <a:close/>
                </a:path>
                <a:path w="3250565" h="1358900">
                  <a:moveTo>
                    <a:pt x="2439057" y="368300"/>
                  </a:moveTo>
                  <a:lnTo>
                    <a:pt x="2398238" y="368300"/>
                  </a:lnTo>
                  <a:lnTo>
                    <a:pt x="2395783" y="381000"/>
                  </a:lnTo>
                  <a:lnTo>
                    <a:pt x="2412665" y="381000"/>
                  </a:lnTo>
                  <a:lnTo>
                    <a:pt x="2439057" y="368300"/>
                  </a:lnTo>
                  <a:close/>
                </a:path>
                <a:path w="3250565" h="1358900">
                  <a:moveTo>
                    <a:pt x="2440430" y="376061"/>
                  </a:moveTo>
                  <a:lnTo>
                    <a:pt x="2437047" y="381000"/>
                  </a:lnTo>
                  <a:lnTo>
                    <a:pt x="2441206" y="381000"/>
                  </a:lnTo>
                  <a:lnTo>
                    <a:pt x="2440430" y="376061"/>
                  </a:lnTo>
                  <a:close/>
                </a:path>
                <a:path w="3250565" h="1358900">
                  <a:moveTo>
                    <a:pt x="2458343" y="355600"/>
                  </a:moveTo>
                  <a:lnTo>
                    <a:pt x="2388673" y="355600"/>
                  </a:lnTo>
                  <a:lnTo>
                    <a:pt x="2387625" y="359876"/>
                  </a:lnTo>
                  <a:lnTo>
                    <a:pt x="2394134" y="368300"/>
                  </a:lnTo>
                  <a:lnTo>
                    <a:pt x="2439210" y="368300"/>
                  </a:lnTo>
                  <a:lnTo>
                    <a:pt x="2440430" y="376061"/>
                  </a:lnTo>
                  <a:lnTo>
                    <a:pt x="2445747" y="368300"/>
                  </a:lnTo>
                  <a:lnTo>
                    <a:pt x="2458343" y="355600"/>
                  </a:lnTo>
                  <a:close/>
                </a:path>
                <a:path w="3250565" h="1358900">
                  <a:moveTo>
                    <a:pt x="2354542" y="355600"/>
                  </a:moveTo>
                  <a:lnTo>
                    <a:pt x="2344501" y="368300"/>
                  </a:lnTo>
                  <a:lnTo>
                    <a:pt x="2352601" y="368300"/>
                  </a:lnTo>
                  <a:lnTo>
                    <a:pt x="2354542" y="355600"/>
                  </a:lnTo>
                  <a:close/>
                </a:path>
                <a:path w="3250565" h="1358900">
                  <a:moveTo>
                    <a:pt x="2384320" y="355600"/>
                  </a:moveTo>
                  <a:lnTo>
                    <a:pt x="2369967" y="355600"/>
                  </a:lnTo>
                  <a:lnTo>
                    <a:pt x="2360184" y="368300"/>
                  </a:lnTo>
                  <a:lnTo>
                    <a:pt x="2385562" y="368300"/>
                  </a:lnTo>
                  <a:lnTo>
                    <a:pt x="2387625" y="359876"/>
                  </a:lnTo>
                  <a:lnTo>
                    <a:pt x="2384320" y="355600"/>
                  </a:lnTo>
                  <a:close/>
                </a:path>
                <a:path w="3250565" h="1358900">
                  <a:moveTo>
                    <a:pt x="2387625" y="359876"/>
                  </a:moveTo>
                  <a:lnTo>
                    <a:pt x="2385562" y="368300"/>
                  </a:lnTo>
                  <a:lnTo>
                    <a:pt x="2394134" y="368300"/>
                  </a:lnTo>
                  <a:lnTo>
                    <a:pt x="2387625" y="359876"/>
                  </a:lnTo>
                  <a:close/>
                </a:path>
                <a:path w="3250565" h="1358900">
                  <a:moveTo>
                    <a:pt x="2487615" y="342900"/>
                  </a:moveTo>
                  <a:lnTo>
                    <a:pt x="2399575" y="342900"/>
                  </a:lnTo>
                  <a:lnTo>
                    <a:pt x="2394076" y="355600"/>
                  </a:lnTo>
                  <a:lnTo>
                    <a:pt x="2458343" y="355600"/>
                  </a:lnTo>
                  <a:lnTo>
                    <a:pt x="2464099" y="368300"/>
                  </a:lnTo>
                  <a:lnTo>
                    <a:pt x="2473508" y="368300"/>
                  </a:lnTo>
                  <a:lnTo>
                    <a:pt x="2481557" y="355600"/>
                  </a:lnTo>
                  <a:lnTo>
                    <a:pt x="2487615" y="342900"/>
                  </a:lnTo>
                  <a:close/>
                </a:path>
                <a:path w="3250565" h="1358900">
                  <a:moveTo>
                    <a:pt x="2491688" y="342900"/>
                  </a:moveTo>
                  <a:lnTo>
                    <a:pt x="2487615" y="342900"/>
                  </a:lnTo>
                  <a:lnTo>
                    <a:pt x="2491048" y="355600"/>
                  </a:lnTo>
                  <a:lnTo>
                    <a:pt x="2493081" y="355600"/>
                  </a:lnTo>
                  <a:lnTo>
                    <a:pt x="2491688" y="342900"/>
                  </a:lnTo>
                  <a:close/>
                </a:path>
                <a:path w="3250565" h="1358900">
                  <a:moveTo>
                    <a:pt x="2507127" y="342900"/>
                  </a:moveTo>
                  <a:lnTo>
                    <a:pt x="2498661" y="342900"/>
                  </a:lnTo>
                  <a:lnTo>
                    <a:pt x="2497265" y="355600"/>
                  </a:lnTo>
                  <a:lnTo>
                    <a:pt x="2505647" y="355600"/>
                  </a:lnTo>
                  <a:lnTo>
                    <a:pt x="2507127" y="342900"/>
                  </a:lnTo>
                  <a:close/>
                </a:path>
                <a:path w="3250565" h="1358900">
                  <a:moveTo>
                    <a:pt x="2517610" y="342900"/>
                  </a:moveTo>
                  <a:lnTo>
                    <a:pt x="2514373" y="355600"/>
                  </a:lnTo>
                  <a:lnTo>
                    <a:pt x="2517535" y="355600"/>
                  </a:lnTo>
                  <a:lnTo>
                    <a:pt x="2517610" y="342900"/>
                  </a:lnTo>
                  <a:close/>
                </a:path>
                <a:path w="3250565" h="1358900">
                  <a:moveTo>
                    <a:pt x="2431901" y="330200"/>
                  </a:moveTo>
                  <a:lnTo>
                    <a:pt x="2424384" y="330200"/>
                  </a:lnTo>
                  <a:lnTo>
                    <a:pt x="2418606" y="342900"/>
                  </a:lnTo>
                  <a:lnTo>
                    <a:pt x="2437826" y="342900"/>
                  </a:lnTo>
                  <a:lnTo>
                    <a:pt x="2431901" y="330200"/>
                  </a:lnTo>
                  <a:close/>
                </a:path>
                <a:path w="3250565" h="1358900">
                  <a:moveTo>
                    <a:pt x="2478263" y="330200"/>
                  </a:moveTo>
                  <a:lnTo>
                    <a:pt x="2438830" y="330200"/>
                  </a:lnTo>
                  <a:lnTo>
                    <a:pt x="2437826" y="342900"/>
                  </a:lnTo>
                  <a:lnTo>
                    <a:pt x="2464029" y="342900"/>
                  </a:lnTo>
                  <a:lnTo>
                    <a:pt x="2478263" y="330200"/>
                  </a:lnTo>
                  <a:close/>
                </a:path>
                <a:path w="3250565" h="1358900">
                  <a:moveTo>
                    <a:pt x="2531442" y="330200"/>
                  </a:moveTo>
                  <a:lnTo>
                    <a:pt x="2489928" y="330200"/>
                  </a:lnTo>
                  <a:lnTo>
                    <a:pt x="2476551" y="342900"/>
                  </a:lnTo>
                  <a:lnTo>
                    <a:pt x="2528416" y="342900"/>
                  </a:lnTo>
                  <a:lnTo>
                    <a:pt x="2531442" y="330200"/>
                  </a:lnTo>
                  <a:close/>
                </a:path>
                <a:path w="3250565" h="1358900">
                  <a:moveTo>
                    <a:pt x="2536365" y="330200"/>
                  </a:moveTo>
                  <a:lnTo>
                    <a:pt x="2532217" y="342900"/>
                  </a:lnTo>
                  <a:lnTo>
                    <a:pt x="2533453" y="342900"/>
                  </a:lnTo>
                  <a:lnTo>
                    <a:pt x="2536365" y="330200"/>
                  </a:lnTo>
                  <a:close/>
                </a:path>
                <a:path w="3250565" h="1358900">
                  <a:moveTo>
                    <a:pt x="2548724" y="330200"/>
                  </a:moveTo>
                  <a:lnTo>
                    <a:pt x="2547059" y="330200"/>
                  </a:lnTo>
                  <a:lnTo>
                    <a:pt x="2546310" y="342900"/>
                  </a:lnTo>
                  <a:lnTo>
                    <a:pt x="2549181" y="342900"/>
                  </a:lnTo>
                  <a:lnTo>
                    <a:pt x="2548724" y="330200"/>
                  </a:lnTo>
                  <a:close/>
                </a:path>
                <a:path w="3250565" h="1358900">
                  <a:moveTo>
                    <a:pt x="2529157" y="317500"/>
                  </a:moveTo>
                  <a:lnTo>
                    <a:pt x="2445680" y="317500"/>
                  </a:lnTo>
                  <a:lnTo>
                    <a:pt x="2439570" y="330200"/>
                  </a:lnTo>
                  <a:lnTo>
                    <a:pt x="2528512" y="330200"/>
                  </a:lnTo>
                  <a:lnTo>
                    <a:pt x="2529157" y="317500"/>
                  </a:lnTo>
                  <a:close/>
                </a:path>
                <a:path w="3250565" h="1358900">
                  <a:moveTo>
                    <a:pt x="2551259" y="317500"/>
                  </a:moveTo>
                  <a:lnTo>
                    <a:pt x="2532802" y="317500"/>
                  </a:lnTo>
                  <a:lnTo>
                    <a:pt x="2528512" y="330200"/>
                  </a:lnTo>
                  <a:lnTo>
                    <a:pt x="2541880" y="330200"/>
                  </a:lnTo>
                  <a:lnTo>
                    <a:pt x="2551259" y="317500"/>
                  </a:lnTo>
                  <a:close/>
                </a:path>
                <a:path w="3250565" h="1358900">
                  <a:moveTo>
                    <a:pt x="2574551" y="317500"/>
                  </a:moveTo>
                  <a:lnTo>
                    <a:pt x="2553333" y="317500"/>
                  </a:lnTo>
                  <a:lnTo>
                    <a:pt x="2554985" y="330200"/>
                  </a:lnTo>
                  <a:lnTo>
                    <a:pt x="2569045" y="330200"/>
                  </a:lnTo>
                  <a:lnTo>
                    <a:pt x="2574551" y="317500"/>
                  </a:lnTo>
                  <a:close/>
                </a:path>
                <a:path w="3250565" h="1358900">
                  <a:moveTo>
                    <a:pt x="2584124" y="317500"/>
                  </a:moveTo>
                  <a:lnTo>
                    <a:pt x="2581421" y="317500"/>
                  </a:lnTo>
                  <a:lnTo>
                    <a:pt x="2579767" y="330200"/>
                  </a:lnTo>
                  <a:lnTo>
                    <a:pt x="2580291" y="330200"/>
                  </a:lnTo>
                  <a:lnTo>
                    <a:pt x="2584124" y="317500"/>
                  </a:lnTo>
                  <a:close/>
                </a:path>
                <a:path w="3250565" h="1358900">
                  <a:moveTo>
                    <a:pt x="2591379" y="292100"/>
                  </a:moveTo>
                  <a:lnTo>
                    <a:pt x="2519923" y="292100"/>
                  </a:lnTo>
                  <a:lnTo>
                    <a:pt x="2509534" y="304800"/>
                  </a:lnTo>
                  <a:lnTo>
                    <a:pt x="2488719" y="304800"/>
                  </a:lnTo>
                  <a:lnTo>
                    <a:pt x="2486726" y="317500"/>
                  </a:lnTo>
                  <a:lnTo>
                    <a:pt x="2585191" y="317500"/>
                  </a:lnTo>
                  <a:lnTo>
                    <a:pt x="2585141" y="304800"/>
                  </a:lnTo>
                  <a:lnTo>
                    <a:pt x="2591379" y="292100"/>
                  </a:lnTo>
                  <a:close/>
                </a:path>
                <a:path w="3250565" h="1358900">
                  <a:moveTo>
                    <a:pt x="2621613" y="304800"/>
                  </a:moveTo>
                  <a:lnTo>
                    <a:pt x="2604762" y="304800"/>
                  </a:lnTo>
                  <a:lnTo>
                    <a:pt x="2608471" y="317500"/>
                  </a:lnTo>
                  <a:lnTo>
                    <a:pt x="2621613" y="304800"/>
                  </a:lnTo>
                  <a:close/>
                </a:path>
                <a:path w="3250565" h="1358900">
                  <a:moveTo>
                    <a:pt x="2599063" y="292181"/>
                  </a:moveTo>
                  <a:lnTo>
                    <a:pt x="2592464" y="304800"/>
                  </a:lnTo>
                  <a:lnTo>
                    <a:pt x="2595773" y="304800"/>
                  </a:lnTo>
                  <a:lnTo>
                    <a:pt x="2599075" y="292214"/>
                  </a:lnTo>
                  <a:close/>
                </a:path>
                <a:path w="3250565" h="1358900">
                  <a:moveTo>
                    <a:pt x="2620009" y="292100"/>
                  </a:moveTo>
                  <a:lnTo>
                    <a:pt x="2599105" y="292100"/>
                  </a:lnTo>
                  <a:lnTo>
                    <a:pt x="2603833" y="304800"/>
                  </a:lnTo>
                  <a:lnTo>
                    <a:pt x="2616106" y="304800"/>
                  </a:lnTo>
                  <a:lnTo>
                    <a:pt x="2620009" y="292100"/>
                  </a:lnTo>
                  <a:close/>
                </a:path>
                <a:path w="3250565" h="1358900">
                  <a:moveTo>
                    <a:pt x="2644665" y="279400"/>
                  </a:moveTo>
                  <a:lnTo>
                    <a:pt x="2623428" y="279400"/>
                  </a:lnTo>
                  <a:lnTo>
                    <a:pt x="2619943" y="292100"/>
                  </a:lnTo>
                  <a:lnTo>
                    <a:pt x="2624629" y="292100"/>
                  </a:lnTo>
                  <a:lnTo>
                    <a:pt x="2624988" y="304800"/>
                  </a:lnTo>
                  <a:lnTo>
                    <a:pt x="2630930" y="304800"/>
                  </a:lnTo>
                  <a:lnTo>
                    <a:pt x="2631287" y="292100"/>
                  </a:lnTo>
                  <a:lnTo>
                    <a:pt x="2644665" y="279400"/>
                  </a:lnTo>
                  <a:close/>
                </a:path>
                <a:path w="3250565" h="1358900">
                  <a:moveTo>
                    <a:pt x="2645955" y="292100"/>
                  </a:moveTo>
                  <a:lnTo>
                    <a:pt x="2639286" y="292100"/>
                  </a:lnTo>
                  <a:lnTo>
                    <a:pt x="2642644" y="304800"/>
                  </a:lnTo>
                  <a:lnTo>
                    <a:pt x="2647658" y="304800"/>
                  </a:lnTo>
                  <a:lnTo>
                    <a:pt x="2645955" y="292100"/>
                  </a:lnTo>
                  <a:close/>
                </a:path>
                <a:path w="3250565" h="1358900">
                  <a:moveTo>
                    <a:pt x="2599105" y="292100"/>
                  </a:moveTo>
                  <a:close/>
                </a:path>
                <a:path w="3250565" h="1358900">
                  <a:moveTo>
                    <a:pt x="2536263" y="279400"/>
                  </a:moveTo>
                  <a:lnTo>
                    <a:pt x="2531983" y="279400"/>
                  </a:lnTo>
                  <a:lnTo>
                    <a:pt x="2527936" y="292100"/>
                  </a:lnTo>
                  <a:lnTo>
                    <a:pt x="2541332" y="292100"/>
                  </a:lnTo>
                  <a:lnTo>
                    <a:pt x="2536263" y="279400"/>
                  </a:lnTo>
                  <a:close/>
                </a:path>
                <a:path w="3250565" h="1358900">
                  <a:moveTo>
                    <a:pt x="2618296" y="279400"/>
                  </a:moveTo>
                  <a:lnTo>
                    <a:pt x="2547745" y="279400"/>
                  </a:lnTo>
                  <a:lnTo>
                    <a:pt x="2541332" y="292100"/>
                  </a:lnTo>
                  <a:lnTo>
                    <a:pt x="2619943" y="292100"/>
                  </a:lnTo>
                  <a:lnTo>
                    <a:pt x="2618296" y="279400"/>
                  </a:lnTo>
                  <a:close/>
                </a:path>
                <a:path w="3250565" h="1358900">
                  <a:moveTo>
                    <a:pt x="2658623" y="266700"/>
                  </a:moveTo>
                  <a:lnTo>
                    <a:pt x="2595403" y="266700"/>
                  </a:lnTo>
                  <a:lnTo>
                    <a:pt x="2595643" y="279400"/>
                  </a:lnTo>
                  <a:lnTo>
                    <a:pt x="2655795" y="279400"/>
                  </a:lnTo>
                  <a:lnTo>
                    <a:pt x="2657460" y="292100"/>
                  </a:lnTo>
                  <a:lnTo>
                    <a:pt x="2656845" y="279400"/>
                  </a:lnTo>
                  <a:lnTo>
                    <a:pt x="2658623" y="266700"/>
                  </a:lnTo>
                  <a:close/>
                </a:path>
                <a:path w="3250565" h="1358900">
                  <a:moveTo>
                    <a:pt x="2677683" y="279400"/>
                  </a:moveTo>
                  <a:lnTo>
                    <a:pt x="2672280" y="279400"/>
                  </a:lnTo>
                  <a:lnTo>
                    <a:pt x="2665130" y="292100"/>
                  </a:lnTo>
                  <a:lnTo>
                    <a:pt x="2668787" y="292100"/>
                  </a:lnTo>
                  <a:lnTo>
                    <a:pt x="2677683" y="279400"/>
                  </a:lnTo>
                  <a:close/>
                </a:path>
                <a:path w="3250565" h="1358900">
                  <a:moveTo>
                    <a:pt x="2595403" y="266700"/>
                  </a:moveTo>
                  <a:lnTo>
                    <a:pt x="2572965" y="266700"/>
                  </a:lnTo>
                  <a:lnTo>
                    <a:pt x="2566284" y="279400"/>
                  </a:lnTo>
                  <a:lnTo>
                    <a:pt x="2590098" y="279400"/>
                  </a:lnTo>
                  <a:lnTo>
                    <a:pt x="2595403" y="266700"/>
                  </a:lnTo>
                  <a:close/>
                </a:path>
                <a:path w="3250565" h="1358900">
                  <a:moveTo>
                    <a:pt x="2684188" y="266700"/>
                  </a:moveTo>
                  <a:lnTo>
                    <a:pt x="2662117" y="266700"/>
                  </a:lnTo>
                  <a:lnTo>
                    <a:pt x="2669811" y="279400"/>
                  </a:lnTo>
                  <a:lnTo>
                    <a:pt x="2684188" y="266700"/>
                  </a:lnTo>
                  <a:close/>
                </a:path>
                <a:path w="3250565" h="1358900">
                  <a:moveTo>
                    <a:pt x="2697088" y="266700"/>
                  </a:moveTo>
                  <a:lnTo>
                    <a:pt x="2684188" y="266700"/>
                  </a:lnTo>
                  <a:lnTo>
                    <a:pt x="2682746" y="279400"/>
                  </a:lnTo>
                  <a:lnTo>
                    <a:pt x="2688873" y="279400"/>
                  </a:lnTo>
                  <a:lnTo>
                    <a:pt x="2697088" y="266700"/>
                  </a:lnTo>
                  <a:close/>
                </a:path>
                <a:path w="3250565" h="1358900">
                  <a:moveTo>
                    <a:pt x="2713870" y="266700"/>
                  </a:moveTo>
                  <a:lnTo>
                    <a:pt x="2697088" y="266700"/>
                  </a:lnTo>
                  <a:lnTo>
                    <a:pt x="2701905" y="279400"/>
                  </a:lnTo>
                  <a:lnTo>
                    <a:pt x="2708482" y="279400"/>
                  </a:lnTo>
                  <a:lnTo>
                    <a:pt x="2713870" y="266700"/>
                  </a:lnTo>
                  <a:close/>
                </a:path>
                <a:path w="3250565" h="1358900">
                  <a:moveTo>
                    <a:pt x="2672081" y="254000"/>
                  </a:moveTo>
                  <a:lnTo>
                    <a:pt x="2606898" y="254000"/>
                  </a:lnTo>
                  <a:lnTo>
                    <a:pt x="2607191" y="266700"/>
                  </a:lnTo>
                  <a:lnTo>
                    <a:pt x="2661817" y="266700"/>
                  </a:lnTo>
                  <a:lnTo>
                    <a:pt x="2672081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72081" y="254000"/>
                  </a:lnTo>
                  <a:lnTo>
                    <a:pt x="2681609" y="266700"/>
                  </a:lnTo>
                  <a:lnTo>
                    <a:pt x="2698671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98671" y="266700"/>
                  </a:lnTo>
                  <a:lnTo>
                    <a:pt x="2699075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14024" y="254000"/>
                  </a:moveTo>
                  <a:lnTo>
                    <a:pt x="2700788" y="254000"/>
                  </a:lnTo>
                  <a:lnTo>
                    <a:pt x="2699075" y="266700"/>
                  </a:lnTo>
                  <a:lnTo>
                    <a:pt x="2700827" y="266700"/>
                  </a:lnTo>
                  <a:lnTo>
                    <a:pt x="2714024" y="254000"/>
                  </a:lnTo>
                  <a:close/>
                </a:path>
                <a:path w="3250565" h="1358900">
                  <a:moveTo>
                    <a:pt x="2742048" y="254000"/>
                  </a:moveTo>
                  <a:lnTo>
                    <a:pt x="2728918" y="254000"/>
                  </a:lnTo>
                  <a:lnTo>
                    <a:pt x="2720968" y="266700"/>
                  </a:lnTo>
                  <a:lnTo>
                    <a:pt x="2738400" y="266700"/>
                  </a:lnTo>
                  <a:lnTo>
                    <a:pt x="2742048" y="254000"/>
                  </a:lnTo>
                  <a:close/>
                </a:path>
                <a:path w="3250565" h="1358900">
                  <a:moveTo>
                    <a:pt x="2644115" y="241300"/>
                  </a:moveTo>
                  <a:lnTo>
                    <a:pt x="2643126" y="241300"/>
                  </a:lnTo>
                  <a:lnTo>
                    <a:pt x="2628326" y="254000"/>
                  </a:lnTo>
                  <a:lnTo>
                    <a:pt x="2639210" y="254000"/>
                  </a:lnTo>
                  <a:lnTo>
                    <a:pt x="2644115" y="241300"/>
                  </a:lnTo>
                  <a:close/>
                </a:path>
                <a:path w="3250565" h="1358900">
                  <a:moveTo>
                    <a:pt x="2729282" y="241300"/>
                  </a:moveTo>
                  <a:lnTo>
                    <a:pt x="2644115" y="241300"/>
                  </a:lnTo>
                  <a:lnTo>
                    <a:pt x="2644294" y="254000"/>
                  </a:lnTo>
                  <a:lnTo>
                    <a:pt x="2728122" y="254000"/>
                  </a:lnTo>
                  <a:lnTo>
                    <a:pt x="2729282" y="241300"/>
                  </a:lnTo>
                  <a:close/>
                </a:path>
                <a:path w="3250565" h="1358900">
                  <a:moveTo>
                    <a:pt x="2740442" y="241300"/>
                  </a:moveTo>
                  <a:lnTo>
                    <a:pt x="2729282" y="241300"/>
                  </a:lnTo>
                  <a:lnTo>
                    <a:pt x="2741266" y="254000"/>
                  </a:lnTo>
                  <a:lnTo>
                    <a:pt x="2750418" y="254000"/>
                  </a:lnTo>
                  <a:lnTo>
                    <a:pt x="2740442" y="241300"/>
                  </a:lnTo>
                  <a:close/>
                </a:path>
                <a:path w="3250565" h="1358900">
                  <a:moveTo>
                    <a:pt x="2774771" y="215900"/>
                  </a:moveTo>
                  <a:lnTo>
                    <a:pt x="2712079" y="215900"/>
                  </a:lnTo>
                  <a:lnTo>
                    <a:pt x="2708797" y="228600"/>
                  </a:lnTo>
                  <a:lnTo>
                    <a:pt x="2676778" y="228600"/>
                  </a:lnTo>
                  <a:lnTo>
                    <a:pt x="2667813" y="241300"/>
                  </a:lnTo>
                  <a:lnTo>
                    <a:pt x="2777587" y="241300"/>
                  </a:lnTo>
                  <a:lnTo>
                    <a:pt x="2780708" y="230801"/>
                  </a:lnTo>
                  <a:lnTo>
                    <a:pt x="2778848" y="228600"/>
                  </a:lnTo>
                  <a:lnTo>
                    <a:pt x="2774771" y="215900"/>
                  </a:lnTo>
                  <a:close/>
                </a:path>
                <a:path w="3250565" h="1358900">
                  <a:moveTo>
                    <a:pt x="2794658" y="215900"/>
                  </a:moveTo>
                  <a:lnTo>
                    <a:pt x="2780954" y="215900"/>
                  </a:lnTo>
                  <a:lnTo>
                    <a:pt x="2781363" y="228600"/>
                  </a:lnTo>
                  <a:lnTo>
                    <a:pt x="2780708" y="230801"/>
                  </a:lnTo>
                  <a:lnTo>
                    <a:pt x="2789579" y="241300"/>
                  </a:lnTo>
                  <a:lnTo>
                    <a:pt x="2798468" y="241300"/>
                  </a:lnTo>
                  <a:lnTo>
                    <a:pt x="2797023" y="228600"/>
                  </a:lnTo>
                  <a:lnTo>
                    <a:pt x="2792779" y="228600"/>
                  </a:lnTo>
                  <a:lnTo>
                    <a:pt x="2794027" y="227947"/>
                  </a:lnTo>
                  <a:lnTo>
                    <a:pt x="2794658" y="215900"/>
                  </a:lnTo>
                  <a:close/>
                </a:path>
                <a:path w="3250565" h="1358900">
                  <a:moveTo>
                    <a:pt x="2780954" y="215900"/>
                  </a:moveTo>
                  <a:lnTo>
                    <a:pt x="2774771" y="215900"/>
                  </a:lnTo>
                  <a:lnTo>
                    <a:pt x="2778848" y="228600"/>
                  </a:lnTo>
                  <a:lnTo>
                    <a:pt x="2780708" y="230801"/>
                  </a:lnTo>
                  <a:lnTo>
                    <a:pt x="2781363" y="228600"/>
                  </a:lnTo>
                  <a:lnTo>
                    <a:pt x="2780954" y="215900"/>
                  </a:lnTo>
                  <a:close/>
                </a:path>
                <a:path w="3250565" h="1358900">
                  <a:moveTo>
                    <a:pt x="2701339" y="215900"/>
                  </a:moveTo>
                  <a:lnTo>
                    <a:pt x="2697273" y="215900"/>
                  </a:lnTo>
                  <a:lnTo>
                    <a:pt x="2693718" y="228600"/>
                  </a:lnTo>
                  <a:lnTo>
                    <a:pt x="2705363" y="228600"/>
                  </a:lnTo>
                  <a:lnTo>
                    <a:pt x="2701339" y="215900"/>
                  </a:lnTo>
                  <a:close/>
                </a:path>
                <a:path w="3250565" h="1358900">
                  <a:moveTo>
                    <a:pt x="2794027" y="227947"/>
                  </a:moveTo>
                  <a:lnTo>
                    <a:pt x="2792779" y="228600"/>
                  </a:lnTo>
                  <a:lnTo>
                    <a:pt x="2793307" y="228600"/>
                  </a:lnTo>
                  <a:lnTo>
                    <a:pt x="2794027" y="227947"/>
                  </a:lnTo>
                  <a:close/>
                </a:path>
                <a:path w="3250565" h="1358900">
                  <a:moveTo>
                    <a:pt x="2794119" y="227899"/>
                  </a:moveTo>
                  <a:lnTo>
                    <a:pt x="2793307" y="228600"/>
                  </a:lnTo>
                  <a:lnTo>
                    <a:pt x="2794088" y="228600"/>
                  </a:lnTo>
                  <a:lnTo>
                    <a:pt x="2794119" y="227899"/>
                  </a:lnTo>
                  <a:close/>
                </a:path>
                <a:path w="3250565" h="1358900">
                  <a:moveTo>
                    <a:pt x="2846524" y="203200"/>
                  </a:moveTo>
                  <a:lnTo>
                    <a:pt x="2830528" y="203200"/>
                  </a:lnTo>
                  <a:lnTo>
                    <a:pt x="2817066" y="215900"/>
                  </a:lnTo>
                  <a:lnTo>
                    <a:pt x="2794190" y="227862"/>
                  </a:lnTo>
                  <a:lnTo>
                    <a:pt x="2794088" y="228600"/>
                  </a:lnTo>
                  <a:lnTo>
                    <a:pt x="2822980" y="228600"/>
                  </a:lnTo>
                  <a:lnTo>
                    <a:pt x="2824062" y="215900"/>
                  </a:lnTo>
                  <a:lnTo>
                    <a:pt x="2848493" y="215900"/>
                  </a:lnTo>
                  <a:lnTo>
                    <a:pt x="2846524" y="203200"/>
                  </a:lnTo>
                  <a:close/>
                </a:path>
                <a:path w="3250565" h="1358900">
                  <a:moveTo>
                    <a:pt x="2832550" y="215900"/>
                  </a:moveTo>
                  <a:lnTo>
                    <a:pt x="2828490" y="215900"/>
                  </a:lnTo>
                  <a:lnTo>
                    <a:pt x="2828016" y="228600"/>
                  </a:lnTo>
                  <a:lnTo>
                    <a:pt x="2832550" y="215900"/>
                  </a:lnTo>
                  <a:close/>
                </a:path>
                <a:path w="3250565" h="1358900">
                  <a:moveTo>
                    <a:pt x="2784688" y="177800"/>
                  </a:moveTo>
                  <a:lnTo>
                    <a:pt x="2776623" y="190500"/>
                  </a:lnTo>
                  <a:lnTo>
                    <a:pt x="2774042" y="215900"/>
                  </a:lnTo>
                  <a:lnTo>
                    <a:pt x="2794658" y="215900"/>
                  </a:lnTo>
                  <a:lnTo>
                    <a:pt x="2794121" y="227862"/>
                  </a:lnTo>
                  <a:lnTo>
                    <a:pt x="2807324" y="215900"/>
                  </a:lnTo>
                  <a:lnTo>
                    <a:pt x="2823506" y="203200"/>
                  </a:lnTo>
                  <a:lnTo>
                    <a:pt x="2848325" y="203200"/>
                  </a:lnTo>
                  <a:lnTo>
                    <a:pt x="2864986" y="190500"/>
                  </a:lnTo>
                  <a:lnTo>
                    <a:pt x="2800411" y="190500"/>
                  </a:lnTo>
                  <a:lnTo>
                    <a:pt x="2784688" y="177800"/>
                  </a:lnTo>
                  <a:close/>
                </a:path>
                <a:path w="3250565" h="1358900">
                  <a:moveTo>
                    <a:pt x="2749453" y="203200"/>
                  </a:moveTo>
                  <a:lnTo>
                    <a:pt x="2728165" y="203200"/>
                  </a:lnTo>
                  <a:lnTo>
                    <a:pt x="2718289" y="215900"/>
                  </a:lnTo>
                  <a:lnTo>
                    <a:pt x="2747534" y="215900"/>
                  </a:lnTo>
                  <a:lnTo>
                    <a:pt x="2749453" y="203200"/>
                  </a:lnTo>
                  <a:close/>
                </a:path>
                <a:path w="3250565" h="1358900">
                  <a:moveTo>
                    <a:pt x="2749828" y="203200"/>
                  </a:moveTo>
                  <a:lnTo>
                    <a:pt x="2749453" y="203200"/>
                  </a:lnTo>
                  <a:lnTo>
                    <a:pt x="2747534" y="215900"/>
                  </a:lnTo>
                  <a:lnTo>
                    <a:pt x="2749828" y="203200"/>
                  </a:lnTo>
                  <a:close/>
                </a:path>
                <a:path w="3250565" h="1358900">
                  <a:moveTo>
                    <a:pt x="2766377" y="190500"/>
                  </a:moveTo>
                  <a:lnTo>
                    <a:pt x="2742445" y="203200"/>
                  </a:lnTo>
                  <a:lnTo>
                    <a:pt x="2749828" y="203200"/>
                  </a:lnTo>
                  <a:lnTo>
                    <a:pt x="2747534" y="215900"/>
                  </a:lnTo>
                  <a:lnTo>
                    <a:pt x="2773049" y="215900"/>
                  </a:lnTo>
                  <a:lnTo>
                    <a:pt x="2772384" y="203200"/>
                  </a:lnTo>
                  <a:lnTo>
                    <a:pt x="2766377" y="190500"/>
                  </a:lnTo>
                  <a:close/>
                </a:path>
                <a:path w="3250565" h="1358900">
                  <a:moveTo>
                    <a:pt x="2891037" y="190500"/>
                  </a:moveTo>
                  <a:lnTo>
                    <a:pt x="2864986" y="190500"/>
                  </a:lnTo>
                  <a:lnTo>
                    <a:pt x="2874807" y="203200"/>
                  </a:lnTo>
                  <a:lnTo>
                    <a:pt x="2876074" y="203200"/>
                  </a:lnTo>
                  <a:lnTo>
                    <a:pt x="2891037" y="190500"/>
                  </a:lnTo>
                  <a:close/>
                </a:path>
                <a:path w="3250565" h="1358900">
                  <a:moveTo>
                    <a:pt x="2902867" y="190500"/>
                  </a:moveTo>
                  <a:lnTo>
                    <a:pt x="2892186" y="190500"/>
                  </a:lnTo>
                  <a:lnTo>
                    <a:pt x="2891350" y="203200"/>
                  </a:lnTo>
                  <a:lnTo>
                    <a:pt x="2893943" y="203200"/>
                  </a:lnTo>
                  <a:lnTo>
                    <a:pt x="2902867" y="190500"/>
                  </a:lnTo>
                  <a:close/>
                </a:path>
                <a:path w="3250565" h="1358900">
                  <a:moveTo>
                    <a:pt x="2816915" y="177800"/>
                  </a:moveTo>
                  <a:lnTo>
                    <a:pt x="2805761" y="177800"/>
                  </a:lnTo>
                  <a:lnTo>
                    <a:pt x="2806232" y="190500"/>
                  </a:lnTo>
                  <a:lnTo>
                    <a:pt x="2815543" y="190500"/>
                  </a:lnTo>
                  <a:lnTo>
                    <a:pt x="2816915" y="177800"/>
                  </a:lnTo>
                  <a:close/>
                </a:path>
                <a:path w="3250565" h="1358900">
                  <a:moveTo>
                    <a:pt x="2924888" y="165100"/>
                  </a:moveTo>
                  <a:lnTo>
                    <a:pt x="2866789" y="165100"/>
                  </a:lnTo>
                  <a:lnTo>
                    <a:pt x="2868239" y="177800"/>
                  </a:lnTo>
                  <a:lnTo>
                    <a:pt x="2829522" y="177800"/>
                  </a:lnTo>
                  <a:lnTo>
                    <a:pt x="2815543" y="190500"/>
                  </a:lnTo>
                  <a:lnTo>
                    <a:pt x="2899485" y="190500"/>
                  </a:lnTo>
                  <a:lnTo>
                    <a:pt x="2901069" y="177800"/>
                  </a:lnTo>
                  <a:lnTo>
                    <a:pt x="2924888" y="165100"/>
                  </a:lnTo>
                  <a:close/>
                </a:path>
                <a:path w="3250565" h="1358900">
                  <a:moveTo>
                    <a:pt x="2866789" y="165100"/>
                  </a:moveTo>
                  <a:lnTo>
                    <a:pt x="2829264" y="165100"/>
                  </a:lnTo>
                  <a:lnTo>
                    <a:pt x="2830285" y="177800"/>
                  </a:lnTo>
                  <a:lnTo>
                    <a:pt x="2868239" y="177800"/>
                  </a:lnTo>
                  <a:lnTo>
                    <a:pt x="2866789" y="165100"/>
                  </a:lnTo>
                  <a:close/>
                </a:path>
                <a:path w="3250565" h="1358900">
                  <a:moveTo>
                    <a:pt x="2935132" y="165100"/>
                  </a:moveTo>
                  <a:lnTo>
                    <a:pt x="2924888" y="165100"/>
                  </a:lnTo>
                  <a:lnTo>
                    <a:pt x="2927213" y="177800"/>
                  </a:lnTo>
                  <a:lnTo>
                    <a:pt x="2931048" y="177800"/>
                  </a:lnTo>
                  <a:lnTo>
                    <a:pt x="2935132" y="165100"/>
                  </a:lnTo>
                  <a:close/>
                </a:path>
                <a:path w="3250565" h="1358900">
                  <a:moveTo>
                    <a:pt x="2951353" y="165100"/>
                  </a:moveTo>
                  <a:lnTo>
                    <a:pt x="2935132" y="165100"/>
                  </a:lnTo>
                  <a:lnTo>
                    <a:pt x="2938204" y="177800"/>
                  </a:lnTo>
                  <a:lnTo>
                    <a:pt x="2953099" y="177800"/>
                  </a:lnTo>
                  <a:lnTo>
                    <a:pt x="2951353" y="165100"/>
                  </a:lnTo>
                  <a:close/>
                </a:path>
                <a:path w="3250565" h="1358900">
                  <a:moveTo>
                    <a:pt x="2860446" y="152400"/>
                  </a:moveTo>
                  <a:lnTo>
                    <a:pt x="2854891" y="152400"/>
                  </a:lnTo>
                  <a:lnTo>
                    <a:pt x="2848381" y="165100"/>
                  </a:lnTo>
                  <a:lnTo>
                    <a:pt x="2860745" y="165100"/>
                  </a:lnTo>
                  <a:lnTo>
                    <a:pt x="2860446" y="152400"/>
                  </a:lnTo>
                  <a:close/>
                </a:path>
                <a:path w="3250565" h="1358900">
                  <a:moveTo>
                    <a:pt x="2965220" y="152400"/>
                  </a:moveTo>
                  <a:lnTo>
                    <a:pt x="2866973" y="152400"/>
                  </a:lnTo>
                  <a:lnTo>
                    <a:pt x="2860745" y="165100"/>
                  </a:lnTo>
                  <a:lnTo>
                    <a:pt x="2950950" y="165100"/>
                  </a:lnTo>
                  <a:lnTo>
                    <a:pt x="2965220" y="152400"/>
                  </a:lnTo>
                  <a:close/>
                </a:path>
                <a:path w="3250565" h="1358900">
                  <a:moveTo>
                    <a:pt x="2973710" y="152400"/>
                  </a:moveTo>
                  <a:lnTo>
                    <a:pt x="2965220" y="152400"/>
                  </a:lnTo>
                  <a:lnTo>
                    <a:pt x="2967983" y="165100"/>
                  </a:lnTo>
                  <a:lnTo>
                    <a:pt x="2973710" y="152400"/>
                  </a:lnTo>
                  <a:close/>
                </a:path>
                <a:path w="3250565" h="1358900">
                  <a:moveTo>
                    <a:pt x="2984607" y="152400"/>
                  </a:moveTo>
                  <a:lnTo>
                    <a:pt x="2979147" y="152400"/>
                  </a:lnTo>
                  <a:lnTo>
                    <a:pt x="2981040" y="165100"/>
                  </a:lnTo>
                  <a:lnTo>
                    <a:pt x="2984607" y="152400"/>
                  </a:lnTo>
                  <a:close/>
                </a:path>
                <a:path w="3250565" h="1358900">
                  <a:moveTo>
                    <a:pt x="2996887" y="152400"/>
                  </a:moveTo>
                  <a:lnTo>
                    <a:pt x="2993584" y="165100"/>
                  </a:lnTo>
                  <a:lnTo>
                    <a:pt x="2996887" y="152400"/>
                  </a:lnTo>
                  <a:close/>
                </a:path>
                <a:path w="3250565" h="1358900">
                  <a:moveTo>
                    <a:pt x="2986515" y="139700"/>
                  </a:moveTo>
                  <a:lnTo>
                    <a:pt x="2891827" y="139700"/>
                  </a:lnTo>
                  <a:lnTo>
                    <a:pt x="2892739" y="152400"/>
                  </a:lnTo>
                  <a:lnTo>
                    <a:pt x="2980459" y="152400"/>
                  </a:lnTo>
                  <a:lnTo>
                    <a:pt x="2986515" y="139700"/>
                  </a:lnTo>
                  <a:close/>
                </a:path>
                <a:path w="3250565" h="1358900">
                  <a:moveTo>
                    <a:pt x="2995870" y="139700"/>
                  </a:moveTo>
                  <a:lnTo>
                    <a:pt x="2986515" y="139700"/>
                  </a:lnTo>
                  <a:lnTo>
                    <a:pt x="2983708" y="152400"/>
                  </a:lnTo>
                  <a:lnTo>
                    <a:pt x="2995035" y="152400"/>
                  </a:lnTo>
                  <a:lnTo>
                    <a:pt x="2995870" y="139700"/>
                  </a:lnTo>
                  <a:close/>
                </a:path>
                <a:path w="3250565" h="1358900">
                  <a:moveTo>
                    <a:pt x="3010867" y="139700"/>
                  </a:moveTo>
                  <a:lnTo>
                    <a:pt x="2996836" y="139700"/>
                  </a:lnTo>
                  <a:lnTo>
                    <a:pt x="3000404" y="152400"/>
                  </a:lnTo>
                  <a:lnTo>
                    <a:pt x="3009041" y="152400"/>
                  </a:lnTo>
                  <a:lnTo>
                    <a:pt x="3010867" y="139700"/>
                  </a:lnTo>
                  <a:close/>
                </a:path>
                <a:path w="3250565" h="1358900">
                  <a:moveTo>
                    <a:pt x="2904832" y="127000"/>
                  </a:moveTo>
                  <a:lnTo>
                    <a:pt x="2902978" y="139700"/>
                  </a:lnTo>
                  <a:lnTo>
                    <a:pt x="2911810" y="139700"/>
                  </a:lnTo>
                  <a:lnTo>
                    <a:pt x="2904832" y="127000"/>
                  </a:lnTo>
                  <a:close/>
                </a:path>
                <a:path w="3250565" h="1358900">
                  <a:moveTo>
                    <a:pt x="2953079" y="127000"/>
                  </a:moveTo>
                  <a:lnTo>
                    <a:pt x="2922977" y="127000"/>
                  </a:lnTo>
                  <a:lnTo>
                    <a:pt x="2915847" y="139700"/>
                  </a:lnTo>
                  <a:lnTo>
                    <a:pt x="2954546" y="139700"/>
                  </a:lnTo>
                  <a:lnTo>
                    <a:pt x="2953079" y="127000"/>
                  </a:lnTo>
                  <a:close/>
                </a:path>
                <a:path w="3250565" h="1358900">
                  <a:moveTo>
                    <a:pt x="3049757" y="114300"/>
                  </a:moveTo>
                  <a:lnTo>
                    <a:pt x="2962428" y="114300"/>
                  </a:lnTo>
                  <a:lnTo>
                    <a:pt x="2968192" y="127000"/>
                  </a:lnTo>
                  <a:lnTo>
                    <a:pt x="2974843" y="139700"/>
                  </a:lnTo>
                  <a:lnTo>
                    <a:pt x="2996436" y="139700"/>
                  </a:lnTo>
                  <a:lnTo>
                    <a:pt x="2996672" y="127000"/>
                  </a:lnTo>
                  <a:lnTo>
                    <a:pt x="3050389" y="127000"/>
                  </a:lnTo>
                  <a:lnTo>
                    <a:pt x="3049757" y="114300"/>
                  </a:lnTo>
                  <a:close/>
                </a:path>
                <a:path w="3250565" h="1358900">
                  <a:moveTo>
                    <a:pt x="3003237" y="127000"/>
                  </a:moveTo>
                  <a:lnTo>
                    <a:pt x="2996436" y="139700"/>
                  </a:lnTo>
                  <a:lnTo>
                    <a:pt x="2999930" y="139700"/>
                  </a:lnTo>
                  <a:lnTo>
                    <a:pt x="3003237" y="127000"/>
                  </a:lnTo>
                  <a:close/>
                </a:path>
                <a:path w="3250565" h="1358900">
                  <a:moveTo>
                    <a:pt x="3029245" y="127000"/>
                  </a:moveTo>
                  <a:lnTo>
                    <a:pt x="3006205" y="127000"/>
                  </a:lnTo>
                  <a:lnTo>
                    <a:pt x="2999930" y="139700"/>
                  </a:lnTo>
                  <a:lnTo>
                    <a:pt x="3011748" y="139700"/>
                  </a:lnTo>
                  <a:lnTo>
                    <a:pt x="3029245" y="127000"/>
                  </a:lnTo>
                  <a:close/>
                </a:path>
                <a:path w="3250565" h="1358900">
                  <a:moveTo>
                    <a:pt x="3043350" y="127000"/>
                  </a:moveTo>
                  <a:lnTo>
                    <a:pt x="3029245" y="127000"/>
                  </a:lnTo>
                  <a:lnTo>
                    <a:pt x="3022933" y="139700"/>
                  </a:lnTo>
                  <a:lnTo>
                    <a:pt x="3038585" y="139700"/>
                  </a:lnTo>
                  <a:lnTo>
                    <a:pt x="3043350" y="127000"/>
                  </a:lnTo>
                  <a:close/>
                </a:path>
                <a:path w="3250565" h="1358900">
                  <a:moveTo>
                    <a:pt x="3059126" y="127000"/>
                  </a:moveTo>
                  <a:lnTo>
                    <a:pt x="3050199" y="127000"/>
                  </a:lnTo>
                  <a:lnTo>
                    <a:pt x="3056671" y="139700"/>
                  </a:lnTo>
                  <a:lnTo>
                    <a:pt x="3059126" y="127000"/>
                  </a:lnTo>
                  <a:close/>
                </a:path>
                <a:path w="3250565" h="1358900">
                  <a:moveTo>
                    <a:pt x="2954492" y="114300"/>
                  </a:moveTo>
                  <a:lnTo>
                    <a:pt x="2946141" y="114300"/>
                  </a:lnTo>
                  <a:lnTo>
                    <a:pt x="2940130" y="127000"/>
                  </a:lnTo>
                  <a:lnTo>
                    <a:pt x="2962785" y="127000"/>
                  </a:lnTo>
                  <a:lnTo>
                    <a:pt x="2954492" y="114300"/>
                  </a:lnTo>
                  <a:close/>
                </a:path>
                <a:path w="3250565" h="1358900">
                  <a:moveTo>
                    <a:pt x="3059475" y="114300"/>
                  </a:moveTo>
                  <a:lnTo>
                    <a:pt x="3049757" y="114300"/>
                  </a:lnTo>
                  <a:lnTo>
                    <a:pt x="3051390" y="127000"/>
                  </a:lnTo>
                  <a:lnTo>
                    <a:pt x="3059475" y="114300"/>
                  </a:lnTo>
                  <a:close/>
                </a:path>
                <a:path w="3250565" h="1358900">
                  <a:moveTo>
                    <a:pt x="3034011" y="101600"/>
                  </a:moveTo>
                  <a:lnTo>
                    <a:pt x="2990126" y="101600"/>
                  </a:lnTo>
                  <a:lnTo>
                    <a:pt x="2966691" y="114300"/>
                  </a:lnTo>
                  <a:lnTo>
                    <a:pt x="3035044" y="114300"/>
                  </a:lnTo>
                  <a:lnTo>
                    <a:pt x="3034011" y="101600"/>
                  </a:lnTo>
                  <a:close/>
                </a:path>
                <a:path w="3250565" h="1358900">
                  <a:moveTo>
                    <a:pt x="3063973" y="101600"/>
                  </a:moveTo>
                  <a:lnTo>
                    <a:pt x="3034011" y="101600"/>
                  </a:lnTo>
                  <a:lnTo>
                    <a:pt x="3035044" y="114300"/>
                  </a:lnTo>
                  <a:lnTo>
                    <a:pt x="3060637" y="114300"/>
                  </a:lnTo>
                  <a:lnTo>
                    <a:pt x="3063973" y="101600"/>
                  </a:lnTo>
                  <a:close/>
                </a:path>
                <a:path w="3250565" h="1358900">
                  <a:moveTo>
                    <a:pt x="3107664" y="101600"/>
                  </a:moveTo>
                  <a:lnTo>
                    <a:pt x="3100155" y="101600"/>
                  </a:lnTo>
                  <a:lnTo>
                    <a:pt x="3095927" y="114300"/>
                  </a:lnTo>
                  <a:lnTo>
                    <a:pt x="3104372" y="114300"/>
                  </a:lnTo>
                  <a:lnTo>
                    <a:pt x="3107664" y="101600"/>
                  </a:lnTo>
                  <a:close/>
                </a:path>
                <a:path w="3250565" h="1358900">
                  <a:moveTo>
                    <a:pt x="3113163" y="101600"/>
                  </a:moveTo>
                  <a:lnTo>
                    <a:pt x="3108759" y="101600"/>
                  </a:lnTo>
                  <a:lnTo>
                    <a:pt x="3107660" y="114300"/>
                  </a:lnTo>
                  <a:lnTo>
                    <a:pt x="3109791" y="114300"/>
                  </a:lnTo>
                  <a:lnTo>
                    <a:pt x="3113163" y="101600"/>
                  </a:lnTo>
                  <a:close/>
                </a:path>
                <a:path w="3250565" h="1358900">
                  <a:moveTo>
                    <a:pt x="3034725" y="76200"/>
                  </a:moveTo>
                  <a:lnTo>
                    <a:pt x="3021504" y="88900"/>
                  </a:lnTo>
                  <a:lnTo>
                    <a:pt x="3012365" y="101600"/>
                  </a:lnTo>
                  <a:lnTo>
                    <a:pt x="3113532" y="101600"/>
                  </a:lnTo>
                  <a:lnTo>
                    <a:pt x="3118384" y="88900"/>
                  </a:lnTo>
                  <a:lnTo>
                    <a:pt x="3040948" y="88900"/>
                  </a:lnTo>
                  <a:lnTo>
                    <a:pt x="3034725" y="76200"/>
                  </a:lnTo>
                  <a:close/>
                </a:path>
                <a:path w="3250565" h="1358900">
                  <a:moveTo>
                    <a:pt x="3140109" y="88900"/>
                  </a:moveTo>
                  <a:lnTo>
                    <a:pt x="3127033" y="88900"/>
                  </a:lnTo>
                  <a:lnTo>
                    <a:pt x="3121231" y="101600"/>
                  </a:lnTo>
                  <a:lnTo>
                    <a:pt x="3140109" y="88900"/>
                  </a:lnTo>
                  <a:close/>
                </a:path>
                <a:path w="3250565" h="1358900">
                  <a:moveTo>
                    <a:pt x="3083326" y="76200"/>
                  </a:moveTo>
                  <a:lnTo>
                    <a:pt x="3057029" y="76200"/>
                  </a:lnTo>
                  <a:lnTo>
                    <a:pt x="3040948" y="88900"/>
                  </a:lnTo>
                  <a:lnTo>
                    <a:pt x="3081571" y="88900"/>
                  </a:lnTo>
                  <a:lnTo>
                    <a:pt x="3083326" y="76200"/>
                  </a:lnTo>
                  <a:close/>
                </a:path>
                <a:path w="3250565" h="1358900">
                  <a:moveTo>
                    <a:pt x="3149932" y="76200"/>
                  </a:moveTo>
                  <a:lnTo>
                    <a:pt x="3097806" y="76200"/>
                  </a:lnTo>
                  <a:lnTo>
                    <a:pt x="3081571" y="88900"/>
                  </a:lnTo>
                  <a:lnTo>
                    <a:pt x="3146512" y="88900"/>
                  </a:lnTo>
                  <a:lnTo>
                    <a:pt x="3149932" y="76200"/>
                  </a:lnTo>
                  <a:close/>
                </a:path>
                <a:path w="3250565" h="1358900">
                  <a:moveTo>
                    <a:pt x="3170097" y="76200"/>
                  </a:moveTo>
                  <a:lnTo>
                    <a:pt x="3152020" y="76200"/>
                  </a:lnTo>
                  <a:lnTo>
                    <a:pt x="3146512" y="88900"/>
                  </a:lnTo>
                  <a:lnTo>
                    <a:pt x="3165161" y="88900"/>
                  </a:lnTo>
                  <a:lnTo>
                    <a:pt x="3170248" y="77699"/>
                  </a:lnTo>
                  <a:lnTo>
                    <a:pt x="3170097" y="76200"/>
                  </a:lnTo>
                  <a:close/>
                </a:path>
                <a:path w="3250565" h="1358900">
                  <a:moveTo>
                    <a:pt x="3188894" y="76200"/>
                  </a:moveTo>
                  <a:lnTo>
                    <a:pt x="3170929" y="76200"/>
                  </a:lnTo>
                  <a:lnTo>
                    <a:pt x="3170248" y="77699"/>
                  </a:lnTo>
                  <a:lnTo>
                    <a:pt x="3171368" y="88900"/>
                  </a:lnTo>
                  <a:lnTo>
                    <a:pt x="3179710" y="88900"/>
                  </a:lnTo>
                  <a:lnTo>
                    <a:pt x="3188894" y="76200"/>
                  </a:lnTo>
                  <a:close/>
                </a:path>
                <a:path w="3250565" h="1358900">
                  <a:moveTo>
                    <a:pt x="3170929" y="76200"/>
                  </a:moveTo>
                  <a:lnTo>
                    <a:pt x="3170097" y="76200"/>
                  </a:lnTo>
                  <a:lnTo>
                    <a:pt x="3170248" y="77699"/>
                  </a:lnTo>
                  <a:lnTo>
                    <a:pt x="3170929" y="76200"/>
                  </a:lnTo>
                  <a:close/>
                </a:path>
                <a:path w="3250565" h="1358900">
                  <a:moveTo>
                    <a:pt x="3088028" y="63500"/>
                  </a:moveTo>
                  <a:lnTo>
                    <a:pt x="3078362" y="63500"/>
                  </a:lnTo>
                  <a:lnTo>
                    <a:pt x="3068390" y="76200"/>
                  </a:lnTo>
                  <a:lnTo>
                    <a:pt x="3089453" y="76200"/>
                  </a:lnTo>
                  <a:lnTo>
                    <a:pt x="3088028" y="63500"/>
                  </a:lnTo>
                  <a:close/>
                </a:path>
                <a:path w="3250565" h="1358900">
                  <a:moveTo>
                    <a:pt x="3158696" y="63500"/>
                  </a:moveTo>
                  <a:lnTo>
                    <a:pt x="3098918" y="63500"/>
                  </a:lnTo>
                  <a:lnTo>
                    <a:pt x="3089453" y="76200"/>
                  </a:lnTo>
                  <a:lnTo>
                    <a:pt x="3157034" y="76200"/>
                  </a:lnTo>
                  <a:lnTo>
                    <a:pt x="3158696" y="63500"/>
                  </a:lnTo>
                  <a:close/>
                </a:path>
                <a:path w="3250565" h="1358900">
                  <a:moveTo>
                    <a:pt x="3152433" y="46477"/>
                  </a:moveTo>
                  <a:lnTo>
                    <a:pt x="3152108" y="50800"/>
                  </a:lnTo>
                  <a:lnTo>
                    <a:pt x="3150200" y="63500"/>
                  </a:lnTo>
                  <a:lnTo>
                    <a:pt x="3158696" y="63500"/>
                  </a:lnTo>
                  <a:lnTo>
                    <a:pt x="3157034" y="76200"/>
                  </a:lnTo>
                  <a:lnTo>
                    <a:pt x="3164357" y="76200"/>
                  </a:lnTo>
                  <a:lnTo>
                    <a:pt x="3161271" y="63500"/>
                  </a:lnTo>
                  <a:lnTo>
                    <a:pt x="3156446" y="50800"/>
                  </a:lnTo>
                  <a:lnTo>
                    <a:pt x="3152433" y="46477"/>
                  </a:lnTo>
                  <a:close/>
                </a:path>
                <a:path w="3250565" h="1358900">
                  <a:moveTo>
                    <a:pt x="3250569" y="38100"/>
                  </a:moveTo>
                  <a:lnTo>
                    <a:pt x="3153063" y="38100"/>
                  </a:lnTo>
                  <a:lnTo>
                    <a:pt x="3152433" y="46477"/>
                  </a:lnTo>
                  <a:lnTo>
                    <a:pt x="3156446" y="50800"/>
                  </a:lnTo>
                  <a:lnTo>
                    <a:pt x="3161271" y="63500"/>
                  </a:lnTo>
                  <a:lnTo>
                    <a:pt x="3164357" y="76200"/>
                  </a:lnTo>
                  <a:lnTo>
                    <a:pt x="3178585" y="76200"/>
                  </a:lnTo>
                  <a:lnTo>
                    <a:pt x="3187566" y="63500"/>
                  </a:lnTo>
                  <a:lnTo>
                    <a:pt x="3213421" y="63500"/>
                  </a:lnTo>
                  <a:lnTo>
                    <a:pt x="3210968" y="50800"/>
                  </a:lnTo>
                  <a:lnTo>
                    <a:pt x="3243880" y="50800"/>
                  </a:lnTo>
                  <a:lnTo>
                    <a:pt x="3250569" y="38100"/>
                  </a:lnTo>
                  <a:close/>
                </a:path>
                <a:path w="3250565" h="1358900">
                  <a:moveTo>
                    <a:pt x="3197872" y="63500"/>
                  </a:moveTo>
                  <a:lnTo>
                    <a:pt x="3190835" y="63500"/>
                  </a:lnTo>
                  <a:lnTo>
                    <a:pt x="3191789" y="76200"/>
                  </a:lnTo>
                  <a:lnTo>
                    <a:pt x="3195941" y="76200"/>
                  </a:lnTo>
                  <a:lnTo>
                    <a:pt x="3197872" y="63500"/>
                  </a:lnTo>
                  <a:close/>
                </a:path>
                <a:path w="3250565" h="1358900">
                  <a:moveTo>
                    <a:pt x="3205904" y="63500"/>
                  </a:moveTo>
                  <a:lnTo>
                    <a:pt x="3199535" y="76200"/>
                  </a:lnTo>
                  <a:lnTo>
                    <a:pt x="3204409" y="76200"/>
                  </a:lnTo>
                  <a:lnTo>
                    <a:pt x="3205904" y="63500"/>
                  </a:lnTo>
                  <a:close/>
                </a:path>
                <a:path w="3250565" h="1358900">
                  <a:moveTo>
                    <a:pt x="3115117" y="50800"/>
                  </a:moveTo>
                  <a:lnTo>
                    <a:pt x="3103840" y="50800"/>
                  </a:lnTo>
                  <a:lnTo>
                    <a:pt x="3107655" y="63500"/>
                  </a:lnTo>
                  <a:lnTo>
                    <a:pt x="3113157" y="63500"/>
                  </a:lnTo>
                  <a:lnTo>
                    <a:pt x="3115117" y="50800"/>
                  </a:lnTo>
                  <a:close/>
                </a:path>
                <a:path w="3250565" h="1358900">
                  <a:moveTo>
                    <a:pt x="3144655" y="38100"/>
                  </a:moveTo>
                  <a:lnTo>
                    <a:pt x="3137493" y="38100"/>
                  </a:lnTo>
                  <a:lnTo>
                    <a:pt x="3132777" y="50800"/>
                  </a:lnTo>
                  <a:lnTo>
                    <a:pt x="3118940" y="50800"/>
                  </a:lnTo>
                  <a:lnTo>
                    <a:pt x="3118841" y="63500"/>
                  </a:lnTo>
                  <a:lnTo>
                    <a:pt x="3150200" y="63500"/>
                  </a:lnTo>
                  <a:lnTo>
                    <a:pt x="3152108" y="50800"/>
                  </a:lnTo>
                  <a:lnTo>
                    <a:pt x="3152433" y="46477"/>
                  </a:lnTo>
                  <a:lnTo>
                    <a:pt x="3144655" y="38100"/>
                  </a:lnTo>
                  <a:close/>
                </a:path>
                <a:path w="3250565" h="1358900">
                  <a:moveTo>
                    <a:pt x="3225616" y="50800"/>
                  </a:moveTo>
                  <a:lnTo>
                    <a:pt x="3222156" y="50800"/>
                  </a:lnTo>
                  <a:lnTo>
                    <a:pt x="3216272" y="63500"/>
                  </a:lnTo>
                  <a:lnTo>
                    <a:pt x="3224404" y="63500"/>
                  </a:lnTo>
                  <a:lnTo>
                    <a:pt x="3225616" y="50800"/>
                  </a:lnTo>
                  <a:close/>
                </a:path>
                <a:path w="3250565" h="1358900">
                  <a:moveTo>
                    <a:pt x="3248386" y="50800"/>
                  </a:moveTo>
                  <a:lnTo>
                    <a:pt x="3230864" y="50800"/>
                  </a:lnTo>
                  <a:lnTo>
                    <a:pt x="3230497" y="63500"/>
                  </a:lnTo>
                  <a:lnTo>
                    <a:pt x="3239559" y="63500"/>
                  </a:lnTo>
                  <a:lnTo>
                    <a:pt x="3248386" y="50800"/>
                  </a:lnTo>
                  <a:close/>
                </a:path>
                <a:path w="3250565" h="1358900">
                  <a:moveTo>
                    <a:pt x="3164454" y="25400"/>
                  </a:moveTo>
                  <a:lnTo>
                    <a:pt x="3160221" y="25400"/>
                  </a:lnTo>
                  <a:lnTo>
                    <a:pt x="3154257" y="38100"/>
                  </a:lnTo>
                  <a:lnTo>
                    <a:pt x="3164124" y="38100"/>
                  </a:lnTo>
                  <a:lnTo>
                    <a:pt x="3164454" y="25400"/>
                  </a:lnTo>
                  <a:close/>
                </a:path>
                <a:path w="3250565" h="1358900">
                  <a:moveTo>
                    <a:pt x="3180865" y="25400"/>
                  </a:moveTo>
                  <a:lnTo>
                    <a:pt x="3173241" y="25400"/>
                  </a:lnTo>
                  <a:lnTo>
                    <a:pt x="3167135" y="38100"/>
                  </a:lnTo>
                  <a:lnTo>
                    <a:pt x="3184328" y="38100"/>
                  </a:lnTo>
                  <a:lnTo>
                    <a:pt x="3180865" y="25400"/>
                  </a:lnTo>
                  <a:close/>
                </a:path>
                <a:path w="3250565" h="1358900">
                  <a:moveTo>
                    <a:pt x="3242852" y="25400"/>
                  </a:moveTo>
                  <a:lnTo>
                    <a:pt x="3182468" y="25400"/>
                  </a:lnTo>
                  <a:lnTo>
                    <a:pt x="3184328" y="38100"/>
                  </a:lnTo>
                  <a:lnTo>
                    <a:pt x="3233817" y="38100"/>
                  </a:lnTo>
                  <a:lnTo>
                    <a:pt x="3242852" y="25400"/>
                  </a:lnTo>
                  <a:close/>
                </a:path>
                <a:path w="3250565" h="1358900">
                  <a:moveTo>
                    <a:pt x="3243842" y="34954"/>
                  </a:moveTo>
                  <a:lnTo>
                    <a:pt x="3241629" y="38100"/>
                  </a:lnTo>
                  <a:lnTo>
                    <a:pt x="3244168" y="38100"/>
                  </a:lnTo>
                  <a:lnTo>
                    <a:pt x="3243842" y="34954"/>
                  </a:lnTo>
                  <a:close/>
                </a:path>
                <a:path w="3250565" h="1358900">
                  <a:moveTo>
                    <a:pt x="3250567" y="25400"/>
                  </a:moveTo>
                  <a:lnTo>
                    <a:pt x="3242852" y="25400"/>
                  </a:lnTo>
                  <a:lnTo>
                    <a:pt x="3243842" y="34954"/>
                  </a:lnTo>
                  <a:lnTo>
                    <a:pt x="3250567" y="25400"/>
                  </a:lnTo>
                  <a:close/>
                </a:path>
                <a:path w="3250565" h="1358900">
                  <a:moveTo>
                    <a:pt x="3208493" y="12700"/>
                  </a:moveTo>
                  <a:lnTo>
                    <a:pt x="3201384" y="12700"/>
                  </a:lnTo>
                  <a:lnTo>
                    <a:pt x="3198173" y="25400"/>
                  </a:lnTo>
                  <a:lnTo>
                    <a:pt x="3208578" y="25400"/>
                  </a:lnTo>
                  <a:lnTo>
                    <a:pt x="3208493" y="12700"/>
                  </a:lnTo>
                  <a:close/>
                </a:path>
                <a:path w="3250565" h="1358900">
                  <a:moveTo>
                    <a:pt x="3247284" y="12700"/>
                  </a:moveTo>
                  <a:lnTo>
                    <a:pt x="3210725" y="12700"/>
                  </a:lnTo>
                  <a:lnTo>
                    <a:pt x="3209631" y="25400"/>
                  </a:lnTo>
                  <a:lnTo>
                    <a:pt x="3244471" y="25400"/>
                  </a:lnTo>
                  <a:lnTo>
                    <a:pt x="3247284" y="12700"/>
                  </a:lnTo>
                  <a:close/>
                </a:path>
                <a:path w="3250565" h="1358900">
                  <a:moveTo>
                    <a:pt x="3239327" y="0"/>
                  </a:moveTo>
                  <a:lnTo>
                    <a:pt x="3237748" y="0"/>
                  </a:lnTo>
                  <a:lnTo>
                    <a:pt x="3241141" y="12700"/>
                  </a:lnTo>
                  <a:lnTo>
                    <a:pt x="3239327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3796" y="5341656"/>
              <a:ext cx="261417" cy="266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4351" y="6289157"/>
              <a:ext cx="4477194" cy="13248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05918" y="6815925"/>
              <a:ext cx="4252595" cy="1739900"/>
            </a:xfrm>
            <a:custGeom>
              <a:avLst/>
              <a:gdLst/>
              <a:ahLst/>
              <a:cxnLst/>
              <a:rect l="l" t="t" r="r" b="b"/>
              <a:pathLst>
                <a:path w="4252595" h="1739900">
                  <a:moveTo>
                    <a:pt x="4193370" y="1727200"/>
                  </a:moveTo>
                  <a:lnTo>
                    <a:pt x="4188730" y="1727200"/>
                  </a:lnTo>
                  <a:lnTo>
                    <a:pt x="4188951" y="1739900"/>
                  </a:lnTo>
                  <a:lnTo>
                    <a:pt x="4193370" y="1727200"/>
                  </a:lnTo>
                  <a:close/>
                </a:path>
                <a:path w="4252595" h="1739900">
                  <a:moveTo>
                    <a:pt x="4196628" y="1727200"/>
                  </a:moveTo>
                  <a:lnTo>
                    <a:pt x="4199574" y="1739900"/>
                  </a:lnTo>
                  <a:lnTo>
                    <a:pt x="4204114" y="1739900"/>
                  </a:lnTo>
                  <a:lnTo>
                    <a:pt x="4196628" y="1727200"/>
                  </a:lnTo>
                  <a:close/>
                </a:path>
                <a:path w="4252595" h="1739900">
                  <a:moveTo>
                    <a:pt x="4211152" y="1727200"/>
                  </a:moveTo>
                  <a:lnTo>
                    <a:pt x="4207158" y="1727200"/>
                  </a:lnTo>
                  <a:lnTo>
                    <a:pt x="4206214" y="1739900"/>
                  </a:lnTo>
                  <a:lnTo>
                    <a:pt x="4213238" y="1739900"/>
                  </a:lnTo>
                  <a:lnTo>
                    <a:pt x="4211152" y="1727200"/>
                  </a:lnTo>
                  <a:close/>
                </a:path>
                <a:path w="4252595" h="1739900">
                  <a:moveTo>
                    <a:pt x="4228484" y="1727200"/>
                  </a:moveTo>
                  <a:lnTo>
                    <a:pt x="4214595" y="1727200"/>
                  </a:lnTo>
                  <a:lnTo>
                    <a:pt x="4217197" y="1739900"/>
                  </a:lnTo>
                  <a:lnTo>
                    <a:pt x="4233101" y="1739900"/>
                  </a:lnTo>
                  <a:lnTo>
                    <a:pt x="4228484" y="1727200"/>
                  </a:lnTo>
                  <a:close/>
                </a:path>
                <a:path w="4252595" h="1739900">
                  <a:moveTo>
                    <a:pt x="4176006" y="1714500"/>
                  </a:moveTo>
                  <a:lnTo>
                    <a:pt x="4149391" y="1714500"/>
                  </a:lnTo>
                  <a:lnTo>
                    <a:pt x="4159471" y="1727200"/>
                  </a:lnTo>
                  <a:lnTo>
                    <a:pt x="4169455" y="1727200"/>
                  </a:lnTo>
                  <a:lnTo>
                    <a:pt x="4176006" y="1714500"/>
                  </a:lnTo>
                  <a:close/>
                </a:path>
                <a:path w="4252595" h="1739900">
                  <a:moveTo>
                    <a:pt x="4180807" y="1714500"/>
                  </a:moveTo>
                  <a:lnTo>
                    <a:pt x="4176006" y="1714500"/>
                  </a:lnTo>
                  <a:lnTo>
                    <a:pt x="4178708" y="1727200"/>
                  </a:lnTo>
                  <a:lnTo>
                    <a:pt x="4186983" y="1727200"/>
                  </a:lnTo>
                  <a:lnTo>
                    <a:pt x="4180807" y="1714500"/>
                  </a:lnTo>
                  <a:close/>
                </a:path>
                <a:path w="4252595" h="1739900">
                  <a:moveTo>
                    <a:pt x="4191361" y="1714500"/>
                  </a:moveTo>
                  <a:lnTo>
                    <a:pt x="4189651" y="1714500"/>
                  </a:lnTo>
                  <a:lnTo>
                    <a:pt x="4186983" y="1727200"/>
                  </a:lnTo>
                  <a:lnTo>
                    <a:pt x="4188641" y="1727200"/>
                  </a:lnTo>
                  <a:lnTo>
                    <a:pt x="4191361" y="1714500"/>
                  </a:lnTo>
                  <a:close/>
                </a:path>
                <a:path w="4252595" h="1739900">
                  <a:moveTo>
                    <a:pt x="4224613" y="1714500"/>
                  </a:moveTo>
                  <a:lnTo>
                    <a:pt x="4191361" y="1714500"/>
                  </a:lnTo>
                  <a:lnTo>
                    <a:pt x="4199870" y="1727200"/>
                  </a:lnTo>
                  <a:lnTo>
                    <a:pt x="4230563" y="1727200"/>
                  </a:lnTo>
                  <a:lnTo>
                    <a:pt x="4224613" y="1714500"/>
                  </a:lnTo>
                  <a:close/>
                </a:path>
                <a:path w="4252595" h="1739900">
                  <a:moveTo>
                    <a:pt x="4239122" y="1714500"/>
                  </a:moveTo>
                  <a:lnTo>
                    <a:pt x="4224613" y="1714500"/>
                  </a:lnTo>
                  <a:lnTo>
                    <a:pt x="4233204" y="1727200"/>
                  </a:lnTo>
                  <a:lnTo>
                    <a:pt x="4242019" y="1727200"/>
                  </a:lnTo>
                  <a:lnTo>
                    <a:pt x="4239122" y="1714500"/>
                  </a:lnTo>
                  <a:close/>
                </a:path>
                <a:path w="4252595" h="1739900">
                  <a:moveTo>
                    <a:pt x="4123547" y="1701800"/>
                  </a:moveTo>
                  <a:lnTo>
                    <a:pt x="4125656" y="1714500"/>
                  </a:lnTo>
                  <a:lnTo>
                    <a:pt x="4130757" y="1714500"/>
                  </a:lnTo>
                  <a:lnTo>
                    <a:pt x="4123547" y="1701800"/>
                  </a:lnTo>
                  <a:close/>
                </a:path>
                <a:path w="4252595" h="1739900">
                  <a:moveTo>
                    <a:pt x="4151064" y="1651000"/>
                  </a:moveTo>
                  <a:lnTo>
                    <a:pt x="4140716" y="1663700"/>
                  </a:lnTo>
                  <a:lnTo>
                    <a:pt x="4064009" y="1663700"/>
                  </a:lnTo>
                  <a:lnTo>
                    <a:pt x="4074481" y="1676400"/>
                  </a:lnTo>
                  <a:lnTo>
                    <a:pt x="4146837" y="1676400"/>
                  </a:lnTo>
                  <a:lnTo>
                    <a:pt x="4142443" y="1689100"/>
                  </a:lnTo>
                  <a:lnTo>
                    <a:pt x="4146430" y="1689100"/>
                  </a:lnTo>
                  <a:lnTo>
                    <a:pt x="4140481" y="1701800"/>
                  </a:lnTo>
                  <a:lnTo>
                    <a:pt x="4136014" y="1701800"/>
                  </a:lnTo>
                  <a:lnTo>
                    <a:pt x="4137234" y="1714500"/>
                  </a:lnTo>
                  <a:lnTo>
                    <a:pt x="4144492" y="1714500"/>
                  </a:lnTo>
                  <a:lnTo>
                    <a:pt x="4146363" y="1701800"/>
                  </a:lnTo>
                  <a:lnTo>
                    <a:pt x="4151959" y="1689100"/>
                  </a:lnTo>
                  <a:lnTo>
                    <a:pt x="4155728" y="1676400"/>
                  </a:lnTo>
                  <a:lnTo>
                    <a:pt x="4152120" y="1663700"/>
                  </a:lnTo>
                  <a:lnTo>
                    <a:pt x="4151064" y="1651000"/>
                  </a:lnTo>
                  <a:close/>
                </a:path>
                <a:path w="4252595" h="1739900">
                  <a:moveTo>
                    <a:pt x="4248015" y="1701800"/>
                  </a:moveTo>
                  <a:lnTo>
                    <a:pt x="4148287" y="1701800"/>
                  </a:lnTo>
                  <a:lnTo>
                    <a:pt x="4150861" y="1714500"/>
                  </a:lnTo>
                  <a:lnTo>
                    <a:pt x="4252019" y="1714500"/>
                  </a:lnTo>
                  <a:lnTo>
                    <a:pt x="4248015" y="1701800"/>
                  </a:lnTo>
                  <a:close/>
                </a:path>
                <a:path w="4252595" h="1739900">
                  <a:moveTo>
                    <a:pt x="4093028" y="1689100"/>
                  </a:moveTo>
                  <a:lnTo>
                    <a:pt x="4090203" y="1689100"/>
                  </a:lnTo>
                  <a:lnTo>
                    <a:pt x="4095212" y="1701800"/>
                  </a:lnTo>
                  <a:lnTo>
                    <a:pt x="4096109" y="1701800"/>
                  </a:lnTo>
                  <a:lnTo>
                    <a:pt x="4094169" y="1689819"/>
                  </a:lnTo>
                  <a:lnTo>
                    <a:pt x="4093028" y="1689100"/>
                  </a:lnTo>
                  <a:close/>
                </a:path>
                <a:path w="4252595" h="1739900">
                  <a:moveTo>
                    <a:pt x="4125016" y="1689100"/>
                  </a:moveTo>
                  <a:lnTo>
                    <a:pt x="4094053" y="1689100"/>
                  </a:lnTo>
                  <a:lnTo>
                    <a:pt x="4094169" y="1689819"/>
                  </a:lnTo>
                  <a:lnTo>
                    <a:pt x="4113184" y="1701800"/>
                  </a:lnTo>
                  <a:lnTo>
                    <a:pt x="4129820" y="1701800"/>
                  </a:lnTo>
                  <a:lnTo>
                    <a:pt x="4125016" y="1689100"/>
                  </a:lnTo>
                  <a:close/>
                </a:path>
                <a:path w="4252595" h="1739900">
                  <a:moveTo>
                    <a:pt x="4146430" y="1689100"/>
                  </a:moveTo>
                  <a:lnTo>
                    <a:pt x="4129941" y="1689100"/>
                  </a:lnTo>
                  <a:lnTo>
                    <a:pt x="4131502" y="1701800"/>
                  </a:lnTo>
                  <a:lnTo>
                    <a:pt x="4140481" y="1701800"/>
                  </a:lnTo>
                  <a:lnTo>
                    <a:pt x="4146430" y="1689100"/>
                  </a:lnTo>
                  <a:close/>
                </a:path>
                <a:path w="4252595" h="1739900">
                  <a:moveTo>
                    <a:pt x="4187186" y="1676400"/>
                  </a:moveTo>
                  <a:lnTo>
                    <a:pt x="4155728" y="1676400"/>
                  </a:lnTo>
                  <a:lnTo>
                    <a:pt x="4151959" y="1689100"/>
                  </a:lnTo>
                  <a:lnTo>
                    <a:pt x="4146363" y="1701800"/>
                  </a:lnTo>
                  <a:lnTo>
                    <a:pt x="4228323" y="1701800"/>
                  </a:lnTo>
                  <a:lnTo>
                    <a:pt x="4224446" y="1689100"/>
                  </a:lnTo>
                  <a:lnTo>
                    <a:pt x="4188348" y="1689100"/>
                  </a:lnTo>
                  <a:lnTo>
                    <a:pt x="4187186" y="1676400"/>
                  </a:lnTo>
                  <a:close/>
                </a:path>
                <a:path w="4252595" h="1739900">
                  <a:moveTo>
                    <a:pt x="4074573" y="1686228"/>
                  </a:moveTo>
                  <a:lnTo>
                    <a:pt x="4073059" y="1689100"/>
                  </a:lnTo>
                  <a:lnTo>
                    <a:pt x="4076747" y="1689100"/>
                  </a:lnTo>
                  <a:lnTo>
                    <a:pt x="4074573" y="1686228"/>
                  </a:lnTo>
                  <a:close/>
                </a:path>
                <a:path w="4252595" h="1739900">
                  <a:moveTo>
                    <a:pt x="4089130" y="1676400"/>
                  </a:moveTo>
                  <a:lnTo>
                    <a:pt x="4079752" y="1676400"/>
                  </a:lnTo>
                  <a:lnTo>
                    <a:pt x="4079961" y="1689100"/>
                  </a:lnTo>
                  <a:lnTo>
                    <a:pt x="4083112" y="1689100"/>
                  </a:lnTo>
                  <a:lnTo>
                    <a:pt x="4089130" y="1676400"/>
                  </a:lnTo>
                  <a:close/>
                </a:path>
                <a:path w="4252595" h="1739900">
                  <a:moveTo>
                    <a:pt x="4146837" y="1676400"/>
                  </a:moveTo>
                  <a:lnTo>
                    <a:pt x="4097705" y="1676400"/>
                  </a:lnTo>
                  <a:lnTo>
                    <a:pt x="4106103" y="1689100"/>
                  </a:lnTo>
                  <a:lnTo>
                    <a:pt x="4142443" y="1689100"/>
                  </a:lnTo>
                  <a:lnTo>
                    <a:pt x="4146837" y="1676400"/>
                  </a:lnTo>
                  <a:close/>
                </a:path>
                <a:path w="4252595" h="1739900">
                  <a:moveTo>
                    <a:pt x="4197622" y="1676400"/>
                  </a:moveTo>
                  <a:lnTo>
                    <a:pt x="4190152" y="1676400"/>
                  </a:lnTo>
                  <a:lnTo>
                    <a:pt x="4188348" y="1689100"/>
                  </a:lnTo>
                  <a:lnTo>
                    <a:pt x="4202310" y="1689100"/>
                  </a:lnTo>
                  <a:lnTo>
                    <a:pt x="4197622" y="1676400"/>
                  </a:lnTo>
                  <a:close/>
                </a:path>
                <a:path w="4252595" h="1739900">
                  <a:moveTo>
                    <a:pt x="4212861" y="1676400"/>
                  </a:moveTo>
                  <a:lnTo>
                    <a:pt x="4204304" y="1676400"/>
                  </a:lnTo>
                  <a:lnTo>
                    <a:pt x="4210213" y="1689100"/>
                  </a:lnTo>
                  <a:lnTo>
                    <a:pt x="4212861" y="1676400"/>
                  </a:lnTo>
                  <a:close/>
                </a:path>
                <a:path w="4252595" h="1739900">
                  <a:moveTo>
                    <a:pt x="4079752" y="1676400"/>
                  </a:moveTo>
                  <a:lnTo>
                    <a:pt x="4067131" y="1676400"/>
                  </a:lnTo>
                  <a:lnTo>
                    <a:pt x="4074573" y="1686228"/>
                  </a:lnTo>
                  <a:lnTo>
                    <a:pt x="4079752" y="1676400"/>
                  </a:lnTo>
                  <a:close/>
                </a:path>
                <a:path w="4252595" h="1739900">
                  <a:moveTo>
                    <a:pt x="4177081" y="1663700"/>
                  </a:moveTo>
                  <a:lnTo>
                    <a:pt x="4158985" y="1663700"/>
                  </a:lnTo>
                  <a:lnTo>
                    <a:pt x="4158514" y="1676400"/>
                  </a:lnTo>
                  <a:lnTo>
                    <a:pt x="4174238" y="1676400"/>
                  </a:lnTo>
                  <a:lnTo>
                    <a:pt x="4177081" y="1663700"/>
                  </a:lnTo>
                  <a:close/>
                </a:path>
                <a:path w="4252595" h="1739900">
                  <a:moveTo>
                    <a:pt x="4022394" y="1651000"/>
                  </a:moveTo>
                  <a:lnTo>
                    <a:pt x="4012145" y="1651000"/>
                  </a:lnTo>
                  <a:lnTo>
                    <a:pt x="4016559" y="1663700"/>
                  </a:lnTo>
                  <a:lnTo>
                    <a:pt x="4022394" y="1651000"/>
                  </a:lnTo>
                  <a:close/>
                </a:path>
                <a:path w="4252595" h="1739900">
                  <a:moveTo>
                    <a:pt x="4131893" y="1651000"/>
                  </a:moveTo>
                  <a:lnTo>
                    <a:pt x="4044674" y="1651000"/>
                  </a:lnTo>
                  <a:lnTo>
                    <a:pt x="4059454" y="1663700"/>
                  </a:lnTo>
                  <a:lnTo>
                    <a:pt x="4136293" y="1663700"/>
                  </a:lnTo>
                  <a:lnTo>
                    <a:pt x="4131893" y="1651000"/>
                  </a:lnTo>
                  <a:close/>
                </a:path>
                <a:path w="4252595" h="1739900">
                  <a:moveTo>
                    <a:pt x="3976896" y="1638300"/>
                  </a:moveTo>
                  <a:lnTo>
                    <a:pt x="3963389" y="1638300"/>
                  </a:lnTo>
                  <a:lnTo>
                    <a:pt x="3969753" y="1651000"/>
                  </a:lnTo>
                  <a:lnTo>
                    <a:pt x="3976896" y="1638300"/>
                  </a:lnTo>
                  <a:close/>
                </a:path>
                <a:path w="4252595" h="1739900">
                  <a:moveTo>
                    <a:pt x="4071471" y="1638300"/>
                  </a:moveTo>
                  <a:lnTo>
                    <a:pt x="4002294" y="1638300"/>
                  </a:lnTo>
                  <a:lnTo>
                    <a:pt x="3990585" y="1651000"/>
                  </a:lnTo>
                  <a:lnTo>
                    <a:pt x="4079929" y="1651000"/>
                  </a:lnTo>
                  <a:lnTo>
                    <a:pt x="4071471" y="1638300"/>
                  </a:lnTo>
                  <a:close/>
                </a:path>
                <a:path w="4252595" h="1739900">
                  <a:moveTo>
                    <a:pt x="4089954" y="1649272"/>
                  </a:moveTo>
                  <a:lnTo>
                    <a:pt x="4089880" y="1651000"/>
                  </a:lnTo>
                  <a:lnTo>
                    <a:pt x="4091212" y="1651000"/>
                  </a:lnTo>
                  <a:lnTo>
                    <a:pt x="4089954" y="1649272"/>
                  </a:lnTo>
                  <a:close/>
                </a:path>
                <a:path w="4252595" h="1739900">
                  <a:moveTo>
                    <a:pt x="4108576" y="1638300"/>
                  </a:moveTo>
                  <a:lnTo>
                    <a:pt x="4111168" y="1651000"/>
                  </a:lnTo>
                  <a:lnTo>
                    <a:pt x="4119511" y="1651000"/>
                  </a:lnTo>
                  <a:lnTo>
                    <a:pt x="4108576" y="1638300"/>
                  </a:lnTo>
                  <a:close/>
                </a:path>
                <a:path w="4252595" h="1739900">
                  <a:moveTo>
                    <a:pt x="4090424" y="1638300"/>
                  </a:moveTo>
                  <a:lnTo>
                    <a:pt x="4081961" y="1638300"/>
                  </a:lnTo>
                  <a:lnTo>
                    <a:pt x="4089954" y="1649272"/>
                  </a:lnTo>
                  <a:lnTo>
                    <a:pt x="4090424" y="1638300"/>
                  </a:lnTo>
                  <a:close/>
                </a:path>
                <a:path w="4252595" h="1739900">
                  <a:moveTo>
                    <a:pt x="3949158" y="1625600"/>
                  </a:moveTo>
                  <a:lnTo>
                    <a:pt x="3943745" y="1625600"/>
                  </a:lnTo>
                  <a:lnTo>
                    <a:pt x="3940699" y="1638300"/>
                  </a:lnTo>
                  <a:lnTo>
                    <a:pt x="3949168" y="1626239"/>
                  </a:lnTo>
                  <a:lnTo>
                    <a:pt x="3949158" y="1625600"/>
                  </a:lnTo>
                  <a:close/>
                </a:path>
                <a:path w="4252595" h="1739900">
                  <a:moveTo>
                    <a:pt x="3967159" y="1625600"/>
                  </a:moveTo>
                  <a:lnTo>
                    <a:pt x="3949617" y="1625600"/>
                  </a:lnTo>
                  <a:lnTo>
                    <a:pt x="3949168" y="1626239"/>
                  </a:lnTo>
                  <a:lnTo>
                    <a:pt x="3949352" y="1638300"/>
                  </a:lnTo>
                  <a:lnTo>
                    <a:pt x="3960226" y="1638300"/>
                  </a:lnTo>
                  <a:lnTo>
                    <a:pt x="3967159" y="1625600"/>
                  </a:lnTo>
                  <a:close/>
                </a:path>
                <a:path w="4252595" h="1739900">
                  <a:moveTo>
                    <a:pt x="4021269" y="1625600"/>
                  </a:moveTo>
                  <a:lnTo>
                    <a:pt x="3967159" y="1625600"/>
                  </a:lnTo>
                  <a:lnTo>
                    <a:pt x="3965368" y="1638300"/>
                  </a:lnTo>
                  <a:lnTo>
                    <a:pt x="4021693" y="1638300"/>
                  </a:lnTo>
                  <a:lnTo>
                    <a:pt x="4021269" y="1625600"/>
                  </a:lnTo>
                  <a:close/>
                </a:path>
                <a:path w="4252595" h="1739900">
                  <a:moveTo>
                    <a:pt x="4067214" y="1625600"/>
                  </a:moveTo>
                  <a:lnTo>
                    <a:pt x="4021269" y="1625600"/>
                  </a:lnTo>
                  <a:lnTo>
                    <a:pt x="4021693" y="1638300"/>
                  </a:lnTo>
                  <a:lnTo>
                    <a:pt x="4071260" y="1638300"/>
                  </a:lnTo>
                  <a:lnTo>
                    <a:pt x="4067214" y="1625600"/>
                  </a:lnTo>
                  <a:close/>
                </a:path>
                <a:path w="4252595" h="1739900">
                  <a:moveTo>
                    <a:pt x="3949617" y="1625600"/>
                  </a:moveTo>
                  <a:lnTo>
                    <a:pt x="3949158" y="1625600"/>
                  </a:lnTo>
                  <a:lnTo>
                    <a:pt x="3949168" y="1626239"/>
                  </a:lnTo>
                  <a:lnTo>
                    <a:pt x="3949617" y="1625600"/>
                  </a:lnTo>
                  <a:close/>
                </a:path>
                <a:path w="4252595" h="1739900">
                  <a:moveTo>
                    <a:pt x="3911115" y="1600200"/>
                  </a:moveTo>
                  <a:lnTo>
                    <a:pt x="3900500" y="1600200"/>
                  </a:lnTo>
                  <a:lnTo>
                    <a:pt x="3897737" y="1612900"/>
                  </a:lnTo>
                  <a:lnTo>
                    <a:pt x="3905939" y="1625600"/>
                  </a:lnTo>
                  <a:lnTo>
                    <a:pt x="3912297" y="1625600"/>
                  </a:lnTo>
                  <a:lnTo>
                    <a:pt x="3914930" y="1612900"/>
                  </a:lnTo>
                  <a:lnTo>
                    <a:pt x="3907283" y="1612900"/>
                  </a:lnTo>
                  <a:lnTo>
                    <a:pt x="3911115" y="1600200"/>
                  </a:lnTo>
                  <a:close/>
                </a:path>
                <a:path w="4252595" h="1739900">
                  <a:moveTo>
                    <a:pt x="4039791" y="1612900"/>
                  </a:moveTo>
                  <a:lnTo>
                    <a:pt x="3936356" y="1612900"/>
                  </a:lnTo>
                  <a:lnTo>
                    <a:pt x="3933684" y="1625600"/>
                  </a:lnTo>
                  <a:lnTo>
                    <a:pt x="4043239" y="1625600"/>
                  </a:lnTo>
                  <a:lnTo>
                    <a:pt x="4039791" y="1612900"/>
                  </a:lnTo>
                  <a:close/>
                </a:path>
                <a:path w="4252595" h="1739900">
                  <a:moveTo>
                    <a:pt x="3895485" y="1587500"/>
                  </a:moveTo>
                  <a:lnTo>
                    <a:pt x="3868665" y="1587500"/>
                  </a:lnTo>
                  <a:lnTo>
                    <a:pt x="3892444" y="1600200"/>
                  </a:lnTo>
                  <a:lnTo>
                    <a:pt x="3885157" y="1612900"/>
                  </a:lnTo>
                  <a:lnTo>
                    <a:pt x="3892075" y="1612900"/>
                  </a:lnTo>
                  <a:lnTo>
                    <a:pt x="3900500" y="1600200"/>
                  </a:lnTo>
                  <a:lnTo>
                    <a:pt x="3894324" y="1600200"/>
                  </a:lnTo>
                  <a:lnTo>
                    <a:pt x="3895485" y="1587500"/>
                  </a:lnTo>
                  <a:close/>
                </a:path>
                <a:path w="4252595" h="1739900">
                  <a:moveTo>
                    <a:pt x="3941370" y="1600200"/>
                  </a:moveTo>
                  <a:lnTo>
                    <a:pt x="3911115" y="1600200"/>
                  </a:lnTo>
                  <a:lnTo>
                    <a:pt x="3914669" y="1612900"/>
                  </a:lnTo>
                  <a:lnTo>
                    <a:pt x="3955952" y="1612900"/>
                  </a:lnTo>
                  <a:lnTo>
                    <a:pt x="3941370" y="1600200"/>
                  </a:lnTo>
                  <a:close/>
                </a:path>
                <a:path w="4252595" h="1739900">
                  <a:moveTo>
                    <a:pt x="3967354" y="1587500"/>
                  </a:moveTo>
                  <a:lnTo>
                    <a:pt x="3957189" y="1587500"/>
                  </a:lnTo>
                  <a:lnTo>
                    <a:pt x="3954694" y="1600200"/>
                  </a:lnTo>
                  <a:lnTo>
                    <a:pt x="3955952" y="1612900"/>
                  </a:lnTo>
                  <a:lnTo>
                    <a:pt x="4003238" y="1612900"/>
                  </a:lnTo>
                  <a:lnTo>
                    <a:pt x="3995698" y="1600200"/>
                  </a:lnTo>
                  <a:lnTo>
                    <a:pt x="3968802" y="1600200"/>
                  </a:lnTo>
                  <a:lnTo>
                    <a:pt x="3973549" y="1591116"/>
                  </a:lnTo>
                  <a:lnTo>
                    <a:pt x="3967354" y="1587500"/>
                  </a:lnTo>
                  <a:close/>
                </a:path>
                <a:path w="4252595" h="1739900">
                  <a:moveTo>
                    <a:pt x="4028291" y="1600200"/>
                  </a:moveTo>
                  <a:lnTo>
                    <a:pt x="4025267" y="1600200"/>
                  </a:lnTo>
                  <a:lnTo>
                    <a:pt x="4025812" y="1612900"/>
                  </a:lnTo>
                  <a:lnTo>
                    <a:pt x="4030076" y="1612900"/>
                  </a:lnTo>
                  <a:lnTo>
                    <a:pt x="4028291" y="1600200"/>
                  </a:lnTo>
                  <a:close/>
                </a:path>
                <a:path w="4252595" h="1739900">
                  <a:moveTo>
                    <a:pt x="3862865" y="1587500"/>
                  </a:moveTo>
                  <a:lnTo>
                    <a:pt x="3847322" y="1587500"/>
                  </a:lnTo>
                  <a:lnTo>
                    <a:pt x="3848668" y="1600200"/>
                  </a:lnTo>
                  <a:lnTo>
                    <a:pt x="3860911" y="1600200"/>
                  </a:lnTo>
                  <a:lnTo>
                    <a:pt x="3862865" y="1587500"/>
                  </a:lnTo>
                  <a:close/>
                </a:path>
                <a:path w="4252595" h="1739900">
                  <a:moveTo>
                    <a:pt x="3941189" y="1587500"/>
                  </a:moveTo>
                  <a:lnTo>
                    <a:pt x="3898151" y="1587500"/>
                  </a:lnTo>
                  <a:lnTo>
                    <a:pt x="3898494" y="1600200"/>
                  </a:lnTo>
                  <a:lnTo>
                    <a:pt x="3938646" y="1600200"/>
                  </a:lnTo>
                  <a:lnTo>
                    <a:pt x="3941189" y="1587500"/>
                  </a:lnTo>
                  <a:close/>
                </a:path>
                <a:path w="4252595" h="1739900">
                  <a:moveTo>
                    <a:pt x="3887047" y="1549400"/>
                  </a:moveTo>
                  <a:lnTo>
                    <a:pt x="3884996" y="1562100"/>
                  </a:lnTo>
                  <a:lnTo>
                    <a:pt x="3811185" y="1562100"/>
                  </a:lnTo>
                  <a:lnTo>
                    <a:pt x="3829146" y="1574800"/>
                  </a:lnTo>
                  <a:lnTo>
                    <a:pt x="3833246" y="1587500"/>
                  </a:lnTo>
                  <a:lnTo>
                    <a:pt x="3942412" y="1587500"/>
                  </a:lnTo>
                  <a:lnTo>
                    <a:pt x="3950058" y="1600200"/>
                  </a:lnTo>
                  <a:lnTo>
                    <a:pt x="3952718" y="1600200"/>
                  </a:lnTo>
                  <a:lnTo>
                    <a:pt x="3951058" y="1587500"/>
                  </a:lnTo>
                  <a:lnTo>
                    <a:pt x="3945743" y="1574800"/>
                  </a:lnTo>
                  <a:lnTo>
                    <a:pt x="3908632" y="1574800"/>
                  </a:lnTo>
                  <a:lnTo>
                    <a:pt x="3892645" y="1562100"/>
                  </a:lnTo>
                  <a:lnTo>
                    <a:pt x="3887047" y="1549400"/>
                  </a:lnTo>
                  <a:close/>
                </a:path>
                <a:path w="4252595" h="1739900">
                  <a:moveTo>
                    <a:pt x="3975532" y="1592274"/>
                  </a:moveTo>
                  <a:lnTo>
                    <a:pt x="3975687" y="1600200"/>
                  </a:lnTo>
                  <a:lnTo>
                    <a:pt x="3989107" y="1600200"/>
                  </a:lnTo>
                  <a:lnTo>
                    <a:pt x="3975532" y="1592274"/>
                  </a:lnTo>
                  <a:close/>
                </a:path>
                <a:path w="4252595" h="1739900">
                  <a:moveTo>
                    <a:pt x="3975439" y="1587500"/>
                  </a:moveTo>
                  <a:lnTo>
                    <a:pt x="3973549" y="1591116"/>
                  </a:lnTo>
                  <a:lnTo>
                    <a:pt x="3975532" y="1592274"/>
                  </a:lnTo>
                  <a:lnTo>
                    <a:pt x="3975439" y="1587500"/>
                  </a:lnTo>
                  <a:close/>
                </a:path>
                <a:path w="4252595" h="1739900">
                  <a:moveTo>
                    <a:pt x="3795145" y="1562100"/>
                  </a:moveTo>
                  <a:lnTo>
                    <a:pt x="3793311" y="1562100"/>
                  </a:lnTo>
                  <a:lnTo>
                    <a:pt x="3794091" y="1574800"/>
                  </a:lnTo>
                  <a:lnTo>
                    <a:pt x="3798879" y="1574800"/>
                  </a:lnTo>
                  <a:lnTo>
                    <a:pt x="3795145" y="1562100"/>
                  </a:lnTo>
                  <a:close/>
                </a:path>
                <a:path w="4252595" h="1739900">
                  <a:moveTo>
                    <a:pt x="3811185" y="1562100"/>
                  </a:moveTo>
                  <a:lnTo>
                    <a:pt x="3798551" y="1562100"/>
                  </a:lnTo>
                  <a:lnTo>
                    <a:pt x="3798879" y="1574800"/>
                  </a:lnTo>
                  <a:lnTo>
                    <a:pt x="3805236" y="1574800"/>
                  </a:lnTo>
                  <a:lnTo>
                    <a:pt x="3811185" y="1562100"/>
                  </a:lnTo>
                  <a:close/>
                </a:path>
                <a:path w="4252595" h="1739900">
                  <a:moveTo>
                    <a:pt x="3920781" y="1562100"/>
                  </a:moveTo>
                  <a:lnTo>
                    <a:pt x="3908632" y="1574800"/>
                  </a:lnTo>
                  <a:lnTo>
                    <a:pt x="3927486" y="1574800"/>
                  </a:lnTo>
                  <a:lnTo>
                    <a:pt x="3920781" y="1562100"/>
                  </a:lnTo>
                  <a:close/>
                </a:path>
                <a:path w="4252595" h="1739900">
                  <a:moveTo>
                    <a:pt x="3775989" y="1549400"/>
                  </a:moveTo>
                  <a:lnTo>
                    <a:pt x="3752239" y="1549400"/>
                  </a:lnTo>
                  <a:lnTo>
                    <a:pt x="3752956" y="1562100"/>
                  </a:lnTo>
                  <a:lnTo>
                    <a:pt x="3794214" y="1562100"/>
                  </a:lnTo>
                  <a:lnTo>
                    <a:pt x="3775989" y="1549400"/>
                  </a:lnTo>
                  <a:close/>
                </a:path>
                <a:path w="4252595" h="1739900">
                  <a:moveTo>
                    <a:pt x="3873082" y="1549400"/>
                  </a:moveTo>
                  <a:lnTo>
                    <a:pt x="3792181" y="1549400"/>
                  </a:lnTo>
                  <a:lnTo>
                    <a:pt x="3794214" y="1562100"/>
                  </a:lnTo>
                  <a:lnTo>
                    <a:pt x="3879650" y="1562100"/>
                  </a:lnTo>
                  <a:lnTo>
                    <a:pt x="3873082" y="1549400"/>
                  </a:lnTo>
                  <a:close/>
                </a:path>
                <a:path w="4252595" h="1739900">
                  <a:moveTo>
                    <a:pt x="3906869" y="1549400"/>
                  </a:moveTo>
                  <a:lnTo>
                    <a:pt x="3900995" y="1562100"/>
                  </a:lnTo>
                  <a:lnTo>
                    <a:pt x="3907029" y="1562100"/>
                  </a:lnTo>
                  <a:lnTo>
                    <a:pt x="3906869" y="1549400"/>
                  </a:lnTo>
                  <a:close/>
                </a:path>
                <a:path w="4252595" h="1739900">
                  <a:moveTo>
                    <a:pt x="3801451" y="1524000"/>
                  </a:moveTo>
                  <a:lnTo>
                    <a:pt x="3747996" y="1524000"/>
                  </a:lnTo>
                  <a:lnTo>
                    <a:pt x="3740146" y="1533068"/>
                  </a:lnTo>
                  <a:lnTo>
                    <a:pt x="3739524" y="1536700"/>
                  </a:lnTo>
                  <a:lnTo>
                    <a:pt x="3742049" y="1549400"/>
                  </a:lnTo>
                  <a:lnTo>
                    <a:pt x="3751663" y="1549400"/>
                  </a:lnTo>
                  <a:lnTo>
                    <a:pt x="3749630" y="1536700"/>
                  </a:lnTo>
                  <a:lnTo>
                    <a:pt x="3796349" y="1536700"/>
                  </a:lnTo>
                  <a:lnTo>
                    <a:pt x="3801451" y="1524000"/>
                  </a:lnTo>
                  <a:close/>
                </a:path>
                <a:path w="4252595" h="1739900">
                  <a:moveTo>
                    <a:pt x="3854066" y="1536700"/>
                  </a:moveTo>
                  <a:lnTo>
                    <a:pt x="3749630" y="1536700"/>
                  </a:lnTo>
                  <a:lnTo>
                    <a:pt x="3761378" y="1549400"/>
                  </a:lnTo>
                  <a:lnTo>
                    <a:pt x="3850819" y="1549400"/>
                  </a:lnTo>
                  <a:lnTo>
                    <a:pt x="3854066" y="1536700"/>
                  </a:lnTo>
                  <a:close/>
                </a:path>
                <a:path w="4252595" h="1739900">
                  <a:moveTo>
                    <a:pt x="3704049" y="1524000"/>
                  </a:moveTo>
                  <a:lnTo>
                    <a:pt x="3692116" y="1524000"/>
                  </a:lnTo>
                  <a:lnTo>
                    <a:pt x="3695130" y="1536700"/>
                  </a:lnTo>
                  <a:lnTo>
                    <a:pt x="3700030" y="1536700"/>
                  </a:lnTo>
                  <a:lnTo>
                    <a:pt x="3704049" y="1524000"/>
                  </a:lnTo>
                  <a:close/>
                </a:path>
                <a:path w="4252595" h="1739900">
                  <a:moveTo>
                    <a:pt x="3741702" y="1524000"/>
                  </a:moveTo>
                  <a:lnTo>
                    <a:pt x="3717954" y="1524000"/>
                  </a:lnTo>
                  <a:lnTo>
                    <a:pt x="3713384" y="1536700"/>
                  </a:lnTo>
                  <a:lnTo>
                    <a:pt x="3737003" y="1536700"/>
                  </a:lnTo>
                  <a:lnTo>
                    <a:pt x="3740146" y="1533068"/>
                  </a:lnTo>
                  <a:lnTo>
                    <a:pt x="3741702" y="1524000"/>
                  </a:lnTo>
                  <a:close/>
                </a:path>
                <a:path w="4252595" h="1739900">
                  <a:moveTo>
                    <a:pt x="3824769" y="1524000"/>
                  </a:moveTo>
                  <a:lnTo>
                    <a:pt x="3818880" y="1524000"/>
                  </a:lnTo>
                  <a:lnTo>
                    <a:pt x="3814501" y="1536700"/>
                  </a:lnTo>
                  <a:lnTo>
                    <a:pt x="3834299" y="1536700"/>
                  </a:lnTo>
                  <a:lnTo>
                    <a:pt x="3824769" y="1524000"/>
                  </a:lnTo>
                  <a:close/>
                </a:path>
                <a:path w="4252595" h="1739900">
                  <a:moveTo>
                    <a:pt x="3747996" y="1524000"/>
                  </a:moveTo>
                  <a:lnTo>
                    <a:pt x="3741702" y="1524000"/>
                  </a:lnTo>
                  <a:lnTo>
                    <a:pt x="3740146" y="1533068"/>
                  </a:lnTo>
                  <a:lnTo>
                    <a:pt x="3747996" y="1524000"/>
                  </a:lnTo>
                  <a:close/>
                </a:path>
                <a:path w="4252595" h="1739900">
                  <a:moveTo>
                    <a:pt x="3689807" y="1511300"/>
                  </a:moveTo>
                  <a:lnTo>
                    <a:pt x="3669933" y="1511300"/>
                  </a:lnTo>
                  <a:lnTo>
                    <a:pt x="3680111" y="1524000"/>
                  </a:lnTo>
                  <a:lnTo>
                    <a:pt x="3689807" y="1511300"/>
                  </a:lnTo>
                  <a:close/>
                </a:path>
                <a:path w="4252595" h="1739900">
                  <a:moveTo>
                    <a:pt x="3724258" y="1485900"/>
                  </a:moveTo>
                  <a:lnTo>
                    <a:pt x="3632272" y="1485900"/>
                  </a:lnTo>
                  <a:lnTo>
                    <a:pt x="3643789" y="1498600"/>
                  </a:lnTo>
                  <a:lnTo>
                    <a:pt x="3643036" y="1511300"/>
                  </a:lnTo>
                  <a:lnTo>
                    <a:pt x="3689807" y="1511300"/>
                  </a:lnTo>
                  <a:lnTo>
                    <a:pt x="3705182" y="1524000"/>
                  </a:lnTo>
                  <a:lnTo>
                    <a:pt x="3747827" y="1524000"/>
                  </a:lnTo>
                  <a:lnTo>
                    <a:pt x="3751634" y="1520425"/>
                  </a:lnTo>
                  <a:lnTo>
                    <a:pt x="3750320" y="1511300"/>
                  </a:lnTo>
                  <a:lnTo>
                    <a:pt x="3750777" y="1498600"/>
                  </a:lnTo>
                  <a:lnTo>
                    <a:pt x="3716583" y="1498600"/>
                  </a:lnTo>
                  <a:lnTo>
                    <a:pt x="3724258" y="1485900"/>
                  </a:lnTo>
                  <a:close/>
                </a:path>
                <a:path w="4252595" h="1739900">
                  <a:moveTo>
                    <a:pt x="3751634" y="1520425"/>
                  </a:moveTo>
                  <a:lnTo>
                    <a:pt x="3747827" y="1524000"/>
                  </a:lnTo>
                  <a:lnTo>
                    <a:pt x="3752148" y="1524000"/>
                  </a:lnTo>
                  <a:lnTo>
                    <a:pt x="3751634" y="1520425"/>
                  </a:lnTo>
                  <a:close/>
                </a:path>
                <a:path w="4252595" h="1739900">
                  <a:moveTo>
                    <a:pt x="3776089" y="1511300"/>
                  </a:moveTo>
                  <a:lnTo>
                    <a:pt x="3761353" y="1511300"/>
                  </a:lnTo>
                  <a:lnTo>
                    <a:pt x="3751634" y="1520425"/>
                  </a:lnTo>
                  <a:lnTo>
                    <a:pt x="3752148" y="1524000"/>
                  </a:lnTo>
                  <a:lnTo>
                    <a:pt x="3785843" y="1524000"/>
                  </a:lnTo>
                  <a:lnTo>
                    <a:pt x="3776089" y="1511300"/>
                  </a:lnTo>
                  <a:close/>
                </a:path>
                <a:path w="4252595" h="1739900">
                  <a:moveTo>
                    <a:pt x="3793627" y="1511300"/>
                  </a:moveTo>
                  <a:lnTo>
                    <a:pt x="3787924" y="1511300"/>
                  </a:lnTo>
                  <a:lnTo>
                    <a:pt x="3794166" y="1524000"/>
                  </a:lnTo>
                  <a:lnTo>
                    <a:pt x="3793627" y="1511300"/>
                  </a:lnTo>
                  <a:close/>
                </a:path>
                <a:path w="4252595" h="1739900">
                  <a:moveTo>
                    <a:pt x="3602117" y="1485900"/>
                  </a:moveTo>
                  <a:lnTo>
                    <a:pt x="3594011" y="1498600"/>
                  </a:lnTo>
                  <a:lnTo>
                    <a:pt x="3606134" y="1498600"/>
                  </a:lnTo>
                  <a:lnTo>
                    <a:pt x="3604416" y="1491865"/>
                  </a:lnTo>
                  <a:lnTo>
                    <a:pt x="3602117" y="1485900"/>
                  </a:lnTo>
                  <a:close/>
                </a:path>
                <a:path w="4252595" h="1739900">
                  <a:moveTo>
                    <a:pt x="3619596" y="1485900"/>
                  </a:moveTo>
                  <a:lnTo>
                    <a:pt x="3602894" y="1485900"/>
                  </a:lnTo>
                  <a:lnTo>
                    <a:pt x="3604416" y="1491865"/>
                  </a:lnTo>
                  <a:lnTo>
                    <a:pt x="3607011" y="1498600"/>
                  </a:lnTo>
                  <a:lnTo>
                    <a:pt x="3616874" y="1498600"/>
                  </a:lnTo>
                  <a:lnTo>
                    <a:pt x="3619596" y="1485900"/>
                  </a:lnTo>
                  <a:close/>
                </a:path>
                <a:path w="4252595" h="1739900">
                  <a:moveTo>
                    <a:pt x="3570271" y="1473200"/>
                  </a:moveTo>
                  <a:lnTo>
                    <a:pt x="3553923" y="1473200"/>
                  </a:lnTo>
                  <a:lnTo>
                    <a:pt x="3567206" y="1485900"/>
                  </a:lnTo>
                  <a:lnTo>
                    <a:pt x="3574116" y="1485900"/>
                  </a:lnTo>
                  <a:lnTo>
                    <a:pt x="3570271" y="1473200"/>
                  </a:lnTo>
                  <a:close/>
                </a:path>
                <a:path w="4252595" h="1739900">
                  <a:moveTo>
                    <a:pt x="3674829" y="1473200"/>
                  </a:moveTo>
                  <a:lnTo>
                    <a:pt x="3580926" y="1473200"/>
                  </a:lnTo>
                  <a:lnTo>
                    <a:pt x="3574116" y="1485900"/>
                  </a:lnTo>
                  <a:lnTo>
                    <a:pt x="3675922" y="1485900"/>
                  </a:lnTo>
                  <a:lnTo>
                    <a:pt x="3674829" y="1473200"/>
                  </a:lnTo>
                  <a:close/>
                </a:path>
                <a:path w="4252595" h="1739900">
                  <a:moveTo>
                    <a:pt x="3698153" y="1473200"/>
                  </a:moveTo>
                  <a:lnTo>
                    <a:pt x="3684941" y="1473200"/>
                  </a:lnTo>
                  <a:lnTo>
                    <a:pt x="3675922" y="1485900"/>
                  </a:lnTo>
                  <a:lnTo>
                    <a:pt x="3695632" y="1485900"/>
                  </a:lnTo>
                  <a:lnTo>
                    <a:pt x="3698153" y="1473200"/>
                  </a:lnTo>
                  <a:close/>
                </a:path>
                <a:path w="4252595" h="1739900">
                  <a:moveTo>
                    <a:pt x="3534782" y="1460500"/>
                  </a:moveTo>
                  <a:lnTo>
                    <a:pt x="3528177" y="1460500"/>
                  </a:lnTo>
                  <a:lnTo>
                    <a:pt x="3533341" y="1473200"/>
                  </a:lnTo>
                  <a:lnTo>
                    <a:pt x="3539225" y="1473200"/>
                  </a:lnTo>
                  <a:lnTo>
                    <a:pt x="3534782" y="1460500"/>
                  </a:lnTo>
                  <a:close/>
                </a:path>
                <a:path w="4252595" h="1739900">
                  <a:moveTo>
                    <a:pt x="3546624" y="1460500"/>
                  </a:moveTo>
                  <a:lnTo>
                    <a:pt x="3542282" y="1460500"/>
                  </a:lnTo>
                  <a:lnTo>
                    <a:pt x="3549394" y="1473200"/>
                  </a:lnTo>
                  <a:lnTo>
                    <a:pt x="3549918" y="1473200"/>
                  </a:lnTo>
                  <a:lnTo>
                    <a:pt x="3546624" y="1460500"/>
                  </a:lnTo>
                  <a:close/>
                </a:path>
                <a:path w="4252595" h="1739900">
                  <a:moveTo>
                    <a:pt x="3657427" y="1460500"/>
                  </a:moveTo>
                  <a:lnTo>
                    <a:pt x="3559768" y="1460500"/>
                  </a:lnTo>
                  <a:lnTo>
                    <a:pt x="3551523" y="1473200"/>
                  </a:lnTo>
                  <a:lnTo>
                    <a:pt x="3671914" y="1473200"/>
                  </a:lnTo>
                  <a:lnTo>
                    <a:pt x="3657427" y="1460500"/>
                  </a:lnTo>
                  <a:close/>
                </a:path>
                <a:path w="4252595" h="1739900">
                  <a:moveTo>
                    <a:pt x="3500454" y="1447800"/>
                  </a:moveTo>
                  <a:lnTo>
                    <a:pt x="3492744" y="1447800"/>
                  </a:lnTo>
                  <a:lnTo>
                    <a:pt x="3498429" y="1460500"/>
                  </a:lnTo>
                  <a:lnTo>
                    <a:pt x="3500454" y="1447800"/>
                  </a:lnTo>
                  <a:close/>
                </a:path>
                <a:path w="4252595" h="1739900">
                  <a:moveTo>
                    <a:pt x="3522214" y="1459409"/>
                  </a:moveTo>
                  <a:lnTo>
                    <a:pt x="3522081" y="1460500"/>
                  </a:lnTo>
                  <a:lnTo>
                    <a:pt x="3522572" y="1460500"/>
                  </a:lnTo>
                  <a:lnTo>
                    <a:pt x="3522214" y="1459409"/>
                  </a:lnTo>
                  <a:close/>
                </a:path>
                <a:path w="4252595" h="1739900">
                  <a:moveTo>
                    <a:pt x="3546199" y="1447800"/>
                  </a:moveTo>
                  <a:lnTo>
                    <a:pt x="3523627" y="1447800"/>
                  </a:lnTo>
                  <a:lnTo>
                    <a:pt x="3533909" y="1460500"/>
                  </a:lnTo>
                  <a:lnTo>
                    <a:pt x="3539050" y="1460500"/>
                  </a:lnTo>
                  <a:lnTo>
                    <a:pt x="3546199" y="1447800"/>
                  </a:lnTo>
                  <a:close/>
                </a:path>
                <a:path w="4252595" h="1739900">
                  <a:moveTo>
                    <a:pt x="3597476" y="1447800"/>
                  </a:moveTo>
                  <a:lnTo>
                    <a:pt x="3546199" y="1447800"/>
                  </a:lnTo>
                  <a:lnTo>
                    <a:pt x="3550067" y="1460500"/>
                  </a:lnTo>
                  <a:lnTo>
                    <a:pt x="3602774" y="1460500"/>
                  </a:lnTo>
                  <a:lnTo>
                    <a:pt x="3597476" y="1447800"/>
                  </a:lnTo>
                  <a:close/>
                </a:path>
                <a:path w="4252595" h="1739900">
                  <a:moveTo>
                    <a:pt x="3628286" y="1447800"/>
                  </a:moveTo>
                  <a:lnTo>
                    <a:pt x="3613444" y="1447800"/>
                  </a:lnTo>
                  <a:lnTo>
                    <a:pt x="3614920" y="1460500"/>
                  </a:lnTo>
                  <a:lnTo>
                    <a:pt x="3630451" y="1460500"/>
                  </a:lnTo>
                  <a:lnTo>
                    <a:pt x="3628286" y="1447800"/>
                  </a:lnTo>
                  <a:close/>
                </a:path>
                <a:path w="4252595" h="1739900">
                  <a:moveTo>
                    <a:pt x="3523627" y="1447800"/>
                  </a:moveTo>
                  <a:lnTo>
                    <a:pt x="3518402" y="1447800"/>
                  </a:lnTo>
                  <a:lnTo>
                    <a:pt x="3522214" y="1459409"/>
                  </a:lnTo>
                  <a:lnTo>
                    <a:pt x="3523627" y="1447800"/>
                  </a:lnTo>
                  <a:close/>
                </a:path>
                <a:path w="4252595" h="1739900">
                  <a:moveTo>
                    <a:pt x="3457528" y="1422400"/>
                  </a:moveTo>
                  <a:lnTo>
                    <a:pt x="3449272" y="1422400"/>
                  </a:lnTo>
                  <a:lnTo>
                    <a:pt x="3452012" y="1435100"/>
                  </a:lnTo>
                  <a:lnTo>
                    <a:pt x="3469626" y="1447800"/>
                  </a:lnTo>
                  <a:lnTo>
                    <a:pt x="3484163" y="1447800"/>
                  </a:lnTo>
                  <a:lnTo>
                    <a:pt x="3477672" y="1435100"/>
                  </a:lnTo>
                  <a:lnTo>
                    <a:pt x="3459085" y="1435100"/>
                  </a:lnTo>
                  <a:lnTo>
                    <a:pt x="3457528" y="1422400"/>
                  </a:lnTo>
                  <a:close/>
                </a:path>
                <a:path w="4252595" h="1739900">
                  <a:moveTo>
                    <a:pt x="3493718" y="1435100"/>
                  </a:moveTo>
                  <a:lnTo>
                    <a:pt x="3484262" y="1435100"/>
                  </a:lnTo>
                  <a:lnTo>
                    <a:pt x="3493827" y="1447800"/>
                  </a:lnTo>
                  <a:lnTo>
                    <a:pt x="3493718" y="1435100"/>
                  </a:lnTo>
                  <a:close/>
                </a:path>
                <a:path w="4252595" h="1739900">
                  <a:moveTo>
                    <a:pt x="3527550" y="1435100"/>
                  </a:moveTo>
                  <a:lnTo>
                    <a:pt x="3495562" y="1435100"/>
                  </a:lnTo>
                  <a:lnTo>
                    <a:pt x="3500454" y="1447800"/>
                  </a:lnTo>
                  <a:lnTo>
                    <a:pt x="3521390" y="1447800"/>
                  </a:lnTo>
                  <a:lnTo>
                    <a:pt x="3527550" y="1435100"/>
                  </a:lnTo>
                  <a:close/>
                </a:path>
                <a:path w="4252595" h="1739900">
                  <a:moveTo>
                    <a:pt x="3591069" y="1435100"/>
                  </a:moveTo>
                  <a:lnTo>
                    <a:pt x="3527550" y="1435100"/>
                  </a:lnTo>
                  <a:lnTo>
                    <a:pt x="3526374" y="1447800"/>
                  </a:lnTo>
                  <a:lnTo>
                    <a:pt x="3589870" y="1447800"/>
                  </a:lnTo>
                  <a:lnTo>
                    <a:pt x="3591069" y="1435100"/>
                  </a:lnTo>
                  <a:close/>
                </a:path>
                <a:path w="4252595" h="1739900">
                  <a:moveTo>
                    <a:pt x="3595868" y="1435100"/>
                  </a:moveTo>
                  <a:lnTo>
                    <a:pt x="3589870" y="1447800"/>
                  </a:lnTo>
                  <a:lnTo>
                    <a:pt x="3610081" y="1447800"/>
                  </a:lnTo>
                  <a:lnTo>
                    <a:pt x="3595868" y="1435100"/>
                  </a:lnTo>
                  <a:close/>
                </a:path>
                <a:path w="4252595" h="1739900">
                  <a:moveTo>
                    <a:pt x="3440806" y="1434498"/>
                  </a:moveTo>
                  <a:lnTo>
                    <a:pt x="3440793" y="1435100"/>
                  </a:lnTo>
                  <a:lnTo>
                    <a:pt x="3441083" y="1435100"/>
                  </a:lnTo>
                  <a:lnTo>
                    <a:pt x="3440806" y="1434498"/>
                  </a:lnTo>
                  <a:close/>
                </a:path>
                <a:path w="4252595" h="1739900">
                  <a:moveTo>
                    <a:pt x="3496842" y="1422400"/>
                  </a:moveTo>
                  <a:lnTo>
                    <a:pt x="3457528" y="1422400"/>
                  </a:lnTo>
                  <a:lnTo>
                    <a:pt x="3465427" y="1435100"/>
                  </a:lnTo>
                  <a:lnTo>
                    <a:pt x="3496513" y="1435100"/>
                  </a:lnTo>
                  <a:lnTo>
                    <a:pt x="3496842" y="1422400"/>
                  </a:lnTo>
                  <a:close/>
                </a:path>
                <a:path w="4252595" h="1739900">
                  <a:moveTo>
                    <a:pt x="3550089" y="1422400"/>
                  </a:moveTo>
                  <a:lnTo>
                    <a:pt x="3496842" y="1422400"/>
                  </a:lnTo>
                  <a:lnTo>
                    <a:pt x="3496513" y="1435100"/>
                  </a:lnTo>
                  <a:lnTo>
                    <a:pt x="3559117" y="1435100"/>
                  </a:lnTo>
                  <a:lnTo>
                    <a:pt x="3552420" y="1425042"/>
                  </a:lnTo>
                  <a:lnTo>
                    <a:pt x="3550089" y="1422400"/>
                  </a:lnTo>
                  <a:close/>
                </a:path>
                <a:path w="4252595" h="1739900">
                  <a:moveTo>
                    <a:pt x="3563528" y="1422400"/>
                  </a:moveTo>
                  <a:lnTo>
                    <a:pt x="3550660" y="1422400"/>
                  </a:lnTo>
                  <a:lnTo>
                    <a:pt x="3552420" y="1425042"/>
                  </a:lnTo>
                  <a:lnTo>
                    <a:pt x="3561291" y="1435100"/>
                  </a:lnTo>
                  <a:lnTo>
                    <a:pt x="3572516" y="1435100"/>
                  </a:lnTo>
                  <a:lnTo>
                    <a:pt x="3563528" y="1422400"/>
                  </a:lnTo>
                  <a:close/>
                </a:path>
                <a:path w="4252595" h="1739900">
                  <a:moveTo>
                    <a:pt x="3577250" y="1422400"/>
                  </a:moveTo>
                  <a:lnTo>
                    <a:pt x="3572516" y="1435100"/>
                  </a:lnTo>
                  <a:lnTo>
                    <a:pt x="3590013" y="1435100"/>
                  </a:lnTo>
                  <a:lnTo>
                    <a:pt x="3577250" y="1422400"/>
                  </a:lnTo>
                  <a:close/>
                </a:path>
                <a:path w="4252595" h="1739900">
                  <a:moveTo>
                    <a:pt x="3441084" y="1422400"/>
                  </a:moveTo>
                  <a:lnTo>
                    <a:pt x="3435254" y="1422400"/>
                  </a:lnTo>
                  <a:lnTo>
                    <a:pt x="3440806" y="1434498"/>
                  </a:lnTo>
                  <a:lnTo>
                    <a:pt x="3441084" y="1422400"/>
                  </a:lnTo>
                  <a:close/>
                </a:path>
                <a:path w="4252595" h="1739900">
                  <a:moveTo>
                    <a:pt x="3550660" y="1422400"/>
                  </a:moveTo>
                  <a:lnTo>
                    <a:pt x="3550089" y="1422400"/>
                  </a:lnTo>
                  <a:lnTo>
                    <a:pt x="3552420" y="1425042"/>
                  </a:lnTo>
                  <a:lnTo>
                    <a:pt x="3550660" y="1422400"/>
                  </a:lnTo>
                  <a:close/>
                </a:path>
                <a:path w="4252595" h="1739900">
                  <a:moveTo>
                    <a:pt x="3414677" y="1412231"/>
                  </a:moveTo>
                  <a:lnTo>
                    <a:pt x="3412412" y="1422400"/>
                  </a:lnTo>
                  <a:lnTo>
                    <a:pt x="3417336" y="1422400"/>
                  </a:lnTo>
                  <a:lnTo>
                    <a:pt x="3415881" y="1413580"/>
                  </a:lnTo>
                  <a:lnTo>
                    <a:pt x="3414677" y="1412231"/>
                  </a:lnTo>
                  <a:close/>
                </a:path>
                <a:path w="4252595" h="1739900">
                  <a:moveTo>
                    <a:pt x="3429342" y="1409700"/>
                  </a:moveTo>
                  <a:lnTo>
                    <a:pt x="3415241" y="1409700"/>
                  </a:lnTo>
                  <a:lnTo>
                    <a:pt x="3415881" y="1413580"/>
                  </a:lnTo>
                  <a:lnTo>
                    <a:pt x="3423753" y="1422400"/>
                  </a:lnTo>
                  <a:lnTo>
                    <a:pt x="3434960" y="1422400"/>
                  </a:lnTo>
                  <a:lnTo>
                    <a:pt x="3429342" y="1409700"/>
                  </a:lnTo>
                  <a:close/>
                </a:path>
                <a:path w="4252595" h="1739900">
                  <a:moveTo>
                    <a:pt x="3533639" y="1409700"/>
                  </a:moveTo>
                  <a:lnTo>
                    <a:pt x="3429342" y="1409700"/>
                  </a:lnTo>
                  <a:lnTo>
                    <a:pt x="3449684" y="1422400"/>
                  </a:lnTo>
                  <a:lnTo>
                    <a:pt x="3543161" y="1422400"/>
                  </a:lnTo>
                  <a:lnTo>
                    <a:pt x="3533639" y="1409700"/>
                  </a:lnTo>
                  <a:close/>
                </a:path>
                <a:path w="4252595" h="1739900">
                  <a:moveTo>
                    <a:pt x="3415241" y="1409700"/>
                  </a:moveTo>
                  <a:lnTo>
                    <a:pt x="3412418" y="1409700"/>
                  </a:lnTo>
                  <a:lnTo>
                    <a:pt x="3414677" y="1412231"/>
                  </a:lnTo>
                  <a:lnTo>
                    <a:pt x="3415241" y="1409700"/>
                  </a:lnTo>
                  <a:close/>
                </a:path>
                <a:path w="4252595" h="1739900">
                  <a:moveTo>
                    <a:pt x="3401418" y="1397000"/>
                  </a:moveTo>
                  <a:lnTo>
                    <a:pt x="3391384" y="1397000"/>
                  </a:lnTo>
                  <a:lnTo>
                    <a:pt x="3393321" y="1409700"/>
                  </a:lnTo>
                  <a:lnTo>
                    <a:pt x="3398612" y="1409700"/>
                  </a:lnTo>
                  <a:lnTo>
                    <a:pt x="3401418" y="1397000"/>
                  </a:lnTo>
                  <a:close/>
                </a:path>
                <a:path w="4252595" h="1739900">
                  <a:moveTo>
                    <a:pt x="3415034" y="1397000"/>
                  </a:moveTo>
                  <a:lnTo>
                    <a:pt x="3407695" y="1397000"/>
                  </a:lnTo>
                  <a:lnTo>
                    <a:pt x="3412882" y="1409700"/>
                  </a:lnTo>
                  <a:lnTo>
                    <a:pt x="3422366" y="1409700"/>
                  </a:lnTo>
                  <a:lnTo>
                    <a:pt x="3415034" y="1397000"/>
                  </a:lnTo>
                  <a:close/>
                </a:path>
                <a:path w="4252595" h="1739900">
                  <a:moveTo>
                    <a:pt x="3500487" y="1397000"/>
                  </a:moveTo>
                  <a:lnTo>
                    <a:pt x="3427176" y="1397000"/>
                  </a:lnTo>
                  <a:lnTo>
                    <a:pt x="3422366" y="1409700"/>
                  </a:lnTo>
                  <a:lnTo>
                    <a:pt x="3508024" y="1409700"/>
                  </a:lnTo>
                  <a:lnTo>
                    <a:pt x="3500487" y="1397000"/>
                  </a:lnTo>
                  <a:close/>
                </a:path>
                <a:path w="4252595" h="1739900">
                  <a:moveTo>
                    <a:pt x="3403153" y="1358900"/>
                  </a:moveTo>
                  <a:lnTo>
                    <a:pt x="3340903" y="1358900"/>
                  </a:lnTo>
                  <a:lnTo>
                    <a:pt x="3335307" y="1371600"/>
                  </a:lnTo>
                  <a:lnTo>
                    <a:pt x="3334854" y="1374678"/>
                  </a:lnTo>
                  <a:lnTo>
                    <a:pt x="3335211" y="1384300"/>
                  </a:lnTo>
                  <a:lnTo>
                    <a:pt x="3340881" y="1397000"/>
                  </a:lnTo>
                  <a:lnTo>
                    <a:pt x="3343820" y="1397000"/>
                  </a:lnTo>
                  <a:lnTo>
                    <a:pt x="3347006" y="1390597"/>
                  </a:lnTo>
                  <a:lnTo>
                    <a:pt x="3346719" y="1384300"/>
                  </a:lnTo>
                  <a:lnTo>
                    <a:pt x="3450206" y="1384300"/>
                  </a:lnTo>
                  <a:lnTo>
                    <a:pt x="3441543" y="1371600"/>
                  </a:lnTo>
                  <a:lnTo>
                    <a:pt x="3405717" y="1371600"/>
                  </a:lnTo>
                  <a:lnTo>
                    <a:pt x="3403153" y="1358900"/>
                  </a:lnTo>
                  <a:close/>
                </a:path>
                <a:path w="4252595" h="1739900">
                  <a:moveTo>
                    <a:pt x="3348543" y="1387509"/>
                  </a:moveTo>
                  <a:lnTo>
                    <a:pt x="3347006" y="1390597"/>
                  </a:lnTo>
                  <a:lnTo>
                    <a:pt x="3347298" y="1397000"/>
                  </a:lnTo>
                  <a:lnTo>
                    <a:pt x="3352397" y="1397000"/>
                  </a:lnTo>
                  <a:lnTo>
                    <a:pt x="3351697" y="1393060"/>
                  </a:lnTo>
                  <a:lnTo>
                    <a:pt x="3348543" y="1387509"/>
                  </a:lnTo>
                  <a:close/>
                </a:path>
                <a:path w="4252595" h="1739900">
                  <a:moveTo>
                    <a:pt x="3360868" y="1384300"/>
                  </a:moveTo>
                  <a:lnTo>
                    <a:pt x="3350140" y="1384300"/>
                  </a:lnTo>
                  <a:lnTo>
                    <a:pt x="3351697" y="1393060"/>
                  </a:lnTo>
                  <a:lnTo>
                    <a:pt x="3353936" y="1397000"/>
                  </a:lnTo>
                  <a:lnTo>
                    <a:pt x="3364067" y="1397000"/>
                  </a:lnTo>
                  <a:lnTo>
                    <a:pt x="3360868" y="1384300"/>
                  </a:lnTo>
                  <a:close/>
                </a:path>
                <a:path w="4252595" h="1739900">
                  <a:moveTo>
                    <a:pt x="3478470" y="1384300"/>
                  </a:moveTo>
                  <a:lnTo>
                    <a:pt x="3364906" y="1384300"/>
                  </a:lnTo>
                  <a:lnTo>
                    <a:pt x="3364067" y="1397000"/>
                  </a:lnTo>
                  <a:lnTo>
                    <a:pt x="3490937" y="1397000"/>
                  </a:lnTo>
                  <a:lnTo>
                    <a:pt x="3478470" y="1384300"/>
                  </a:lnTo>
                  <a:close/>
                </a:path>
                <a:path w="4252595" h="1739900">
                  <a:moveTo>
                    <a:pt x="3350140" y="1384300"/>
                  </a:moveTo>
                  <a:lnTo>
                    <a:pt x="3346719" y="1384300"/>
                  </a:lnTo>
                  <a:lnTo>
                    <a:pt x="3348543" y="1387509"/>
                  </a:lnTo>
                  <a:lnTo>
                    <a:pt x="3350140" y="1384300"/>
                  </a:lnTo>
                  <a:close/>
                </a:path>
                <a:path w="4252595" h="1739900">
                  <a:moveTo>
                    <a:pt x="3312491" y="1371600"/>
                  </a:moveTo>
                  <a:lnTo>
                    <a:pt x="3314600" y="1384300"/>
                  </a:lnTo>
                  <a:lnTo>
                    <a:pt x="3319702" y="1384300"/>
                  </a:lnTo>
                  <a:lnTo>
                    <a:pt x="3312491" y="1371600"/>
                  </a:lnTo>
                  <a:close/>
                </a:path>
                <a:path w="4252595" h="1739900">
                  <a:moveTo>
                    <a:pt x="3338631" y="1358900"/>
                  </a:moveTo>
                  <a:lnTo>
                    <a:pt x="3305279" y="1358900"/>
                  </a:lnTo>
                  <a:lnTo>
                    <a:pt x="3308223" y="1371600"/>
                  </a:lnTo>
                  <a:lnTo>
                    <a:pt x="3324258" y="1371600"/>
                  </a:lnTo>
                  <a:lnTo>
                    <a:pt x="3324958" y="1384300"/>
                  </a:lnTo>
                  <a:lnTo>
                    <a:pt x="3333436" y="1384300"/>
                  </a:lnTo>
                  <a:lnTo>
                    <a:pt x="3334854" y="1374678"/>
                  </a:lnTo>
                  <a:lnTo>
                    <a:pt x="3334739" y="1371600"/>
                  </a:lnTo>
                  <a:lnTo>
                    <a:pt x="3338631" y="1358900"/>
                  </a:lnTo>
                  <a:close/>
                </a:path>
                <a:path w="4252595" h="1739900">
                  <a:moveTo>
                    <a:pt x="3341064" y="1333500"/>
                  </a:moveTo>
                  <a:lnTo>
                    <a:pt x="3242123" y="1333500"/>
                  </a:lnTo>
                  <a:lnTo>
                    <a:pt x="3252954" y="1346200"/>
                  </a:lnTo>
                  <a:lnTo>
                    <a:pt x="3256075" y="1346200"/>
                  </a:lnTo>
                  <a:lnTo>
                    <a:pt x="3265691" y="1358900"/>
                  </a:lnTo>
                  <a:lnTo>
                    <a:pt x="3338631" y="1358900"/>
                  </a:lnTo>
                  <a:lnTo>
                    <a:pt x="3334739" y="1371600"/>
                  </a:lnTo>
                  <a:lnTo>
                    <a:pt x="3334854" y="1374678"/>
                  </a:lnTo>
                  <a:lnTo>
                    <a:pt x="3335307" y="1371600"/>
                  </a:lnTo>
                  <a:lnTo>
                    <a:pt x="3340903" y="1358900"/>
                  </a:lnTo>
                  <a:lnTo>
                    <a:pt x="3344672" y="1346200"/>
                  </a:lnTo>
                  <a:lnTo>
                    <a:pt x="3341064" y="1333500"/>
                  </a:lnTo>
                  <a:close/>
                </a:path>
                <a:path w="4252595" h="1739900">
                  <a:moveTo>
                    <a:pt x="3296774" y="1358900"/>
                  </a:moveTo>
                  <a:lnTo>
                    <a:pt x="3281972" y="1358900"/>
                  </a:lnTo>
                  <a:lnTo>
                    <a:pt x="3302128" y="1371600"/>
                  </a:lnTo>
                  <a:lnTo>
                    <a:pt x="3308223" y="1371600"/>
                  </a:lnTo>
                  <a:lnTo>
                    <a:pt x="3296774" y="1358900"/>
                  </a:lnTo>
                  <a:close/>
                </a:path>
                <a:path w="4252595" h="1739900">
                  <a:moveTo>
                    <a:pt x="3418783" y="1358900"/>
                  </a:moveTo>
                  <a:lnTo>
                    <a:pt x="3407525" y="1358900"/>
                  </a:lnTo>
                  <a:lnTo>
                    <a:pt x="3410993" y="1371600"/>
                  </a:lnTo>
                  <a:lnTo>
                    <a:pt x="3423490" y="1371600"/>
                  </a:lnTo>
                  <a:lnTo>
                    <a:pt x="3418783" y="1358900"/>
                  </a:lnTo>
                  <a:close/>
                </a:path>
                <a:path w="4252595" h="1739900">
                  <a:moveTo>
                    <a:pt x="3357406" y="1333500"/>
                  </a:moveTo>
                  <a:lnTo>
                    <a:pt x="3350919" y="1346200"/>
                  </a:lnTo>
                  <a:lnTo>
                    <a:pt x="3355017" y="1358900"/>
                  </a:lnTo>
                  <a:lnTo>
                    <a:pt x="3364245" y="1358900"/>
                  </a:lnTo>
                  <a:lnTo>
                    <a:pt x="3365006" y="1346200"/>
                  </a:lnTo>
                  <a:lnTo>
                    <a:pt x="3357406" y="1333500"/>
                  </a:lnTo>
                  <a:close/>
                </a:path>
                <a:path w="4252595" h="1739900">
                  <a:moveTo>
                    <a:pt x="3380675" y="1346200"/>
                  </a:moveTo>
                  <a:lnTo>
                    <a:pt x="3379292" y="1358900"/>
                  </a:lnTo>
                  <a:lnTo>
                    <a:pt x="3385101" y="1358900"/>
                  </a:lnTo>
                  <a:lnTo>
                    <a:pt x="3380675" y="1346200"/>
                  </a:lnTo>
                  <a:close/>
                </a:path>
                <a:path w="4252595" h="1739900">
                  <a:moveTo>
                    <a:pt x="3201089" y="1320800"/>
                  </a:moveTo>
                  <a:lnTo>
                    <a:pt x="3183185" y="1320800"/>
                  </a:lnTo>
                  <a:lnTo>
                    <a:pt x="3193331" y="1333500"/>
                  </a:lnTo>
                  <a:lnTo>
                    <a:pt x="3201089" y="1320800"/>
                  </a:lnTo>
                  <a:close/>
                </a:path>
                <a:path w="4252595" h="1739900">
                  <a:moveTo>
                    <a:pt x="3211338" y="1320800"/>
                  </a:moveTo>
                  <a:lnTo>
                    <a:pt x="3201089" y="1320800"/>
                  </a:lnTo>
                  <a:lnTo>
                    <a:pt x="3205503" y="1333500"/>
                  </a:lnTo>
                  <a:lnTo>
                    <a:pt x="3211338" y="1320800"/>
                  </a:lnTo>
                  <a:close/>
                </a:path>
                <a:path w="4252595" h="1739900">
                  <a:moveTo>
                    <a:pt x="3262792" y="1320800"/>
                  </a:moveTo>
                  <a:lnTo>
                    <a:pt x="3233618" y="1320800"/>
                  </a:lnTo>
                  <a:lnTo>
                    <a:pt x="3248398" y="1333500"/>
                  </a:lnTo>
                  <a:lnTo>
                    <a:pt x="3280663" y="1333500"/>
                  </a:lnTo>
                  <a:lnTo>
                    <a:pt x="3262792" y="1320800"/>
                  </a:lnTo>
                  <a:close/>
                </a:path>
                <a:path w="4252595" h="1739900">
                  <a:moveTo>
                    <a:pt x="3306507" y="1320800"/>
                  </a:moveTo>
                  <a:lnTo>
                    <a:pt x="3280156" y="1320800"/>
                  </a:lnTo>
                  <a:lnTo>
                    <a:pt x="3280663" y="1333500"/>
                  </a:lnTo>
                  <a:lnTo>
                    <a:pt x="3311163" y="1333500"/>
                  </a:lnTo>
                  <a:lnTo>
                    <a:pt x="3306507" y="1320800"/>
                  </a:lnTo>
                  <a:close/>
                </a:path>
                <a:path w="4252595" h="1739900">
                  <a:moveTo>
                    <a:pt x="3315735" y="1320800"/>
                  </a:moveTo>
                  <a:lnTo>
                    <a:pt x="3313983" y="1320800"/>
                  </a:lnTo>
                  <a:lnTo>
                    <a:pt x="3311163" y="1333500"/>
                  </a:lnTo>
                  <a:lnTo>
                    <a:pt x="3320837" y="1333500"/>
                  </a:lnTo>
                  <a:lnTo>
                    <a:pt x="3315735" y="1320800"/>
                  </a:lnTo>
                  <a:close/>
                </a:path>
                <a:path w="4252595" h="1739900">
                  <a:moveTo>
                    <a:pt x="3165840" y="1308100"/>
                  </a:moveTo>
                  <a:lnTo>
                    <a:pt x="3152333" y="1308100"/>
                  </a:lnTo>
                  <a:lnTo>
                    <a:pt x="3158699" y="1320800"/>
                  </a:lnTo>
                  <a:lnTo>
                    <a:pt x="3165840" y="1308100"/>
                  </a:lnTo>
                  <a:close/>
                </a:path>
                <a:path w="4252595" h="1739900">
                  <a:moveTo>
                    <a:pt x="3260415" y="1308100"/>
                  </a:moveTo>
                  <a:lnTo>
                    <a:pt x="3173472" y="1308100"/>
                  </a:lnTo>
                  <a:lnTo>
                    <a:pt x="3191238" y="1320800"/>
                  </a:lnTo>
                  <a:lnTo>
                    <a:pt x="3268873" y="1320800"/>
                  </a:lnTo>
                  <a:lnTo>
                    <a:pt x="3260415" y="1308100"/>
                  </a:lnTo>
                  <a:close/>
                </a:path>
                <a:path w="4252595" h="1739900">
                  <a:moveTo>
                    <a:pt x="3279514" y="1319918"/>
                  </a:moveTo>
                  <a:lnTo>
                    <a:pt x="3279368" y="1320800"/>
                  </a:lnTo>
                  <a:lnTo>
                    <a:pt x="3280156" y="1320800"/>
                  </a:lnTo>
                  <a:lnTo>
                    <a:pt x="3279514" y="1319918"/>
                  </a:lnTo>
                  <a:close/>
                </a:path>
                <a:path w="4252595" h="1739900">
                  <a:moveTo>
                    <a:pt x="3281464" y="1308100"/>
                  </a:moveTo>
                  <a:lnTo>
                    <a:pt x="3270905" y="1308100"/>
                  </a:lnTo>
                  <a:lnTo>
                    <a:pt x="3279514" y="1319918"/>
                  </a:lnTo>
                  <a:lnTo>
                    <a:pt x="3281464" y="1308100"/>
                  </a:lnTo>
                  <a:close/>
                </a:path>
                <a:path w="4252595" h="1739900">
                  <a:moveTo>
                    <a:pt x="3156103" y="1295400"/>
                  </a:moveTo>
                  <a:lnTo>
                    <a:pt x="3132690" y="1295400"/>
                  </a:lnTo>
                  <a:lnTo>
                    <a:pt x="3129643" y="1308100"/>
                  </a:lnTo>
                  <a:lnTo>
                    <a:pt x="3149171" y="1308100"/>
                  </a:lnTo>
                  <a:lnTo>
                    <a:pt x="3156103" y="1295400"/>
                  </a:lnTo>
                  <a:close/>
                </a:path>
                <a:path w="4252595" h="1739900">
                  <a:moveTo>
                    <a:pt x="3250582" y="1295400"/>
                  </a:moveTo>
                  <a:lnTo>
                    <a:pt x="3156103" y="1295400"/>
                  </a:lnTo>
                  <a:lnTo>
                    <a:pt x="3154313" y="1308100"/>
                  </a:lnTo>
                  <a:lnTo>
                    <a:pt x="3256158" y="1308100"/>
                  </a:lnTo>
                  <a:lnTo>
                    <a:pt x="3250582" y="1295400"/>
                  </a:lnTo>
                  <a:close/>
                </a:path>
                <a:path w="4252595" h="1739900">
                  <a:moveTo>
                    <a:pt x="3265022" y="1295400"/>
                  </a:moveTo>
                  <a:lnTo>
                    <a:pt x="3266165" y="1308100"/>
                  </a:lnTo>
                  <a:lnTo>
                    <a:pt x="3270137" y="1308100"/>
                  </a:lnTo>
                  <a:lnTo>
                    <a:pt x="3265022" y="1295400"/>
                  </a:lnTo>
                  <a:close/>
                </a:path>
                <a:path w="4252595" h="1739900">
                  <a:moveTo>
                    <a:pt x="3100903" y="1282700"/>
                  </a:moveTo>
                  <a:lnTo>
                    <a:pt x="3086681" y="1282700"/>
                  </a:lnTo>
                  <a:lnTo>
                    <a:pt x="3094883" y="1295400"/>
                  </a:lnTo>
                  <a:lnTo>
                    <a:pt x="3101241" y="1295400"/>
                  </a:lnTo>
                  <a:lnTo>
                    <a:pt x="3103144" y="1286224"/>
                  </a:lnTo>
                  <a:lnTo>
                    <a:pt x="3100903" y="1282700"/>
                  </a:lnTo>
                  <a:close/>
                </a:path>
                <a:path w="4252595" h="1739900">
                  <a:moveTo>
                    <a:pt x="3107420" y="1282700"/>
                  </a:moveTo>
                  <a:lnTo>
                    <a:pt x="3103875" y="1282700"/>
                  </a:lnTo>
                  <a:lnTo>
                    <a:pt x="3103144" y="1286224"/>
                  </a:lnTo>
                  <a:lnTo>
                    <a:pt x="3108977" y="1295400"/>
                  </a:lnTo>
                  <a:lnTo>
                    <a:pt x="3107420" y="1282700"/>
                  </a:lnTo>
                  <a:close/>
                </a:path>
                <a:path w="4252595" h="1739900">
                  <a:moveTo>
                    <a:pt x="3228735" y="1282700"/>
                  </a:moveTo>
                  <a:lnTo>
                    <a:pt x="3125300" y="1282700"/>
                  </a:lnTo>
                  <a:lnTo>
                    <a:pt x="3122628" y="1295400"/>
                  </a:lnTo>
                  <a:lnTo>
                    <a:pt x="3232183" y="1295400"/>
                  </a:lnTo>
                  <a:lnTo>
                    <a:pt x="3228735" y="1282700"/>
                  </a:lnTo>
                  <a:close/>
                </a:path>
                <a:path w="4252595" h="1739900">
                  <a:moveTo>
                    <a:pt x="3103875" y="1282700"/>
                  </a:moveTo>
                  <a:lnTo>
                    <a:pt x="3100903" y="1282700"/>
                  </a:lnTo>
                  <a:lnTo>
                    <a:pt x="3103144" y="1286224"/>
                  </a:lnTo>
                  <a:lnTo>
                    <a:pt x="3103875" y="1282700"/>
                  </a:lnTo>
                  <a:close/>
                </a:path>
                <a:path w="4252595" h="1739900">
                  <a:moveTo>
                    <a:pt x="3099473" y="1257300"/>
                  </a:moveTo>
                  <a:lnTo>
                    <a:pt x="3057609" y="1257300"/>
                  </a:lnTo>
                  <a:lnTo>
                    <a:pt x="3081388" y="1270000"/>
                  </a:lnTo>
                  <a:lnTo>
                    <a:pt x="3074102" y="1282700"/>
                  </a:lnTo>
                  <a:lnTo>
                    <a:pt x="3096227" y="1282700"/>
                  </a:lnTo>
                  <a:lnTo>
                    <a:pt x="3100060" y="1270000"/>
                  </a:lnTo>
                  <a:lnTo>
                    <a:pt x="3104088" y="1270000"/>
                  </a:lnTo>
                  <a:lnTo>
                    <a:pt x="3099473" y="1257300"/>
                  </a:lnTo>
                  <a:close/>
                </a:path>
                <a:path w="4252595" h="1739900">
                  <a:moveTo>
                    <a:pt x="3130314" y="1270000"/>
                  </a:moveTo>
                  <a:lnTo>
                    <a:pt x="3100060" y="1270000"/>
                  </a:lnTo>
                  <a:lnTo>
                    <a:pt x="3103613" y="1282700"/>
                  </a:lnTo>
                  <a:lnTo>
                    <a:pt x="3139558" y="1282700"/>
                  </a:lnTo>
                  <a:lnTo>
                    <a:pt x="3134249" y="1273426"/>
                  </a:lnTo>
                  <a:lnTo>
                    <a:pt x="3130314" y="1270000"/>
                  </a:lnTo>
                  <a:close/>
                </a:path>
                <a:path w="4252595" h="1739900">
                  <a:moveTo>
                    <a:pt x="3138759" y="1277355"/>
                  </a:moveTo>
                  <a:lnTo>
                    <a:pt x="3139558" y="1282700"/>
                  </a:lnTo>
                  <a:lnTo>
                    <a:pt x="3144896" y="1282700"/>
                  </a:lnTo>
                  <a:lnTo>
                    <a:pt x="3138759" y="1277355"/>
                  </a:lnTo>
                  <a:close/>
                </a:path>
                <a:path w="4252595" h="1739900">
                  <a:moveTo>
                    <a:pt x="3156298" y="1257300"/>
                  </a:moveTo>
                  <a:lnTo>
                    <a:pt x="3146133" y="1257300"/>
                  </a:lnTo>
                  <a:lnTo>
                    <a:pt x="3143638" y="1270000"/>
                  </a:lnTo>
                  <a:lnTo>
                    <a:pt x="3144896" y="1282700"/>
                  </a:lnTo>
                  <a:lnTo>
                    <a:pt x="3191502" y="1282700"/>
                  </a:lnTo>
                  <a:lnTo>
                    <a:pt x="3191708" y="1281901"/>
                  </a:lnTo>
                  <a:lnTo>
                    <a:pt x="3184642" y="1270000"/>
                  </a:lnTo>
                  <a:lnTo>
                    <a:pt x="3178051" y="1270000"/>
                  </a:lnTo>
                  <a:lnTo>
                    <a:pt x="3156298" y="1257300"/>
                  </a:lnTo>
                  <a:close/>
                </a:path>
                <a:path w="4252595" h="1739900">
                  <a:moveTo>
                    <a:pt x="3194782" y="1270000"/>
                  </a:moveTo>
                  <a:lnTo>
                    <a:pt x="3191708" y="1281901"/>
                  </a:lnTo>
                  <a:lnTo>
                    <a:pt x="3192182" y="1282700"/>
                  </a:lnTo>
                  <a:lnTo>
                    <a:pt x="3198633" y="1282700"/>
                  </a:lnTo>
                  <a:lnTo>
                    <a:pt x="3194782" y="1270000"/>
                  </a:lnTo>
                  <a:close/>
                </a:path>
                <a:path w="4252595" h="1739900">
                  <a:moveTo>
                    <a:pt x="3137660" y="1270000"/>
                  </a:moveTo>
                  <a:lnTo>
                    <a:pt x="3132287" y="1270000"/>
                  </a:lnTo>
                  <a:lnTo>
                    <a:pt x="3134249" y="1273426"/>
                  </a:lnTo>
                  <a:lnTo>
                    <a:pt x="3138759" y="1277355"/>
                  </a:lnTo>
                  <a:lnTo>
                    <a:pt x="3137660" y="1270000"/>
                  </a:lnTo>
                  <a:close/>
                </a:path>
                <a:path w="4252595" h="1739900">
                  <a:moveTo>
                    <a:pt x="3051809" y="1257300"/>
                  </a:moveTo>
                  <a:lnTo>
                    <a:pt x="3040146" y="1257300"/>
                  </a:lnTo>
                  <a:lnTo>
                    <a:pt x="3036266" y="1270000"/>
                  </a:lnTo>
                  <a:lnTo>
                    <a:pt x="3049855" y="1270000"/>
                  </a:lnTo>
                  <a:lnTo>
                    <a:pt x="3051809" y="1257300"/>
                  </a:lnTo>
                  <a:close/>
                </a:path>
                <a:path w="4252595" h="1739900">
                  <a:moveTo>
                    <a:pt x="3131356" y="1257300"/>
                  </a:moveTo>
                  <a:lnTo>
                    <a:pt x="3101846" y="1257300"/>
                  </a:lnTo>
                  <a:lnTo>
                    <a:pt x="3104088" y="1270000"/>
                  </a:lnTo>
                  <a:lnTo>
                    <a:pt x="3130133" y="1270000"/>
                  </a:lnTo>
                  <a:lnTo>
                    <a:pt x="3131356" y="1257300"/>
                  </a:lnTo>
                  <a:close/>
                </a:path>
                <a:path w="4252595" h="1739900">
                  <a:moveTo>
                    <a:pt x="3134687" y="1244600"/>
                  </a:moveTo>
                  <a:lnTo>
                    <a:pt x="3122985" y="1257300"/>
                  </a:lnTo>
                  <a:lnTo>
                    <a:pt x="3131356" y="1257300"/>
                  </a:lnTo>
                  <a:lnTo>
                    <a:pt x="3139002" y="1270000"/>
                  </a:lnTo>
                  <a:lnTo>
                    <a:pt x="3141662" y="1270000"/>
                  </a:lnTo>
                  <a:lnTo>
                    <a:pt x="3140002" y="1257300"/>
                  </a:lnTo>
                  <a:lnTo>
                    <a:pt x="3134687" y="1244600"/>
                  </a:lnTo>
                  <a:close/>
                </a:path>
                <a:path w="4252595" h="1739900">
                  <a:moveTo>
                    <a:pt x="3081589" y="1231900"/>
                  </a:moveTo>
                  <a:lnTo>
                    <a:pt x="3000130" y="1231900"/>
                  </a:lnTo>
                  <a:lnTo>
                    <a:pt x="3018091" y="1244600"/>
                  </a:lnTo>
                  <a:lnTo>
                    <a:pt x="3022191" y="1257300"/>
                  </a:lnTo>
                  <a:lnTo>
                    <a:pt x="3122985" y="1257300"/>
                  </a:lnTo>
                  <a:lnTo>
                    <a:pt x="3116430" y="1244600"/>
                  </a:lnTo>
                  <a:lnTo>
                    <a:pt x="3097576" y="1244600"/>
                  </a:lnTo>
                  <a:lnTo>
                    <a:pt x="3081589" y="1231900"/>
                  </a:lnTo>
                  <a:close/>
                </a:path>
                <a:path w="4252595" h="1739900">
                  <a:moveTo>
                    <a:pt x="2976878" y="1231900"/>
                  </a:moveTo>
                  <a:lnTo>
                    <a:pt x="2969913" y="1231900"/>
                  </a:lnTo>
                  <a:lnTo>
                    <a:pt x="2974257" y="1244600"/>
                  </a:lnTo>
                  <a:lnTo>
                    <a:pt x="2976878" y="1231900"/>
                  </a:lnTo>
                  <a:close/>
                </a:path>
                <a:path w="4252595" h="1739900">
                  <a:moveTo>
                    <a:pt x="2985116" y="1231900"/>
                  </a:moveTo>
                  <a:lnTo>
                    <a:pt x="2978206" y="1231900"/>
                  </a:lnTo>
                  <a:lnTo>
                    <a:pt x="2982256" y="1244600"/>
                  </a:lnTo>
                  <a:lnTo>
                    <a:pt x="2984090" y="1244600"/>
                  </a:lnTo>
                  <a:lnTo>
                    <a:pt x="2985116" y="1231900"/>
                  </a:lnTo>
                  <a:close/>
                </a:path>
                <a:path w="4252595" h="1739900">
                  <a:moveTo>
                    <a:pt x="3000130" y="1231900"/>
                  </a:moveTo>
                  <a:lnTo>
                    <a:pt x="2987496" y="1231900"/>
                  </a:lnTo>
                  <a:lnTo>
                    <a:pt x="2987824" y="1244600"/>
                  </a:lnTo>
                  <a:lnTo>
                    <a:pt x="2994180" y="1244600"/>
                  </a:lnTo>
                  <a:lnTo>
                    <a:pt x="3000130" y="1231900"/>
                  </a:lnTo>
                  <a:close/>
                </a:path>
                <a:path w="4252595" h="1739900">
                  <a:moveTo>
                    <a:pt x="3037117" y="1206500"/>
                  </a:moveTo>
                  <a:lnTo>
                    <a:pt x="2930900" y="1206500"/>
                  </a:lnTo>
                  <a:lnTo>
                    <a:pt x="2928894" y="1208643"/>
                  </a:lnTo>
                  <a:lnTo>
                    <a:pt x="2930993" y="1219200"/>
                  </a:lnTo>
                  <a:lnTo>
                    <a:pt x="2936187" y="1231900"/>
                  </a:lnTo>
                  <a:lnTo>
                    <a:pt x="2941274" y="1220806"/>
                  </a:lnTo>
                  <a:lnTo>
                    <a:pt x="2941201" y="1219509"/>
                  </a:lnTo>
                  <a:lnTo>
                    <a:pt x="2940607" y="1219200"/>
                  </a:lnTo>
                  <a:lnTo>
                    <a:pt x="3043010" y="1219200"/>
                  </a:lnTo>
                  <a:lnTo>
                    <a:pt x="3037117" y="1206500"/>
                  </a:lnTo>
                  <a:close/>
                </a:path>
                <a:path w="4252595" h="1739900">
                  <a:moveTo>
                    <a:pt x="2941740" y="1219791"/>
                  </a:moveTo>
                  <a:lnTo>
                    <a:pt x="2941274" y="1220806"/>
                  </a:lnTo>
                  <a:lnTo>
                    <a:pt x="2941900" y="1231900"/>
                  </a:lnTo>
                  <a:lnTo>
                    <a:pt x="2964933" y="1231900"/>
                  </a:lnTo>
                  <a:lnTo>
                    <a:pt x="2941740" y="1219791"/>
                  </a:lnTo>
                  <a:close/>
                </a:path>
                <a:path w="4252595" h="1739900">
                  <a:moveTo>
                    <a:pt x="3056267" y="1219200"/>
                  </a:moveTo>
                  <a:lnTo>
                    <a:pt x="2981125" y="1219200"/>
                  </a:lnTo>
                  <a:lnTo>
                    <a:pt x="2983159" y="1231900"/>
                  </a:lnTo>
                  <a:lnTo>
                    <a:pt x="3062026" y="1231900"/>
                  </a:lnTo>
                  <a:lnTo>
                    <a:pt x="3056267" y="1219200"/>
                  </a:lnTo>
                  <a:close/>
                </a:path>
                <a:path w="4252595" h="1739900">
                  <a:moveTo>
                    <a:pt x="2941201" y="1219509"/>
                  </a:moveTo>
                  <a:lnTo>
                    <a:pt x="2941274" y="1220806"/>
                  </a:lnTo>
                  <a:lnTo>
                    <a:pt x="2941740" y="1219791"/>
                  </a:lnTo>
                  <a:lnTo>
                    <a:pt x="2941201" y="1219509"/>
                  </a:lnTo>
                  <a:close/>
                </a:path>
                <a:path w="4252595" h="1739900">
                  <a:moveTo>
                    <a:pt x="2942011" y="1219200"/>
                  </a:moveTo>
                  <a:lnTo>
                    <a:pt x="2941183" y="1219200"/>
                  </a:lnTo>
                  <a:lnTo>
                    <a:pt x="2941201" y="1219509"/>
                  </a:lnTo>
                  <a:lnTo>
                    <a:pt x="2941740" y="1219791"/>
                  </a:lnTo>
                  <a:lnTo>
                    <a:pt x="2942011" y="1219200"/>
                  </a:lnTo>
                  <a:close/>
                </a:path>
                <a:path w="4252595" h="1739900">
                  <a:moveTo>
                    <a:pt x="2930646" y="1193800"/>
                  </a:moveTo>
                  <a:lnTo>
                    <a:pt x="2895100" y="1193800"/>
                  </a:lnTo>
                  <a:lnTo>
                    <a:pt x="2907624" y="1206500"/>
                  </a:lnTo>
                  <a:lnTo>
                    <a:pt x="2916647" y="1206500"/>
                  </a:lnTo>
                  <a:lnTo>
                    <a:pt x="2910877" y="1219200"/>
                  </a:lnTo>
                  <a:lnTo>
                    <a:pt x="2919014" y="1219200"/>
                  </a:lnTo>
                  <a:lnTo>
                    <a:pt x="2928894" y="1208643"/>
                  </a:lnTo>
                  <a:lnTo>
                    <a:pt x="2928468" y="1206500"/>
                  </a:lnTo>
                  <a:lnTo>
                    <a:pt x="2930646" y="1193800"/>
                  </a:lnTo>
                  <a:close/>
                </a:path>
                <a:path w="4252595" h="1739900">
                  <a:moveTo>
                    <a:pt x="2942316" y="1168400"/>
                  </a:moveTo>
                  <a:lnTo>
                    <a:pt x="2845720" y="1168400"/>
                  </a:lnTo>
                  <a:lnTo>
                    <a:pt x="2840753" y="1181100"/>
                  </a:lnTo>
                  <a:lnTo>
                    <a:pt x="2877216" y="1181100"/>
                  </a:lnTo>
                  <a:lnTo>
                    <a:pt x="2882724" y="1193800"/>
                  </a:lnTo>
                  <a:lnTo>
                    <a:pt x="2930646" y="1193800"/>
                  </a:lnTo>
                  <a:lnTo>
                    <a:pt x="2928468" y="1206500"/>
                  </a:lnTo>
                  <a:lnTo>
                    <a:pt x="2928894" y="1208643"/>
                  </a:lnTo>
                  <a:lnTo>
                    <a:pt x="2930900" y="1206500"/>
                  </a:lnTo>
                  <a:lnTo>
                    <a:pt x="2936372" y="1206500"/>
                  </a:lnTo>
                  <a:lnTo>
                    <a:pt x="2933244" y="1193800"/>
                  </a:lnTo>
                  <a:lnTo>
                    <a:pt x="2941220" y="1181100"/>
                  </a:lnTo>
                  <a:lnTo>
                    <a:pt x="2942316" y="1168400"/>
                  </a:lnTo>
                  <a:close/>
                </a:path>
                <a:path w="4252595" h="1739900">
                  <a:moveTo>
                    <a:pt x="2881314" y="1193800"/>
                  </a:moveTo>
                  <a:lnTo>
                    <a:pt x="2857560" y="1193800"/>
                  </a:lnTo>
                  <a:lnTo>
                    <a:pt x="2872656" y="1206500"/>
                  </a:lnTo>
                  <a:lnTo>
                    <a:pt x="2878508" y="1206500"/>
                  </a:lnTo>
                  <a:lnTo>
                    <a:pt x="2881314" y="1193800"/>
                  </a:lnTo>
                  <a:close/>
                </a:path>
                <a:path w="4252595" h="1739900">
                  <a:moveTo>
                    <a:pt x="2886006" y="1193800"/>
                  </a:moveTo>
                  <a:lnTo>
                    <a:pt x="2881314" y="1193800"/>
                  </a:lnTo>
                  <a:lnTo>
                    <a:pt x="2887272" y="1206500"/>
                  </a:lnTo>
                  <a:lnTo>
                    <a:pt x="2886006" y="1193800"/>
                  </a:lnTo>
                  <a:close/>
                </a:path>
                <a:path w="4252595" h="1739900">
                  <a:moveTo>
                    <a:pt x="2996839" y="1193800"/>
                  </a:moveTo>
                  <a:lnTo>
                    <a:pt x="2933244" y="1193800"/>
                  </a:lnTo>
                  <a:lnTo>
                    <a:pt x="2936372" y="1206500"/>
                  </a:lnTo>
                  <a:lnTo>
                    <a:pt x="2990395" y="1206500"/>
                  </a:lnTo>
                  <a:lnTo>
                    <a:pt x="2996839" y="1193800"/>
                  </a:lnTo>
                  <a:close/>
                </a:path>
                <a:path w="4252595" h="1739900">
                  <a:moveTo>
                    <a:pt x="2840377" y="1181100"/>
                  </a:moveTo>
                  <a:lnTo>
                    <a:pt x="2830509" y="1181100"/>
                  </a:lnTo>
                  <a:lnTo>
                    <a:pt x="2833317" y="1193800"/>
                  </a:lnTo>
                  <a:lnTo>
                    <a:pt x="2848771" y="1193800"/>
                  </a:lnTo>
                  <a:lnTo>
                    <a:pt x="2840377" y="1181100"/>
                  </a:lnTo>
                  <a:close/>
                </a:path>
                <a:path w="4252595" h="1739900">
                  <a:moveTo>
                    <a:pt x="2872501" y="1193265"/>
                  </a:moveTo>
                  <a:lnTo>
                    <a:pt x="2872294" y="1193800"/>
                  </a:lnTo>
                  <a:lnTo>
                    <a:pt x="2873139" y="1193800"/>
                  </a:lnTo>
                  <a:lnTo>
                    <a:pt x="2872501" y="1193265"/>
                  </a:lnTo>
                  <a:close/>
                </a:path>
                <a:path w="4252595" h="1739900">
                  <a:moveTo>
                    <a:pt x="2965033" y="1181100"/>
                  </a:moveTo>
                  <a:lnTo>
                    <a:pt x="2950297" y="1181100"/>
                  </a:lnTo>
                  <a:lnTo>
                    <a:pt x="2936771" y="1193800"/>
                  </a:lnTo>
                  <a:lnTo>
                    <a:pt x="2974787" y="1193800"/>
                  </a:lnTo>
                  <a:lnTo>
                    <a:pt x="2965033" y="1181100"/>
                  </a:lnTo>
                  <a:close/>
                </a:path>
                <a:path w="4252595" h="1739900">
                  <a:moveTo>
                    <a:pt x="2982571" y="1181100"/>
                  </a:moveTo>
                  <a:lnTo>
                    <a:pt x="2976868" y="1193800"/>
                  </a:lnTo>
                  <a:lnTo>
                    <a:pt x="2983111" y="1193800"/>
                  </a:lnTo>
                  <a:lnTo>
                    <a:pt x="2982571" y="1181100"/>
                  </a:lnTo>
                  <a:close/>
                </a:path>
                <a:path w="4252595" h="1739900">
                  <a:moveTo>
                    <a:pt x="2877216" y="1181100"/>
                  </a:moveTo>
                  <a:lnTo>
                    <a:pt x="2857956" y="1181100"/>
                  </a:lnTo>
                  <a:lnTo>
                    <a:pt x="2872501" y="1193265"/>
                  </a:lnTo>
                  <a:lnTo>
                    <a:pt x="2877216" y="1181100"/>
                  </a:lnTo>
                  <a:close/>
                </a:path>
                <a:path w="4252595" h="1739900">
                  <a:moveTo>
                    <a:pt x="2805754" y="1168400"/>
                  </a:moveTo>
                  <a:lnTo>
                    <a:pt x="2799333" y="1168400"/>
                  </a:lnTo>
                  <a:lnTo>
                    <a:pt x="2809310" y="1181100"/>
                  </a:lnTo>
                  <a:lnTo>
                    <a:pt x="2805754" y="1168400"/>
                  </a:lnTo>
                  <a:close/>
                </a:path>
                <a:path w="4252595" h="1739900">
                  <a:moveTo>
                    <a:pt x="2842977" y="1168400"/>
                  </a:moveTo>
                  <a:lnTo>
                    <a:pt x="2819635" y="1168400"/>
                  </a:lnTo>
                  <a:lnTo>
                    <a:pt x="2826509" y="1181100"/>
                  </a:lnTo>
                  <a:lnTo>
                    <a:pt x="2836898" y="1181100"/>
                  </a:lnTo>
                  <a:lnTo>
                    <a:pt x="2842977" y="1168400"/>
                  </a:lnTo>
                  <a:close/>
                </a:path>
                <a:path w="4252595" h="1739900">
                  <a:moveTo>
                    <a:pt x="2777717" y="1155700"/>
                  </a:moveTo>
                  <a:lnTo>
                    <a:pt x="2772016" y="1155700"/>
                  </a:lnTo>
                  <a:lnTo>
                    <a:pt x="2776256" y="1168400"/>
                  </a:lnTo>
                  <a:lnTo>
                    <a:pt x="2777717" y="1155700"/>
                  </a:lnTo>
                  <a:close/>
                </a:path>
                <a:path w="4252595" h="1739900">
                  <a:moveTo>
                    <a:pt x="2798810" y="1155700"/>
                  </a:moveTo>
                  <a:lnTo>
                    <a:pt x="2792668" y="1155700"/>
                  </a:lnTo>
                  <a:lnTo>
                    <a:pt x="2792551" y="1168400"/>
                  </a:lnTo>
                  <a:lnTo>
                    <a:pt x="2798810" y="1155700"/>
                  </a:lnTo>
                  <a:close/>
                </a:path>
                <a:path w="4252595" h="1739900">
                  <a:moveTo>
                    <a:pt x="2895842" y="1155700"/>
                  </a:moveTo>
                  <a:lnTo>
                    <a:pt x="2812192" y="1155700"/>
                  </a:lnTo>
                  <a:lnTo>
                    <a:pt x="2827918" y="1168400"/>
                  </a:lnTo>
                  <a:lnTo>
                    <a:pt x="2895951" y="1168400"/>
                  </a:lnTo>
                  <a:lnTo>
                    <a:pt x="2895842" y="1155700"/>
                  </a:lnTo>
                  <a:close/>
                </a:path>
                <a:path w="4252595" h="1739900">
                  <a:moveTo>
                    <a:pt x="2902830" y="1155700"/>
                  </a:moveTo>
                  <a:lnTo>
                    <a:pt x="2900541" y="1155700"/>
                  </a:lnTo>
                  <a:lnTo>
                    <a:pt x="2899332" y="1168400"/>
                  </a:lnTo>
                  <a:lnTo>
                    <a:pt x="2918545" y="1168400"/>
                  </a:lnTo>
                  <a:lnTo>
                    <a:pt x="2902830" y="1155700"/>
                  </a:lnTo>
                  <a:close/>
                </a:path>
                <a:path w="4252595" h="1739900">
                  <a:moveTo>
                    <a:pt x="2768133" y="1143000"/>
                  </a:moveTo>
                  <a:lnTo>
                    <a:pt x="2753879" y="1143000"/>
                  </a:lnTo>
                  <a:lnTo>
                    <a:pt x="2759879" y="1155700"/>
                  </a:lnTo>
                  <a:lnTo>
                    <a:pt x="2762134" y="1155700"/>
                  </a:lnTo>
                  <a:lnTo>
                    <a:pt x="2768133" y="1143000"/>
                  </a:lnTo>
                  <a:close/>
                </a:path>
                <a:path w="4252595" h="1739900">
                  <a:moveTo>
                    <a:pt x="2770916" y="1145051"/>
                  </a:moveTo>
                  <a:lnTo>
                    <a:pt x="2770366" y="1155700"/>
                  </a:lnTo>
                  <a:lnTo>
                    <a:pt x="2774622" y="1155700"/>
                  </a:lnTo>
                  <a:lnTo>
                    <a:pt x="2771785" y="1145691"/>
                  </a:lnTo>
                  <a:lnTo>
                    <a:pt x="2770916" y="1145051"/>
                  </a:lnTo>
                  <a:close/>
                </a:path>
                <a:path w="4252595" h="1739900">
                  <a:moveTo>
                    <a:pt x="2875249" y="1143000"/>
                  </a:moveTo>
                  <a:lnTo>
                    <a:pt x="2771022" y="1143000"/>
                  </a:lnTo>
                  <a:lnTo>
                    <a:pt x="2771785" y="1145691"/>
                  </a:lnTo>
                  <a:lnTo>
                    <a:pt x="2785364" y="1155700"/>
                  </a:lnTo>
                  <a:lnTo>
                    <a:pt x="2873185" y="1155700"/>
                  </a:lnTo>
                  <a:lnTo>
                    <a:pt x="2875249" y="1143000"/>
                  </a:lnTo>
                  <a:close/>
                </a:path>
                <a:path w="4252595" h="1739900">
                  <a:moveTo>
                    <a:pt x="2771022" y="1143000"/>
                  </a:moveTo>
                  <a:lnTo>
                    <a:pt x="2768133" y="1143000"/>
                  </a:lnTo>
                  <a:lnTo>
                    <a:pt x="2770916" y="1145051"/>
                  </a:lnTo>
                  <a:lnTo>
                    <a:pt x="2771022" y="1143000"/>
                  </a:lnTo>
                  <a:close/>
                </a:path>
                <a:path w="4252595" h="1739900">
                  <a:moveTo>
                    <a:pt x="2720906" y="1130300"/>
                  </a:moveTo>
                  <a:lnTo>
                    <a:pt x="2718453" y="1130300"/>
                  </a:lnTo>
                  <a:lnTo>
                    <a:pt x="2726152" y="1143000"/>
                  </a:lnTo>
                  <a:lnTo>
                    <a:pt x="2720906" y="1130300"/>
                  </a:lnTo>
                  <a:close/>
                </a:path>
                <a:path w="4252595" h="1739900">
                  <a:moveTo>
                    <a:pt x="2825528" y="1130300"/>
                  </a:moveTo>
                  <a:lnTo>
                    <a:pt x="2741409" y="1130300"/>
                  </a:lnTo>
                  <a:lnTo>
                    <a:pt x="2736917" y="1143000"/>
                  </a:lnTo>
                  <a:lnTo>
                    <a:pt x="2832592" y="1143000"/>
                  </a:lnTo>
                  <a:lnTo>
                    <a:pt x="2825528" y="1130300"/>
                  </a:lnTo>
                  <a:close/>
                </a:path>
                <a:path w="4252595" h="1739900">
                  <a:moveTo>
                    <a:pt x="2850159" y="1130300"/>
                  </a:moveTo>
                  <a:lnTo>
                    <a:pt x="2836349" y="1130300"/>
                  </a:lnTo>
                  <a:lnTo>
                    <a:pt x="2832592" y="1143000"/>
                  </a:lnTo>
                  <a:lnTo>
                    <a:pt x="2856081" y="1143000"/>
                  </a:lnTo>
                  <a:lnTo>
                    <a:pt x="2850159" y="1130300"/>
                  </a:lnTo>
                  <a:close/>
                </a:path>
                <a:path w="4252595" h="1739900">
                  <a:moveTo>
                    <a:pt x="2725064" y="1117600"/>
                  </a:moveTo>
                  <a:lnTo>
                    <a:pt x="2687800" y="1117600"/>
                  </a:lnTo>
                  <a:lnTo>
                    <a:pt x="2693269" y="1130300"/>
                  </a:lnTo>
                  <a:lnTo>
                    <a:pt x="2718453" y="1130300"/>
                  </a:lnTo>
                  <a:lnTo>
                    <a:pt x="2725064" y="1117600"/>
                  </a:lnTo>
                  <a:close/>
                </a:path>
                <a:path w="4252595" h="1739900">
                  <a:moveTo>
                    <a:pt x="2805719" y="1117600"/>
                  </a:moveTo>
                  <a:lnTo>
                    <a:pt x="2735714" y="1117600"/>
                  </a:lnTo>
                  <a:lnTo>
                    <a:pt x="2740130" y="1130300"/>
                  </a:lnTo>
                  <a:lnTo>
                    <a:pt x="2806729" y="1130300"/>
                  </a:lnTo>
                  <a:lnTo>
                    <a:pt x="2805719" y="1117600"/>
                  </a:lnTo>
                  <a:close/>
                </a:path>
                <a:path w="4252595" h="1739900">
                  <a:moveTo>
                    <a:pt x="2813367" y="1117600"/>
                  </a:moveTo>
                  <a:lnTo>
                    <a:pt x="2805719" y="1117600"/>
                  </a:lnTo>
                  <a:lnTo>
                    <a:pt x="2810930" y="1130300"/>
                  </a:lnTo>
                  <a:lnTo>
                    <a:pt x="2818129" y="1130300"/>
                  </a:lnTo>
                  <a:lnTo>
                    <a:pt x="2813367" y="1117600"/>
                  </a:lnTo>
                  <a:close/>
                </a:path>
                <a:path w="4252595" h="1739900">
                  <a:moveTo>
                    <a:pt x="2772024" y="1104900"/>
                  </a:moveTo>
                  <a:lnTo>
                    <a:pt x="2687379" y="1104900"/>
                  </a:lnTo>
                  <a:lnTo>
                    <a:pt x="2688296" y="1117600"/>
                  </a:lnTo>
                  <a:lnTo>
                    <a:pt x="2796516" y="1117600"/>
                  </a:lnTo>
                  <a:lnTo>
                    <a:pt x="2772024" y="1104900"/>
                  </a:lnTo>
                  <a:close/>
                </a:path>
                <a:path w="4252595" h="1739900">
                  <a:moveTo>
                    <a:pt x="2714593" y="1079500"/>
                  </a:moveTo>
                  <a:lnTo>
                    <a:pt x="2620375" y="1079500"/>
                  </a:lnTo>
                  <a:lnTo>
                    <a:pt x="2614273" y="1092200"/>
                  </a:lnTo>
                  <a:lnTo>
                    <a:pt x="2620322" y="1104900"/>
                  </a:lnTo>
                  <a:lnTo>
                    <a:pt x="2629059" y="1104900"/>
                  </a:lnTo>
                  <a:lnTo>
                    <a:pt x="2634782" y="1092200"/>
                  </a:lnTo>
                  <a:lnTo>
                    <a:pt x="2714733" y="1092200"/>
                  </a:lnTo>
                  <a:lnTo>
                    <a:pt x="2714593" y="1079500"/>
                  </a:lnTo>
                  <a:close/>
                </a:path>
                <a:path w="4252595" h="1739900">
                  <a:moveTo>
                    <a:pt x="2638453" y="1092200"/>
                  </a:moveTo>
                  <a:lnTo>
                    <a:pt x="2643172" y="1104900"/>
                  </a:lnTo>
                  <a:lnTo>
                    <a:pt x="2643362" y="1104900"/>
                  </a:lnTo>
                  <a:lnTo>
                    <a:pt x="2638453" y="1092200"/>
                  </a:lnTo>
                  <a:close/>
                </a:path>
                <a:path w="4252595" h="1739900">
                  <a:moveTo>
                    <a:pt x="2665609" y="1092200"/>
                  </a:moveTo>
                  <a:lnTo>
                    <a:pt x="2639505" y="1092200"/>
                  </a:lnTo>
                  <a:lnTo>
                    <a:pt x="2649815" y="1104900"/>
                  </a:lnTo>
                  <a:lnTo>
                    <a:pt x="2671217" y="1104900"/>
                  </a:lnTo>
                  <a:lnTo>
                    <a:pt x="2665609" y="1092200"/>
                  </a:lnTo>
                  <a:close/>
                </a:path>
                <a:path w="4252595" h="1739900">
                  <a:moveTo>
                    <a:pt x="2740641" y="1092200"/>
                  </a:moveTo>
                  <a:lnTo>
                    <a:pt x="2676001" y="1092200"/>
                  </a:lnTo>
                  <a:lnTo>
                    <a:pt x="2671217" y="1104900"/>
                  </a:lnTo>
                  <a:lnTo>
                    <a:pt x="2762142" y="1104900"/>
                  </a:lnTo>
                  <a:lnTo>
                    <a:pt x="2740641" y="1092200"/>
                  </a:lnTo>
                  <a:close/>
                </a:path>
                <a:path w="4252595" h="1739900">
                  <a:moveTo>
                    <a:pt x="2727255" y="1079500"/>
                  </a:moveTo>
                  <a:lnTo>
                    <a:pt x="2716776" y="1092200"/>
                  </a:lnTo>
                  <a:lnTo>
                    <a:pt x="2727950" y="1092200"/>
                  </a:lnTo>
                  <a:lnTo>
                    <a:pt x="2727255" y="1079500"/>
                  </a:lnTo>
                  <a:close/>
                </a:path>
                <a:path w="4252595" h="1739900">
                  <a:moveTo>
                    <a:pt x="2560993" y="1078142"/>
                  </a:moveTo>
                  <a:lnTo>
                    <a:pt x="2560366" y="1079500"/>
                  </a:lnTo>
                  <a:lnTo>
                    <a:pt x="2561084" y="1079500"/>
                  </a:lnTo>
                  <a:lnTo>
                    <a:pt x="2560993" y="1078142"/>
                  </a:lnTo>
                  <a:close/>
                </a:path>
                <a:path w="4252595" h="1739900">
                  <a:moveTo>
                    <a:pt x="2577415" y="1066800"/>
                  </a:moveTo>
                  <a:lnTo>
                    <a:pt x="2573871" y="1066800"/>
                  </a:lnTo>
                  <a:lnTo>
                    <a:pt x="2578023" y="1079500"/>
                  </a:lnTo>
                  <a:lnTo>
                    <a:pt x="2577415" y="1066800"/>
                  </a:lnTo>
                  <a:close/>
                </a:path>
                <a:path w="4252595" h="1739900">
                  <a:moveTo>
                    <a:pt x="2614465" y="1066800"/>
                  </a:moveTo>
                  <a:lnTo>
                    <a:pt x="2588131" y="1066800"/>
                  </a:lnTo>
                  <a:lnTo>
                    <a:pt x="2588209" y="1079500"/>
                  </a:lnTo>
                  <a:lnTo>
                    <a:pt x="2630556" y="1079500"/>
                  </a:lnTo>
                  <a:lnTo>
                    <a:pt x="2614465" y="1066800"/>
                  </a:lnTo>
                  <a:close/>
                </a:path>
                <a:path w="4252595" h="1739900">
                  <a:moveTo>
                    <a:pt x="2691669" y="1066800"/>
                  </a:moveTo>
                  <a:lnTo>
                    <a:pt x="2621245" y="1066800"/>
                  </a:lnTo>
                  <a:lnTo>
                    <a:pt x="2630556" y="1079500"/>
                  </a:lnTo>
                  <a:lnTo>
                    <a:pt x="2688334" y="1079500"/>
                  </a:lnTo>
                  <a:lnTo>
                    <a:pt x="2691669" y="1066800"/>
                  </a:lnTo>
                  <a:close/>
                </a:path>
                <a:path w="4252595" h="1739900">
                  <a:moveTo>
                    <a:pt x="2697718" y="1066800"/>
                  </a:moveTo>
                  <a:lnTo>
                    <a:pt x="2688334" y="1079500"/>
                  </a:lnTo>
                  <a:lnTo>
                    <a:pt x="2700791" y="1079500"/>
                  </a:lnTo>
                  <a:lnTo>
                    <a:pt x="2697718" y="1066800"/>
                  </a:lnTo>
                  <a:close/>
                </a:path>
                <a:path w="4252595" h="1739900">
                  <a:moveTo>
                    <a:pt x="2566233" y="1066800"/>
                  </a:moveTo>
                  <a:lnTo>
                    <a:pt x="2560232" y="1066800"/>
                  </a:lnTo>
                  <a:lnTo>
                    <a:pt x="2560993" y="1078142"/>
                  </a:lnTo>
                  <a:lnTo>
                    <a:pt x="2566233" y="1066800"/>
                  </a:lnTo>
                  <a:close/>
                </a:path>
                <a:path w="4252595" h="1739900">
                  <a:moveTo>
                    <a:pt x="2600300" y="1041400"/>
                  </a:moveTo>
                  <a:lnTo>
                    <a:pt x="2524324" y="1041400"/>
                  </a:lnTo>
                  <a:lnTo>
                    <a:pt x="2534340" y="1054100"/>
                  </a:lnTo>
                  <a:lnTo>
                    <a:pt x="2565946" y="1066800"/>
                  </a:lnTo>
                  <a:lnTo>
                    <a:pt x="2579624" y="1066800"/>
                  </a:lnTo>
                  <a:lnTo>
                    <a:pt x="2573365" y="1054100"/>
                  </a:lnTo>
                  <a:lnTo>
                    <a:pt x="2605356" y="1054100"/>
                  </a:lnTo>
                  <a:lnTo>
                    <a:pt x="2600300" y="1041400"/>
                  </a:lnTo>
                  <a:close/>
                </a:path>
                <a:path w="4252595" h="1739900">
                  <a:moveTo>
                    <a:pt x="2633573" y="1054100"/>
                  </a:moveTo>
                  <a:lnTo>
                    <a:pt x="2576292" y="1054100"/>
                  </a:lnTo>
                  <a:lnTo>
                    <a:pt x="2580885" y="1066800"/>
                  </a:lnTo>
                  <a:lnTo>
                    <a:pt x="2634566" y="1066800"/>
                  </a:lnTo>
                  <a:lnTo>
                    <a:pt x="2633573" y="1054100"/>
                  </a:lnTo>
                  <a:close/>
                </a:path>
                <a:path w="4252595" h="1739900">
                  <a:moveTo>
                    <a:pt x="2657310" y="1054100"/>
                  </a:moveTo>
                  <a:lnTo>
                    <a:pt x="2641132" y="1054100"/>
                  </a:lnTo>
                  <a:lnTo>
                    <a:pt x="2634566" y="1066800"/>
                  </a:lnTo>
                  <a:lnTo>
                    <a:pt x="2668150" y="1066800"/>
                  </a:lnTo>
                  <a:lnTo>
                    <a:pt x="2657310" y="1054100"/>
                  </a:lnTo>
                  <a:close/>
                </a:path>
                <a:path w="4252595" h="1739900">
                  <a:moveTo>
                    <a:pt x="2520420" y="1041400"/>
                  </a:moveTo>
                  <a:lnTo>
                    <a:pt x="2500235" y="1041400"/>
                  </a:lnTo>
                  <a:lnTo>
                    <a:pt x="2501729" y="1054100"/>
                  </a:lnTo>
                  <a:lnTo>
                    <a:pt x="2520420" y="1041400"/>
                  </a:lnTo>
                  <a:close/>
                </a:path>
                <a:path w="4252595" h="1739900">
                  <a:moveTo>
                    <a:pt x="2522366" y="1041400"/>
                  </a:moveTo>
                  <a:lnTo>
                    <a:pt x="2511854" y="1054100"/>
                  </a:lnTo>
                  <a:lnTo>
                    <a:pt x="2522378" y="1054100"/>
                  </a:lnTo>
                  <a:lnTo>
                    <a:pt x="2522366" y="1041400"/>
                  </a:lnTo>
                  <a:close/>
                </a:path>
                <a:path w="4252595" h="1739900">
                  <a:moveTo>
                    <a:pt x="2622654" y="1041400"/>
                  </a:moveTo>
                  <a:lnTo>
                    <a:pt x="2603529" y="1041400"/>
                  </a:lnTo>
                  <a:lnTo>
                    <a:pt x="2605356" y="1054100"/>
                  </a:lnTo>
                  <a:lnTo>
                    <a:pt x="2629598" y="1054100"/>
                  </a:lnTo>
                  <a:lnTo>
                    <a:pt x="2622654" y="1041400"/>
                  </a:lnTo>
                  <a:close/>
                </a:path>
                <a:path w="4252595" h="1739900">
                  <a:moveTo>
                    <a:pt x="2483920" y="1028700"/>
                  </a:moveTo>
                  <a:lnTo>
                    <a:pt x="2460524" y="1028700"/>
                  </a:lnTo>
                  <a:lnTo>
                    <a:pt x="2475532" y="1041400"/>
                  </a:lnTo>
                  <a:lnTo>
                    <a:pt x="2487466" y="1041400"/>
                  </a:lnTo>
                  <a:lnTo>
                    <a:pt x="2483920" y="1028700"/>
                  </a:lnTo>
                  <a:close/>
                </a:path>
                <a:path w="4252595" h="1739900">
                  <a:moveTo>
                    <a:pt x="2528071" y="1028700"/>
                  </a:moveTo>
                  <a:lnTo>
                    <a:pt x="2488598" y="1028700"/>
                  </a:lnTo>
                  <a:lnTo>
                    <a:pt x="2501370" y="1041400"/>
                  </a:lnTo>
                  <a:lnTo>
                    <a:pt x="2525650" y="1041400"/>
                  </a:lnTo>
                  <a:lnTo>
                    <a:pt x="2528071" y="1028700"/>
                  </a:lnTo>
                  <a:close/>
                </a:path>
                <a:path w="4252595" h="1739900">
                  <a:moveTo>
                    <a:pt x="2534193" y="1003300"/>
                  </a:moveTo>
                  <a:lnTo>
                    <a:pt x="2427206" y="1003300"/>
                  </a:lnTo>
                  <a:lnTo>
                    <a:pt x="2426452" y="1016000"/>
                  </a:lnTo>
                  <a:lnTo>
                    <a:pt x="2530286" y="1016000"/>
                  </a:lnTo>
                  <a:lnTo>
                    <a:pt x="2527089" y="1028700"/>
                  </a:lnTo>
                  <a:lnTo>
                    <a:pt x="2528071" y="1028700"/>
                  </a:lnTo>
                  <a:lnTo>
                    <a:pt x="2525650" y="1041400"/>
                  </a:lnTo>
                  <a:lnTo>
                    <a:pt x="2531412" y="1041400"/>
                  </a:lnTo>
                  <a:lnTo>
                    <a:pt x="2535565" y="1028700"/>
                  </a:lnTo>
                  <a:lnTo>
                    <a:pt x="2533736" y="1016000"/>
                  </a:lnTo>
                  <a:lnTo>
                    <a:pt x="2534193" y="1003300"/>
                  </a:lnTo>
                  <a:close/>
                </a:path>
                <a:path w="4252595" h="1739900">
                  <a:moveTo>
                    <a:pt x="2555070" y="1016000"/>
                  </a:moveTo>
                  <a:lnTo>
                    <a:pt x="2533736" y="1016000"/>
                  </a:lnTo>
                  <a:lnTo>
                    <a:pt x="2535565" y="1028700"/>
                  </a:lnTo>
                  <a:lnTo>
                    <a:pt x="2531412" y="1041400"/>
                  </a:lnTo>
                  <a:lnTo>
                    <a:pt x="2588517" y="1041400"/>
                  </a:lnTo>
                  <a:lnTo>
                    <a:pt x="2586301" y="1028700"/>
                  </a:lnTo>
                  <a:lnTo>
                    <a:pt x="2559504" y="1028700"/>
                  </a:lnTo>
                  <a:lnTo>
                    <a:pt x="2555070" y="1016000"/>
                  </a:lnTo>
                  <a:close/>
                </a:path>
                <a:path w="4252595" h="1739900">
                  <a:moveTo>
                    <a:pt x="2598733" y="1028700"/>
                  </a:moveTo>
                  <a:lnTo>
                    <a:pt x="2595710" y="1028700"/>
                  </a:lnTo>
                  <a:lnTo>
                    <a:pt x="2588517" y="1041400"/>
                  </a:lnTo>
                  <a:lnTo>
                    <a:pt x="2605148" y="1041400"/>
                  </a:lnTo>
                  <a:lnTo>
                    <a:pt x="2598733" y="1028700"/>
                  </a:lnTo>
                  <a:close/>
                </a:path>
                <a:path w="4252595" h="1739900">
                  <a:moveTo>
                    <a:pt x="2434191" y="1016000"/>
                  </a:moveTo>
                  <a:lnTo>
                    <a:pt x="2428042" y="1016000"/>
                  </a:lnTo>
                  <a:lnTo>
                    <a:pt x="2433500" y="1028700"/>
                  </a:lnTo>
                  <a:lnTo>
                    <a:pt x="2439303" y="1028700"/>
                  </a:lnTo>
                  <a:lnTo>
                    <a:pt x="2434191" y="1016000"/>
                  </a:lnTo>
                  <a:close/>
                </a:path>
                <a:path w="4252595" h="1739900">
                  <a:moveTo>
                    <a:pt x="2452108" y="1027462"/>
                  </a:moveTo>
                  <a:lnTo>
                    <a:pt x="2451468" y="1028700"/>
                  </a:lnTo>
                  <a:lnTo>
                    <a:pt x="2453350" y="1028700"/>
                  </a:lnTo>
                  <a:lnTo>
                    <a:pt x="2452108" y="1027462"/>
                  </a:lnTo>
                  <a:close/>
                </a:path>
                <a:path w="4252595" h="1739900">
                  <a:moveTo>
                    <a:pt x="2530286" y="1016000"/>
                  </a:moveTo>
                  <a:lnTo>
                    <a:pt x="2464909" y="1016000"/>
                  </a:lnTo>
                  <a:lnTo>
                    <a:pt x="2458649" y="1028700"/>
                  </a:lnTo>
                  <a:lnTo>
                    <a:pt x="2527089" y="1028700"/>
                  </a:lnTo>
                  <a:lnTo>
                    <a:pt x="2530286" y="1016000"/>
                  </a:lnTo>
                  <a:close/>
                </a:path>
                <a:path w="4252595" h="1739900">
                  <a:moveTo>
                    <a:pt x="2458035" y="1016000"/>
                  </a:moveTo>
                  <a:lnTo>
                    <a:pt x="2440607" y="1016000"/>
                  </a:lnTo>
                  <a:lnTo>
                    <a:pt x="2452108" y="1027462"/>
                  </a:lnTo>
                  <a:lnTo>
                    <a:pt x="2458035" y="1016000"/>
                  </a:lnTo>
                  <a:close/>
                </a:path>
                <a:path w="4252595" h="1739900">
                  <a:moveTo>
                    <a:pt x="2419652" y="1003300"/>
                  </a:moveTo>
                  <a:lnTo>
                    <a:pt x="2410259" y="1003300"/>
                  </a:lnTo>
                  <a:lnTo>
                    <a:pt x="2418861" y="1016000"/>
                  </a:lnTo>
                  <a:lnTo>
                    <a:pt x="2419652" y="1003300"/>
                  </a:lnTo>
                  <a:close/>
                </a:path>
                <a:path w="4252595" h="1739900">
                  <a:moveTo>
                    <a:pt x="2497916" y="990600"/>
                  </a:moveTo>
                  <a:lnTo>
                    <a:pt x="2386310" y="990600"/>
                  </a:lnTo>
                  <a:lnTo>
                    <a:pt x="2389551" y="1003300"/>
                  </a:lnTo>
                  <a:lnTo>
                    <a:pt x="2507674" y="1003300"/>
                  </a:lnTo>
                  <a:lnTo>
                    <a:pt x="2497916" y="990600"/>
                  </a:lnTo>
                  <a:close/>
                </a:path>
                <a:path w="4252595" h="1739900">
                  <a:moveTo>
                    <a:pt x="2353687" y="977900"/>
                  </a:moveTo>
                  <a:lnTo>
                    <a:pt x="2337339" y="977900"/>
                  </a:lnTo>
                  <a:lnTo>
                    <a:pt x="2350622" y="990600"/>
                  </a:lnTo>
                  <a:lnTo>
                    <a:pt x="2357532" y="990600"/>
                  </a:lnTo>
                  <a:lnTo>
                    <a:pt x="2353687" y="977900"/>
                  </a:lnTo>
                  <a:close/>
                </a:path>
                <a:path w="4252595" h="1739900">
                  <a:moveTo>
                    <a:pt x="2455330" y="977900"/>
                  </a:moveTo>
                  <a:lnTo>
                    <a:pt x="2364342" y="977900"/>
                  </a:lnTo>
                  <a:lnTo>
                    <a:pt x="2357532" y="990600"/>
                  </a:lnTo>
                  <a:lnTo>
                    <a:pt x="2458246" y="990600"/>
                  </a:lnTo>
                  <a:lnTo>
                    <a:pt x="2455330" y="977900"/>
                  </a:lnTo>
                  <a:close/>
                </a:path>
                <a:path w="4252595" h="1739900">
                  <a:moveTo>
                    <a:pt x="2468357" y="977900"/>
                  </a:moveTo>
                  <a:lnTo>
                    <a:pt x="2459338" y="990600"/>
                  </a:lnTo>
                  <a:lnTo>
                    <a:pt x="2473062" y="990600"/>
                  </a:lnTo>
                  <a:lnTo>
                    <a:pt x="2468357" y="977900"/>
                  </a:lnTo>
                  <a:close/>
                </a:path>
                <a:path w="4252595" h="1739900">
                  <a:moveTo>
                    <a:pt x="2386191" y="965200"/>
                  </a:moveTo>
                  <a:lnTo>
                    <a:pt x="2343185" y="965200"/>
                  </a:lnTo>
                  <a:lnTo>
                    <a:pt x="2334939" y="977900"/>
                  </a:lnTo>
                  <a:lnTo>
                    <a:pt x="2392944" y="977900"/>
                  </a:lnTo>
                  <a:lnTo>
                    <a:pt x="2386191" y="965200"/>
                  </a:lnTo>
                  <a:close/>
                </a:path>
                <a:path w="4252595" h="1739900">
                  <a:moveTo>
                    <a:pt x="2435073" y="965200"/>
                  </a:moveTo>
                  <a:lnTo>
                    <a:pt x="2398336" y="965200"/>
                  </a:lnTo>
                  <a:lnTo>
                    <a:pt x="2398033" y="977900"/>
                  </a:lnTo>
                  <a:lnTo>
                    <a:pt x="2440843" y="977900"/>
                  </a:lnTo>
                  <a:lnTo>
                    <a:pt x="2435073" y="965200"/>
                  </a:lnTo>
                  <a:close/>
                </a:path>
                <a:path w="4252595" h="1739900">
                  <a:moveTo>
                    <a:pt x="2278978" y="952500"/>
                  </a:moveTo>
                  <a:lnTo>
                    <a:pt x="2276160" y="952500"/>
                  </a:lnTo>
                  <a:lnTo>
                    <a:pt x="2281845" y="965200"/>
                  </a:lnTo>
                  <a:lnTo>
                    <a:pt x="2283870" y="965200"/>
                  </a:lnTo>
                  <a:lnTo>
                    <a:pt x="2278978" y="952500"/>
                  </a:lnTo>
                  <a:close/>
                </a:path>
                <a:path w="4252595" h="1739900">
                  <a:moveTo>
                    <a:pt x="2381472" y="952500"/>
                  </a:moveTo>
                  <a:lnTo>
                    <a:pt x="2282493" y="952500"/>
                  </a:lnTo>
                  <a:lnTo>
                    <a:pt x="2293495" y="965200"/>
                  </a:lnTo>
                  <a:lnTo>
                    <a:pt x="2380892" y="965200"/>
                  </a:lnTo>
                  <a:lnTo>
                    <a:pt x="2381472" y="952500"/>
                  </a:lnTo>
                  <a:close/>
                </a:path>
                <a:path w="4252595" h="1739900">
                  <a:moveTo>
                    <a:pt x="2404608" y="952500"/>
                  </a:moveTo>
                  <a:lnTo>
                    <a:pt x="2389016" y="952500"/>
                  </a:lnTo>
                  <a:lnTo>
                    <a:pt x="2396860" y="965200"/>
                  </a:lnTo>
                  <a:lnTo>
                    <a:pt x="2411702" y="965200"/>
                  </a:lnTo>
                  <a:lnTo>
                    <a:pt x="2404608" y="952500"/>
                  </a:lnTo>
                  <a:close/>
                </a:path>
                <a:path w="4252595" h="1739900">
                  <a:moveTo>
                    <a:pt x="2270331" y="939800"/>
                  </a:moveTo>
                  <a:lnTo>
                    <a:pt x="2235429" y="939800"/>
                  </a:lnTo>
                  <a:lnTo>
                    <a:pt x="2253043" y="952500"/>
                  </a:lnTo>
                  <a:lnTo>
                    <a:pt x="2261088" y="952500"/>
                  </a:lnTo>
                  <a:lnTo>
                    <a:pt x="2270331" y="939800"/>
                  </a:lnTo>
                  <a:close/>
                </a:path>
                <a:path w="4252595" h="1739900">
                  <a:moveTo>
                    <a:pt x="2345203" y="939800"/>
                  </a:moveTo>
                  <a:lnTo>
                    <a:pt x="2270331" y="939800"/>
                  </a:lnTo>
                  <a:lnTo>
                    <a:pt x="2278978" y="952500"/>
                  </a:lnTo>
                  <a:lnTo>
                    <a:pt x="2348768" y="952500"/>
                  </a:lnTo>
                  <a:lnTo>
                    <a:pt x="2345203" y="939800"/>
                  </a:lnTo>
                  <a:close/>
                </a:path>
                <a:path w="4252595" h="1739900">
                  <a:moveTo>
                    <a:pt x="2373429" y="939800"/>
                  </a:moveTo>
                  <a:lnTo>
                    <a:pt x="2348232" y="939800"/>
                  </a:lnTo>
                  <a:lnTo>
                    <a:pt x="2348768" y="952500"/>
                  </a:lnTo>
                  <a:lnTo>
                    <a:pt x="2374173" y="952500"/>
                  </a:lnTo>
                  <a:lnTo>
                    <a:pt x="2374251" y="949673"/>
                  </a:lnTo>
                  <a:lnTo>
                    <a:pt x="2373429" y="939800"/>
                  </a:lnTo>
                  <a:close/>
                </a:path>
                <a:path w="4252595" h="1739900">
                  <a:moveTo>
                    <a:pt x="2374251" y="949673"/>
                  </a:moveTo>
                  <a:lnTo>
                    <a:pt x="2374173" y="952500"/>
                  </a:lnTo>
                  <a:lnTo>
                    <a:pt x="2374486" y="952500"/>
                  </a:lnTo>
                  <a:lnTo>
                    <a:pt x="2374251" y="949673"/>
                  </a:lnTo>
                  <a:close/>
                </a:path>
                <a:path w="4252595" h="1739900">
                  <a:moveTo>
                    <a:pt x="2317055" y="914400"/>
                  </a:moveTo>
                  <a:lnTo>
                    <a:pt x="2212758" y="914400"/>
                  </a:lnTo>
                  <a:lnTo>
                    <a:pt x="2233100" y="927100"/>
                  </a:lnTo>
                  <a:lnTo>
                    <a:pt x="2249659" y="939800"/>
                  </a:lnTo>
                  <a:lnTo>
                    <a:pt x="2334076" y="939800"/>
                  </a:lnTo>
                  <a:lnTo>
                    <a:pt x="2326427" y="927100"/>
                  </a:lnTo>
                  <a:lnTo>
                    <a:pt x="2326577" y="927100"/>
                  </a:lnTo>
                  <a:lnTo>
                    <a:pt x="2317055" y="914400"/>
                  </a:lnTo>
                  <a:close/>
                </a:path>
                <a:path w="4252595" h="1739900">
                  <a:moveTo>
                    <a:pt x="2346944" y="927100"/>
                  </a:moveTo>
                  <a:lnTo>
                    <a:pt x="2333506" y="927100"/>
                  </a:lnTo>
                  <a:lnTo>
                    <a:pt x="2344708" y="939800"/>
                  </a:lnTo>
                  <a:lnTo>
                    <a:pt x="2355933" y="939800"/>
                  </a:lnTo>
                  <a:lnTo>
                    <a:pt x="2346944" y="927100"/>
                  </a:lnTo>
                  <a:close/>
                </a:path>
                <a:path w="4252595" h="1739900">
                  <a:moveTo>
                    <a:pt x="2212758" y="914400"/>
                  </a:moveTo>
                  <a:lnTo>
                    <a:pt x="2195834" y="914400"/>
                  </a:lnTo>
                  <a:lnTo>
                    <a:pt x="2207169" y="927100"/>
                  </a:lnTo>
                  <a:lnTo>
                    <a:pt x="2218376" y="927100"/>
                  </a:lnTo>
                  <a:lnTo>
                    <a:pt x="2212758" y="914400"/>
                  </a:lnTo>
                  <a:close/>
                </a:path>
                <a:path w="4252595" h="1739900">
                  <a:moveTo>
                    <a:pt x="2194542" y="901700"/>
                  </a:moveTo>
                  <a:lnTo>
                    <a:pt x="2169811" y="901700"/>
                  </a:lnTo>
                  <a:lnTo>
                    <a:pt x="2174800" y="914400"/>
                  </a:lnTo>
                  <a:lnTo>
                    <a:pt x="2198451" y="914400"/>
                  </a:lnTo>
                  <a:lnTo>
                    <a:pt x="2194542" y="901700"/>
                  </a:lnTo>
                  <a:close/>
                </a:path>
                <a:path w="4252595" h="1739900">
                  <a:moveTo>
                    <a:pt x="2233136" y="901700"/>
                  </a:moveTo>
                  <a:lnTo>
                    <a:pt x="2214305" y="901700"/>
                  </a:lnTo>
                  <a:lnTo>
                    <a:pt x="2210592" y="914400"/>
                  </a:lnTo>
                  <a:lnTo>
                    <a:pt x="2232279" y="914400"/>
                  </a:lnTo>
                  <a:lnTo>
                    <a:pt x="2233136" y="901700"/>
                  </a:lnTo>
                  <a:close/>
                </a:path>
                <a:path w="4252595" h="1739900">
                  <a:moveTo>
                    <a:pt x="2258875" y="901700"/>
                  </a:moveTo>
                  <a:lnTo>
                    <a:pt x="2233136" y="901700"/>
                  </a:lnTo>
                  <a:lnTo>
                    <a:pt x="2232279" y="914400"/>
                  </a:lnTo>
                  <a:lnTo>
                    <a:pt x="2268738" y="914400"/>
                  </a:lnTo>
                  <a:lnTo>
                    <a:pt x="2258875" y="901700"/>
                  </a:lnTo>
                  <a:close/>
                </a:path>
                <a:path w="4252595" h="1739900">
                  <a:moveTo>
                    <a:pt x="2283903" y="901700"/>
                  </a:moveTo>
                  <a:lnTo>
                    <a:pt x="2279245" y="901700"/>
                  </a:lnTo>
                  <a:lnTo>
                    <a:pt x="2274859" y="914400"/>
                  </a:lnTo>
                  <a:lnTo>
                    <a:pt x="2291440" y="914400"/>
                  </a:lnTo>
                  <a:lnTo>
                    <a:pt x="2283903" y="901700"/>
                  </a:lnTo>
                  <a:close/>
                </a:path>
                <a:path w="4252595" h="1739900">
                  <a:moveTo>
                    <a:pt x="2139415" y="876300"/>
                  </a:moveTo>
                  <a:lnTo>
                    <a:pt x="2118724" y="876300"/>
                  </a:lnTo>
                  <a:lnTo>
                    <a:pt x="2118270" y="879383"/>
                  </a:lnTo>
                  <a:lnTo>
                    <a:pt x="2118627" y="889000"/>
                  </a:lnTo>
                  <a:lnTo>
                    <a:pt x="2124298" y="901700"/>
                  </a:lnTo>
                  <a:lnTo>
                    <a:pt x="2130714" y="901700"/>
                  </a:lnTo>
                  <a:lnTo>
                    <a:pt x="2130135" y="889000"/>
                  </a:lnTo>
                  <a:lnTo>
                    <a:pt x="2139588" y="889000"/>
                  </a:lnTo>
                  <a:lnTo>
                    <a:pt x="2139415" y="876300"/>
                  </a:lnTo>
                  <a:close/>
                </a:path>
                <a:path w="4252595" h="1739900">
                  <a:moveTo>
                    <a:pt x="2144284" y="889000"/>
                  </a:moveTo>
                  <a:lnTo>
                    <a:pt x="2130135" y="889000"/>
                  </a:lnTo>
                  <a:lnTo>
                    <a:pt x="2137353" y="901700"/>
                  </a:lnTo>
                  <a:lnTo>
                    <a:pt x="2147483" y="901700"/>
                  </a:lnTo>
                  <a:lnTo>
                    <a:pt x="2144284" y="889000"/>
                  </a:lnTo>
                  <a:close/>
                </a:path>
                <a:path w="4252595" h="1739900">
                  <a:moveTo>
                    <a:pt x="2242992" y="889000"/>
                  </a:moveTo>
                  <a:lnTo>
                    <a:pt x="2147142" y="889000"/>
                  </a:lnTo>
                  <a:lnTo>
                    <a:pt x="2148322" y="901700"/>
                  </a:lnTo>
                  <a:lnTo>
                    <a:pt x="2261886" y="901700"/>
                  </a:lnTo>
                  <a:lnTo>
                    <a:pt x="2242992" y="889000"/>
                  </a:lnTo>
                  <a:close/>
                </a:path>
                <a:path w="4252595" h="1739900">
                  <a:moveTo>
                    <a:pt x="2122047" y="863600"/>
                  </a:moveTo>
                  <a:lnTo>
                    <a:pt x="2088695" y="863600"/>
                  </a:lnTo>
                  <a:lnTo>
                    <a:pt x="2091639" y="876300"/>
                  </a:lnTo>
                  <a:lnTo>
                    <a:pt x="2099962" y="876300"/>
                  </a:lnTo>
                  <a:lnTo>
                    <a:pt x="2101980" y="889000"/>
                  </a:lnTo>
                  <a:lnTo>
                    <a:pt x="2116853" y="889000"/>
                  </a:lnTo>
                  <a:lnTo>
                    <a:pt x="2118270" y="879383"/>
                  </a:lnTo>
                  <a:lnTo>
                    <a:pt x="2118155" y="876300"/>
                  </a:lnTo>
                  <a:lnTo>
                    <a:pt x="2122047" y="863600"/>
                  </a:lnTo>
                  <a:close/>
                </a:path>
                <a:path w="4252595" h="1739900">
                  <a:moveTo>
                    <a:pt x="2214980" y="876300"/>
                  </a:moveTo>
                  <a:lnTo>
                    <a:pt x="2139415" y="876300"/>
                  </a:lnTo>
                  <a:lnTo>
                    <a:pt x="2139588" y="889000"/>
                  </a:lnTo>
                  <a:lnTo>
                    <a:pt x="2216238" y="889000"/>
                  </a:lnTo>
                  <a:lnTo>
                    <a:pt x="2214980" y="876300"/>
                  </a:lnTo>
                  <a:close/>
                </a:path>
                <a:path w="4252595" h="1739900">
                  <a:moveTo>
                    <a:pt x="2217673" y="876300"/>
                  </a:moveTo>
                  <a:lnTo>
                    <a:pt x="2216238" y="889000"/>
                  </a:lnTo>
                  <a:lnTo>
                    <a:pt x="2224959" y="889000"/>
                  </a:lnTo>
                  <a:lnTo>
                    <a:pt x="2217673" y="876300"/>
                  </a:lnTo>
                  <a:close/>
                </a:path>
                <a:path w="4252595" h="1739900">
                  <a:moveTo>
                    <a:pt x="2037215" y="838200"/>
                  </a:moveTo>
                  <a:lnTo>
                    <a:pt x="2025539" y="838200"/>
                  </a:lnTo>
                  <a:lnTo>
                    <a:pt x="2036370" y="850900"/>
                  </a:lnTo>
                  <a:lnTo>
                    <a:pt x="2046842" y="863600"/>
                  </a:lnTo>
                  <a:lnTo>
                    <a:pt x="2122047" y="863600"/>
                  </a:lnTo>
                  <a:lnTo>
                    <a:pt x="2118155" y="876300"/>
                  </a:lnTo>
                  <a:lnTo>
                    <a:pt x="2118270" y="879383"/>
                  </a:lnTo>
                  <a:lnTo>
                    <a:pt x="2118724" y="876300"/>
                  </a:lnTo>
                  <a:lnTo>
                    <a:pt x="2124320" y="876300"/>
                  </a:lnTo>
                  <a:lnTo>
                    <a:pt x="2128088" y="863600"/>
                  </a:lnTo>
                  <a:lnTo>
                    <a:pt x="2124480" y="850900"/>
                  </a:lnTo>
                  <a:lnTo>
                    <a:pt x="2037389" y="850900"/>
                  </a:lnTo>
                  <a:lnTo>
                    <a:pt x="2037215" y="838200"/>
                  </a:lnTo>
                  <a:close/>
                </a:path>
                <a:path w="4252595" h="1739900">
                  <a:moveTo>
                    <a:pt x="2081499" y="863600"/>
                  </a:moveTo>
                  <a:lnTo>
                    <a:pt x="2067226" y="863600"/>
                  </a:lnTo>
                  <a:lnTo>
                    <a:pt x="2065389" y="876300"/>
                  </a:lnTo>
                  <a:lnTo>
                    <a:pt x="2080190" y="876300"/>
                  </a:lnTo>
                  <a:lnTo>
                    <a:pt x="2081499" y="863600"/>
                  </a:lnTo>
                  <a:close/>
                </a:path>
                <a:path w="4252595" h="1739900">
                  <a:moveTo>
                    <a:pt x="2134630" y="863600"/>
                  </a:moveTo>
                  <a:lnTo>
                    <a:pt x="2128088" y="863600"/>
                  </a:lnTo>
                  <a:lnTo>
                    <a:pt x="2124320" y="876300"/>
                  </a:lnTo>
                  <a:lnTo>
                    <a:pt x="2134905" y="876300"/>
                  </a:lnTo>
                  <a:lnTo>
                    <a:pt x="2134630" y="863600"/>
                  </a:lnTo>
                  <a:close/>
                </a:path>
                <a:path w="4252595" h="1739900">
                  <a:moveTo>
                    <a:pt x="2148422" y="850900"/>
                  </a:moveTo>
                  <a:lnTo>
                    <a:pt x="2134335" y="850900"/>
                  </a:lnTo>
                  <a:lnTo>
                    <a:pt x="2138434" y="863600"/>
                  </a:lnTo>
                  <a:lnTo>
                    <a:pt x="2134905" y="876300"/>
                  </a:lnTo>
                  <a:lnTo>
                    <a:pt x="2202199" y="876300"/>
                  </a:lnTo>
                  <a:lnTo>
                    <a:pt x="2192360" y="863600"/>
                  </a:lnTo>
                  <a:lnTo>
                    <a:pt x="2147661" y="863600"/>
                  </a:lnTo>
                  <a:lnTo>
                    <a:pt x="2148422" y="850900"/>
                  </a:lnTo>
                  <a:close/>
                </a:path>
                <a:path w="4252595" h="1739900">
                  <a:moveTo>
                    <a:pt x="1989626" y="838200"/>
                  </a:moveTo>
                  <a:lnTo>
                    <a:pt x="1991658" y="850900"/>
                  </a:lnTo>
                  <a:lnTo>
                    <a:pt x="1996842" y="850900"/>
                  </a:lnTo>
                  <a:lnTo>
                    <a:pt x="1989626" y="838200"/>
                  </a:lnTo>
                  <a:close/>
                </a:path>
                <a:path w="4252595" h="1739900">
                  <a:moveTo>
                    <a:pt x="2123424" y="838200"/>
                  </a:moveTo>
                  <a:lnTo>
                    <a:pt x="2037215" y="838200"/>
                  </a:lnTo>
                  <a:lnTo>
                    <a:pt x="2037389" y="850900"/>
                  </a:lnTo>
                  <a:lnTo>
                    <a:pt x="2124480" y="850900"/>
                  </a:lnTo>
                  <a:lnTo>
                    <a:pt x="2123424" y="838200"/>
                  </a:lnTo>
                  <a:close/>
                </a:path>
                <a:path w="4252595" h="1739900">
                  <a:moveTo>
                    <a:pt x="1998490" y="825500"/>
                  </a:moveTo>
                  <a:lnTo>
                    <a:pt x="1966601" y="825500"/>
                  </a:lnTo>
                  <a:lnTo>
                    <a:pt x="1976747" y="838200"/>
                  </a:lnTo>
                  <a:lnTo>
                    <a:pt x="1994754" y="838200"/>
                  </a:lnTo>
                  <a:lnTo>
                    <a:pt x="1998490" y="825500"/>
                  </a:lnTo>
                  <a:close/>
                </a:path>
                <a:path w="4252595" h="1739900">
                  <a:moveTo>
                    <a:pt x="2046209" y="825500"/>
                  </a:moveTo>
                  <a:lnTo>
                    <a:pt x="1998490" y="825500"/>
                  </a:lnTo>
                  <a:lnTo>
                    <a:pt x="1996607" y="838200"/>
                  </a:lnTo>
                  <a:lnTo>
                    <a:pt x="2064079" y="838200"/>
                  </a:lnTo>
                  <a:lnTo>
                    <a:pt x="2046209" y="825500"/>
                  </a:lnTo>
                  <a:close/>
                </a:path>
                <a:path w="4252595" h="1739900">
                  <a:moveTo>
                    <a:pt x="2091871" y="825500"/>
                  </a:moveTo>
                  <a:lnTo>
                    <a:pt x="2063573" y="825500"/>
                  </a:lnTo>
                  <a:lnTo>
                    <a:pt x="2064079" y="838200"/>
                  </a:lnTo>
                  <a:lnTo>
                    <a:pt x="2099151" y="838200"/>
                  </a:lnTo>
                  <a:lnTo>
                    <a:pt x="2091871" y="825500"/>
                  </a:lnTo>
                  <a:close/>
                </a:path>
                <a:path w="4252595" h="1739900">
                  <a:moveTo>
                    <a:pt x="1932416" y="812800"/>
                  </a:moveTo>
                  <a:lnTo>
                    <a:pt x="1925733" y="825500"/>
                  </a:lnTo>
                  <a:lnTo>
                    <a:pt x="1932638" y="825500"/>
                  </a:lnTo>
                  <a:lnTo>
                    <a:pt x="1932416" y="812800"/>
                  </a:lnTo>
                  <a:close/>
                </a:path>
                <a:path w="4252595" h="1739900">
                  <a:moveTo>
                    <a:pt x="1951301" y="812800"/>
                  </a:moveTo>
                  <a:lnTo>
                    <a:pt x="1937729" y="812800"/>
                  </a:lnTo>
                  <a:lnTo>
                    <a:pt x="1935750" y="825500"/>
                  </a:lnTo>
                  <a:lnTo>
                    <a:pt x="1949256" y="825500"/>
                  </a:lnTo>
                  <a:lnTo>
                    <a:pt x="1951301" y="812800"/>
                  </a:lnTo>
                  <a:close/>
                </a:path>
                <a:path w="4252595" h="1739900">
                  <a:moveTo>
                    <a:pt x="2021795" y="812800"/>
                  </a:moveTo>
                  <a:lnTo>
                    <a:pt x="1956888" y="812800"/>
                  </a:lnTo>
                  <a:lnTo>
                    <a:pt x="1974654" y="825500"/>
                  </a:lnTo>
                  <a:lnTo>
                    <a:pt x="2027005" y="825500"/>
                  </a:lnTo>
                  <a:lnTo>
                    <a:pt x="2021795" y="812800"/>
                  </a:lnTo>
                  <a:close/>
                </a:path>
                <a:path w="4252595" h="1739900">
                  <a:moveTo>
                    <a:pt x="2036500" y="812800"/>
                  </a:moveTo>
                  <a:lnTo>
                    <a:pt x="2026147" y="812800"/>
                  </a:lnTo>
                  <a:lnTo>
                    <a:pt x="2027005" y="825500"/>
                  </a:lnTo>
                  <a:lnTo>
                    <a:pt x="2043832" y="825500"/>
                  </a:lnTo>
                  <a:lnTo>
                    <a:pt x="2036500" y="812800"/>
                  </a:lnTo>
                  <a:close/>
                </a:path>
                <a:path w="4252595" h="1739900">
                  <a:moveTo>
                    <a:pt x="2057426" y="812800"/>
                  </a:moveTo>
                  <a:lnTo>
                    <a:pt x="2045957" y="812800"/>
                  </a:lnTo>
                  <a:lnTo>
                    <a:pt x="2054321" y="825500"/>
                  </a:lnTo>
                  <a:lnTo>
                    <a:pt x="2064881" y="825500"/>
                  </a:lnTo>
                  <a:lnTo>
                    <a:pt x="2057426" y="812800"/>
                  </a:lnTo>
                  <a:close/>
                </a:path>
                <a:path w="4252595" h="1739900">
                  <a:moveTo>
                    <a:pt x="1946123" y="800100"/>
                  </a:moveTo>
                  <a:lnTo>
                    <a:pt x="1911138" y="800100"/>
                  </a:lnTo>
                  <a:lnTo>
                    <a:pt x="1916106" y="812800"/>
                  </a:lnTo>
                  <a:lnTo>
                    <a:pt x="1952025" y="812800"/>
                  </a:lnTo>
                  <a:lnTo>
                    <a:pt x="1946123" y="800100"/>
                  </a:lnTo>
                  <a:close/>
                </a:path>
                <a:path w="4252595" h="1739900">
                  <a:moveTo>
                    <a:pt x="2033999" y="800100"/>
                  </a:moveTo>
                  <a:lnTo>
                    <a:pt x="1948398" y="800100"/>
                  </a:lnTo>
                  <a:lnTo>
                    <a:pt x="1958913" y="812800"/>
                  </a:lnTo>
                  <a:lnTo>
                    <a:pt x="2039575" y="812800"/>
                  </a:lnTo>
                  <a:lnTo>
                    <a:pt x="2033999" y="800100"/>
                  </a:lnTo>
                  <a:close/>
                </a:path>
                <a:path w="4252595" h="1739900">
                  <a:moveTo>
                    <a:pt x="1884320" y="787400"/>
                  </a:moveTo>
                  <a:lnTo>
                    <a:pt x="1870097" y="787400"/>
                  </a:lnTo>
                  <a:lnTo>
                    <a:pt x="1878299" y="800100"/>
                  </a:lnTo>
                  <a:lnTo>
                    <a:pt x="1887291" y="800100"/>
                  </a:lnTo>
                  <a:lnTo>
                    <a:pt x="1884320" y="787400"/>
                  </a:lnTo>
                  <a:close/>
                </a:path>
                <a:path w="4252595" h="1739900">
                  <a:moveTo>
                    <a:pt x="1891050" y="797987"/>
                  </a:moveTo>
                  <a:lnTo>
                    <a:pt x="1890837" y="800100"/>
                  </a:lnTo>
                  <a:lnTo>
                    <a:pt x="1892393" y="800100"/>
                  </a:lnTo>
                  <a:lnTo>
                    <a:pt x="1891050" y="797987"/>
                  </a:lnTo>
                  <a:close/>
                </a:path>
                <a:path w="4252595" h="1739900">
                  <a:moveTo>
                    <a:pt x="1982726" y="787400"/>
                  </a:moveTo>
                  <a:lnTo>
                    <a:pt x="1892121" y="787400"/>
                  </a:lnTo>
                  <a:lnTo>
                    <a:pt x="1908717" y="800100"/>
                  </a:lnTo>
                  <a:lnTo>
                    <a:pt x="1988079" y="800100"/>
                  </a:lnTo>
                  <a:lnTo>
                    <a:pt x="1982726" y="787400"/>
                  </a:lnTo>
                  <a:close/>
                </a:path>
                <a:path w="4252595" h="1739900">
                  <a:moveTo>
                    <a:pt x="1997226" y="787400"/>
                  </a:moveTo>
                  <a:lnTo>
                    <a:pt x="1984608" y="787400"/>
                  </a:lnTo>
                  <a:lnTo>
                    <a:pt x="1988079" y="800100"/>
                  </a:lnTo>
                  <a:lnTo>
                    <a:pt x="2012151" y="800100"/>
                  </a:lnTo>
                  <a:lnTo>
                    <a:pt x="1997226" y="787400"/>
                  </a:lnTo>
                  <a:close/>
                </a:path>
                <a:path w="4252595" h="1739900">
                  <a:moveTo>
                    <a:pt x="1892121" y="787400"/>
                  </a:moveTo>
                  <a:lnTo>
                    <a:pt x="1884320" y="787400"/>
                  </a:lnTo>
                  <a:lnTo>
                    <a:pt x="1891050" y="797987"/>
                  </a:lnTo>
                  <a:lnTo>
                    <a:pt x="1892121" y="787400"/>
                  </a:lnTo>
                  <a:close/>
                </a:path>
                <a:path w="4252595" h="1739900">
                  <a:moveTo>
                    <a:pt x="1860329" y="774700"/>
                  </a:moveTo>
                  <a:lnTo>
                    <a:pt x="1852469" y="774700"/>
                  </a:lnTo>
                  <a:lnTo>
                    <a:pt x="1857344" y="787400"/>
                  </a:lnTo>
                  <a:lnTo>
                    <a:pt x="1860329" y="774700"/>
                  </a:lnTo>
                  <a:close/>
                </a:path>
                <a:path w="4252595" h="1739900">
                  <a:moveTo>
                    <a:pt x="1923418" y="762000"/>
                  </a:moveTo>
                  <a:lnTo>
                    <a:pt x="1841025" y="762000"/>
                  </a:lnTo>
                  <a:lnTo>
                    <a:pt x="1864804" y="774700"/>
                  </a:lnTo>
                  <a:lnTo>
                    <a:pt x="1857518" y="787400"/>
                  </a:lnTo>
                  <a:lnTo>
                    <a:pt x="1913730" y="787400"/>
                  </a:lnTo>
                  <a:lnTo>
                    <a:pt x="1911006" y="774700"/>
                  </a:lnTo>
                  <a:lnTo>
                    <a:pt x="1925078" y="774700"/>
                  </a:lnTo>
                  <a:lnTo>
                    <a:pt x="1923418" y="762000"/>
                  </a:lnTo>
                  <a:close/>
                </a:path>
                <a:path w="4252595" h="1739900">
                  <a:moveTo>
                    <a:pt x="1939714" y="762000"/>
                  </a:moveTo>
                  <a:lnTo>
                    <a:pt x="1929549" y="774700"/>
                  </a:lnTo>
                  <a:lnTo>
                    <a:pt x="1927054" y="787400"/>
                  </a:lnTo>
                  <a:lnTo>
                    <a:pt x="1968059" y="787400"/>
                  </a:lnTo>
                  <a:lnTo>
                    <a:pt x="1961467" y="774700"/>
                  </a:lnTo>
                  <a:lnTo>
                    <a:pt x="1939714" y="762000"/>
                  </a:lnTo>
                  <a:close/>
                </a:path>
                <a:path w="4252595" h="1739900">
                  <a:moveTo>
                    <a:pt x="1817483" y="762000"/>
                  </a:moveTo>
                  <a:lnTo>
                    <a:pt x="1813526" y="762000"/>
                  </a:lnTo>
                  <a:lnTo>
                    <a:pt x="1817962" y="774700"/>
                  </a:lnTo>
                  <a:lnTo>
                    <a:pt x="1819122" y="774700"/>
                  </a:lnTo>
                  <a:lnTo>
                    <a:pt x="1817483" y="762000"/>
                  </a:lnTo>
                  <a:close/>
                </a:path>
                <a:path w="4252595" h="1739900">
                  <a:moveTo>
                    <a:pt x="1841025" y="762000"/>
                  </a:moveTo>
                  <a:lnTo>
                    <a:pt x="1826809" y="762000"/>
                  </a:lnTo>
                  <a:lnTo>
                    <a:pt x="1827621" y="774700"/>
                  </a:lnTo>
                  <a:lnTo>
                    <a:pt x="1835226" y="774700"/>
                  </a:lnTo>
                  <a:lnTo>
                    <a:pt x="1841025" y="762000"/>
                  </a:lnTo>
                  <a:close/>
                </a:path>
                <a:path w="4252595" h="1739900">
                  <a:moveTo>
                    <a:pt x="1770586" y="736600"/>
                  </a:moveTo>
                  <a:lnTo>
                    <a:pt x="1761623" y="736600"/>
                  </a:lnTo>
                  <a:lnTo>
                    <a:pt x="1765672" y="749300"/>
                  </a:lnTo>
                  <a:lnTo>
                    <a:pt x="1766452" y="762000"/>
                  </a:lnTo>
                  <a:lnTo>
                    <a:pt x="1774839" y="749300"/>
                  </a:lnTo>
                  <a:lnTo>
                    <a:pt x="1776012" y="749300"/>
                  </a:lnTo>
                  <a:lnTo>
                    <a:pt x="1770586" y="736600"/>
                  </a:lnTo>
                  <a:close/>
                </a:path>
                <a:path w="4252595" h="1739900">
                  <a:moveTo>
                    <a:pt x="1899846" y="749300"/>
                  </a:moveTo>
                  <a:lnTo>
                    <a:pt x="1801507" y="749300"/>
                  </a:lnTo>
                  <a:lnTo>
                    <a:pt x="1805607" y="762000"/>
                  </a:lnTo>
                  <a:lnTo>
                    <a:pt x="1906401" y="762000"/>
                  </a:lnTo>
                  <a:lnTo>
                    <a:pt x="1899846" y="749300"/>
                  </a:lnTo>
                  <a:close/>
                </a:path>
                <a:path w="4252595" h="1739900">
                  <a:moveTo>
                    <a:pt x="1735724" y="736600"/>
                  </a:moveTo>
                  <a:lnTo>
                    <a:pt x="1725317" y="736600"/>
                  </a:lnTo>
                  <a:lnTo>
                    <a:pt x="1731717" y="749300"/>
                  </a:lnTo>
                  <a:lnTo>
                    <a:pt x="1740263" y="749300"/>
                  </a:lnTo>
                  <a:lnTo>
                    <a:pt x="1735724" y="736600"/>
                  </a:lnTo>
                  <a:close/>
                </a:path>
                <a:path w="4252595" h="1739900">
                  <a:moveTo>
                    <a:pt x="1755360" y="736600"/>
                  </a:moveTo>
                  <a:lnTo>
                    <a:pt x="1741378" y="736600"/>
                  </a:lnTo>
                  <a:lnTo>
                    <a:pt x="1740263" y="749300"/>
                  </a:lnTo>
                  <a:lnTo>
                    <a:pt x="1747939" y="749300"/>
                  </a:lnTo>
                  <a:lnTo>
                    <a:pt x="1755360" y="736600"/>
                  </a:lnTo>
                  <a:close/>
                </a:path>
                <a:path w="4252595" h="1739900">
                  <a:moveTo>
                    <a:pt x="1759432" y="736600"/>
                  </a:moveTo>
                  <a:lnTo>
                    <a:pt x="1753329" y="749300"/>
                  </a:lnTo>
                  <a:lnTo>
                    <a:pt x="1760294" y="749300"/>
                  </a:lnTo>
                  <a:lnTo>
                    <a:pt x="1759432" y="736600"/>
                  </a:lnTo>
                  <a:close/>
                </a:path>
                <a:path w="4252595" h="1739900">
                  <a:moveTo>
                    <a:pt x="1865006" y="736600"/>
                  </a:moveTo>
                  <a:lnTo>
                    <a:pt x="1771180" y="736600"/>
                  </a:lnTo>
                  <a:lnTo>
                    <a:pt x="1776012" y="749300"/>
                  </a:lnTo>
                  <a:lnTo>
                    <a:pt x="1879390" y="749300"/>
                  </a:lnTo>
                  <a:lnTo>
                    <a:pt x="1878418" y="747254"/>
                  </a:lnTo>
                  <a:lnTo>
                    <a:pt x="1865006" y="736600"/>
                  </a:lnTo>
                  <a:close/>
                </a:path>
                <a:path w="4252595" h="1739900">
                  <a:moveTo>
                    <a:pt x="1879374" y="748013"/>
                  </a:moveTo>
                  <a:lnTo>
                    <a:pt x="1879390" y="749300"/>
                  </a:lnTo>
                  <a:lnTo>
                    <a:pt x="1880993" y="749300"/>
                  </a:lnTo>
                  <a:lnTo>
                    <a:pt x="1879374" y="748013"/>
                  </a:lnTo>
                  <a:close/>
                </a:path>
                <a:path w="4252595" h="1739900">
                  <a:moveTo>
                    <a:pt x="1879230" y="736600"/>
                  </a:moveTo>
                  <a:lnTo>
                    <a:pt x="1873355" y="736600"/>
                  </a:lnTo>
                  <a:lnTo>
                    <a:pt x="1878418" y="747254"/>
                  </a:lnTo>
                  <a:lnTo>
                    <a:pt x="1879374" y="748013"/>
                  </a:lnTo>
                  <a:lnTo>
                    <a:pt x="1879230" y="736600"/>
                  </a:lnTo>
                  <a:close/>
                </a:path>
                <a:path w="4252595" h="1739900">
                  <a:moveTo>
                    <a:pt x="1710910" y="723900"/>
                  </a:moveTo>
                  <a:lnTo>
                    <a:pt x="1706175" y="723900"/>
                  </a:lnTo>
                  <a:lnTo>
                    <a:pt x="1709599" y="736600"/>
                  </a:lnTo>
                  <a:lnTo>
                    <a:pt x="1710910" y="723900"/>
                  </a:lnTo>
                  <a:close/>
                </a:path>
                <a:path w="4252595" h="1739900">
                  <a:moveTo>
                    <a:pt x="1748449" y="685800"/>
                  </a:moveTo>
                  <a:lnTo>
                    <a:pt x="1733714" y="685800"/>
                  </a:lnTo>
                  <a:lnTo>
                    <a:pt x="1723994" y="694925"/>
                  </a:lnTo>
                  <a:lnTo>
                    <a:pt x="1724509" y="698500"/>
                  </a:lnTo>
                  <a:lnTo>
                    <a:pt x="1720356" y="711200"/>
                  </a:lnTo>
                  <a:lnTo>
                    <a:pt x="1713467" y="719159"/>
                  </a:lnTo>
                  <a:lnTo>
                    <a:pt x="1714410" y="723900"/>
                  </a:lnTo>
                  <a:lnTo>
                    <a:pt x="1719603" y="736600"/>
                  </a:lnTo>
                  <a:lnTo>
                    <a:pt x="1725157" y="724491"/>
                  </a:lnTo>
                  <a:lnTo>
                    <a:pt x="1724024" y="723900"/>
                  </a:lnTo>
                  <a:lnTo>
                    <a:pt x="1781862" y="723900"/>
                  </a:lnTo>
                  <a:lnTo>
                    <a:pt x="1768710" y="711200"/>
                  </a:lnTo>
                  <a:lnTo>
                    <a:pt x="1761544" y="711200"/>
                  </a:lnTo>
                  <a:lnTo>
                    <a:pt x="1758204" y="698500"/>
                  </a:lnTo>
                  <a:lnTo>
                    <a:pt x="1748449" y="685800"/>
                  </a:lnTo>
                  <a:close/>
                </a:path>
                <a:path w="4252595" h="1739900">
                  <a:moveTo>
                    <a:pt x="1725382" y="724608"/>
                  </a:moveTo>
                  <a:lnTo>
                    <a:pt x="1724600" y="736600"/>
                  </a:lnTo>
                  <a:lnTo>
                    <a:pt x="1748350" y="736600"/>
                  </a:lnTo>
                  <a:lnTo>
                    <a:pt x="1725382" y="724608"/>
                  </a:lnTo>
                  <a:close/>
                </a:path>
                <a:path w="4252595" h="1739900">
                  <a:moveTo>
                    <a:pt x="1839684" y="723900"/>
                  </a:moveTo>
                  <a:lnTo>
                    <a:pt x="1750760" y="723900"/>
                  </a:lnTo>
                  <a:lnTo>
                    <a:pt x="1764542" y="736600"/>
                  </a:lnTo>
                  <a:lnTo>
                    <a:pt x="1845443" y="736600"/>
                  </a:lnTo>
                  <a:lnTo>
                    <a:pt x="1839684" y="723900"/>
                  </a:lnTo>
                  <a:close/>
                </a:path>
                <a:path w="4252595" h="1739900">
                  <a:moveTo>
                    <a:pt x="1725428" y="723900"/>
                  </a:moveTo>
                  <a:lnTo>
                    <a:pt x="1725157" y="724491"/>
                  </a:lnTo>
                  <a:lnTo>
                    <a:pt x="1725382" y="724608"/>
                  </a:lnTo>
                  <a:lnTo>
                    <a:pt x="1725428" y="723900"/>
                  </a:lnTo>
                  <a:close/>
                </a:path>
                <a:path w="4252595" h="1739900">
                  <a:moveTo>
                    <a:pt x="1711884" y="711200"/>
                  </a:moveTo>
                  <a:lnTo>
                    <a:pt x="1680996" y="711200"/>
                  </a:lnTo>
                  <a:lnTo>
                    <a:pt x="1689179" y="723900"/>
                  </a:lnTo>
                  <a:lnTo>
                    <a:pt x="1709364" y="723900"/>
                  </a:lnTo>
                  <a:lnTo>
                    <a:pt x="1713467" y="719159"/>
                  </a:lnTo>
                  <a:lnTo>
                    <a:pt x="1711884" y="711200"/>
                  </a:lnTo>
                  <a:close/>
                </a:path>
                <a:path w="4252595" h="1739900">
                  <a:moveTo>
                    <a:pt x="1797129" y="711200"/>
                  </a:moveTo>
                  <a:lnTo>
                    <a:pt x="1786862" y="711200"/>
                  </a:lnTo>
                  <a:lnTo>
                    <a:pt x="1781862" y="723900"/>
                  </a:lnTo>
                  <a:lnTo>
                    <a:pt x="1806659" y="723900"/>
                  </a:lnTo>
                  <a:lnTo>
                    <a:pt x="1797129" y="711200"/>
                  </a:lnTo>
                  <a:close/>
                </a:path>
                <a:path w="4252595" h="1739900">
                  <a:moveTo>
                    <a:pt x="1723994" y="694925"/>
                  </a:moveTo>
                  <a:lnTo>
                    <a:pt x="1720188" y="698500"/>
                  </a:lnTo>
                  <a:lnTo>
                    <a:pt x="1714063" y="711200"/>
                  </a:lnTo>
                  <a:lnTo>
                    <a:pt x="1711884" y="711200"/>
                  </a:lnTo>
                  <a:lnTo>
                    <a:pt x="1713467" y="719159"/>
                  </a:lnTo>
                  <a:lnTo>
                    <a:pt x="1720356" y="711200"/>
                  </a:lnTo>
                  <a:lnTo>
                    <a:pt x="1724509" y="698500"/>
                  </a:lnTo>
                  <a:lnTo>
                    <a:pt x="1723994" y="694925"/>
                  </a:lnTo>
                  <a:close/>
                </a:path>
                <a:path w="4252595" h="1739900">
                  <a:moveTo>
                    <a:pt x="1653853" y="685800"/>
                  </a:moveTo>
                  <a:lnTo>
                    <a:pt x="1629551" y="685800"/>
                  </a:lnTo>
                  <a:lnTo>
                    <a:pt x="1642294" y="698500"/>
                  </a:lnTo>
                  <a:lnTo>
                    <a:pt x="1652472" y="711200"/>
                  </a:lnTo>
                  <a:lnTo>
                    <a:pt x="1657184" y="705028"/>
                  </a:lnTo>
                  <a:lnTo>
                    <a:pt x="1649468" y="698500"/>
                  </a:lnTo>
                  <a:lnTo>
                    <a:pt x="1646979" y="698500"/>
                  </a:lnTo>
                  <a:lnTo>
                    <a:pt x="1653853" y="685800"/>
                  </a:lnTo>
                  <a:close/>
                </a:path>
                <a:path w="4252595" h="1739900">
                  <a:moveTo>
                    <a:pt x="1660547" y="700623"/>
                  </a:moveTo>
                  <a:lnTo>
                    <a:pt x="1657184" y="705028"/>
                  </a:lnTo>
                  <a:lnTo>
                    <a:pt x="1664476" y="711200"/>
                  </a:lnTo>
                  <a:lnTo>
                    <a:pt x="1672865" y="711200"/>
                  </a:lnTo>
                  <a:lnTo>
                    <a:pt x="1660547" y="700623"/>
                  </a:lnTo>
                  <a:close/>
                </a:path>
                <a:path w="4252595" h="1739900">
                  <a:moveTo>
                    <a:pt x="1722681" y="685800"/>
                  </a:moveTo>
                  <a:lnTo>
                    <a:pt x="1653853" y="685800"/>
                  </a:lnTo>
                  <a:lnTo>
                    <a:pt x="1647593" y="698500"/>
                  </a:lnTo>
                  <a:lnTo>
                    <a:pt x="1677542" y="698500"/>
                  </a:lnTo>
                  <a:lnTo>
                    <a:pt x="1690315" y="711200"/>
                  </a:lnTo>
                  <a:lnTo>
                    <a:pt x="1714063" y="711200"/>
                  </a:lnTo>
                  <a:lnTo>
                    <a:pt x="1720188" y="698500"/>
                  </a:lnTo>
                  <a:lnTo>
                    <a:pt x="1723994" y="694925"/>
                  </a:lnTo>
                  <a:lnTo>
                    <a:pt x="1722681" y="685800"/>
                  </a:lnTo>
                  <a:close/>
                </a:path>
                <a:path w="4252595" h="1739900">
                  <a:moveTo>
                    <a:pt x="1771127" y="698500"/>
                  </a:moveTo>
                  <a:lnTo>
                    <a:pt x="1767430" y="698500"/>
                  </a:lnTo>
                  <a:lnTo>
                    <a:pt x="1761544" y="711200"/>
                  </a:lnTo>
                  <a:lnTo>
                    <a:pt x="1780255" y="711200"/>
                  </a:lnTo>
                  <a:lnTo>
                    <a:pt x="1771127" y="698500"/>
                  </a:lnTo>
                  <a:close/>
                </a:path>
                <a:path w="4252595" h="1739900">
                  <a:moveTo>
                    <a:pt x="1662168" y="698500"/>
                  </a:moveTo>
                  <a:lnTo>
                    <a:pt x="1658074" y="698500"/>
                  </a:lnTo>
                  <a:lnTo>
                    <a:pt x="1660547" y="700623"/>
                  </a:lnTo>
                  <a:lnTo>
                    <a:pt x="1662168" y="698500"/>
                  </a:lnTo>
                  <a:close/>
                </a:path>
                <a:path w="4252595" h="1739900">
                  <a:moveTo>
                    <a:pt x="1711926" y="673100"/>
                  </a:moveTo>
                  <a:lnTo>
                    <a:pt x="1604633" y="673100"/>
                  </a:lnTo>
                  <a:lnTo>
                    <a:pt x="1616150" y="685800"/>
                  </a:lnTo>
                  <a:lnTo>
                    <a:pt x="1723137" y="685800"/>
                  </a:lnTo>
                  <a:lnTo>
                    <a:pt x="1711926" y="673100"/>
                  </a:lnTo>
                  <a:close/>
                </a:path>
                <a:path w="4252595" h="1739900">
                  <a:moveTo>
                    <a:pt x="1565885" y="660400"/>
                  </a:moveTo>
                  <a:lnTo>
                    <a:pt x="1562448" y="660400"/>
                  </a:lnTo>
                  <a:lnTo>
                    <a:pt x="1571602" y="673100"/>
                  </a:lnTo>
                  <a:lnTo>
                    <a:pt x="1570779" y="667033"/>
                  </a:lnTo>
                  <a:lnTo>
                    <a:pt x="1565885" y="660400"/>
                  </a:lnTo>
                  <a:close/>
                </a:path>
                <a:path w="4252595" h="1739900">
                  <a:moveTo>
                    <a:pt x="1670513" y="660400"/>
                  </a:moveTo>
                  <a:lnTo>
                    <a:pt x="1569879" y="660400"/>
                  </a:lnTo>
                  <a:lnTo>
                    <a:pt x="1570779" y="667033"/>
                  </a:lnTo>
                  <a:lnTo>
                    <a:pt x="1575254" y="673100"/>
                  </a:lnTo>
                  <a:lnTo>
                    <a:pt x="1667992" y="673100"/>
                  </a:lnTo>
                  <a:lnTo>
                    <a:pt x="1670513" y="660400"/>
                  </a:lnTo>
                  <a:close/>
                </a:path>
                <a:path w="4252595" h="1739900">
                  <a:moveTo>
                    <a:pt x="1686860" y="660400"/>
                  </a:moveTo>
                  <a:lnTo>
                    <a:pt x="1672905" y="660400"/>
                  </a:lnTo>
                  <a:lnTo>
                    <a:pt x="1667992" y="673100"/>
                  </a:lnTo>
                  <a:lnTo>
                    <a:pt x="1696619" y="673100"/>
                  </a:lnTo>
                  <a:lnTo>
                    <a:pt x="1686860" y="660400"/>
                  </a:lnTo>
                  <a:close/>
                </a:path>
                <a:path w="4252595" h="1739900">
                  <a:moveTo>
                    <a:pt x="1530174" y="647700"/>
                  </a:moveTo>
                  <a:lnTo>
                    <a:pt x="1523883" y="647700"/>
                  </a:lnTo>
                  <a:lnTo>
                    <a:pt x="1526284" y="660400"/>
                  </a:lnTo>
                  <a:lnTo>
                    <a:pt x="1533514" y="660400"/>
                  </a:lnTo>
                  <a:lnTo>
                    <a:pt x="1530174" y="647700"/>
                  </a:lnTo>
                  <a:close/>
                </a:path>
                <a:path w="4252595" h="1739900">
                  <a:moveTo>
                    <a:pt x="1542631" y="647700"/>
                  </a:moveTo>
                  <a:lnTo>
                    <a:pt x="1536464" y="647700"/>
                  </a:lnTo>
                  <a:lnTo>
                    <a:pt x="1536594" y="660400"/>
                  </a:lnTo>
                  <a:lnTo>
                    <a:pt x="1546476" y="660400"/>
                  </a:lnTo>
                  <a:lnTo>
                    <a:pt x="1542631" y="647700"/>
                  </a:lnTo>
                  <a:close/>
                </a:path>
                <a:path w="4252595" h="1739900">
                  <a:moveTo>
                    <a:pt x="1644275" y="647700"/>
                  </a:moveTo>
                  <a:lnTo>
                    <a:pt x="1548453" y="647700"/>
                  </a:lnTo>
                  <a:lnTo>
                    <a:pt x="1553286" y="660400"/>
                  </a:lnTo>
                  <a:lnTo>
                    <a:pt x="1647190" y="660400"/>
                  </a:lnTo>
                  <a:lnTo>
                    <a:pt x="1644275" y="647700"/>
                  </a:lnTo>
                  <a:close/>
                </a:path>
                <a:path w="4252595" h="1739900">
                  <a:moveTo>
                    <a:pt x="1494442" y="635000"/>
                  </a:moveTo>
                  <a:lnTo>
                    <a:pt x="1490762" y="635000"/>
                  </a:lnTo>
                  <a:lnTo>
                    <a:pt x="1494933" y="647700"/>
                  </a:lnTo>
                  <a:lnTo>
                    <a:pt x="1494442" y="635000"/>
                  </a:lnTo>
                  <a:close/>
                </a:path>
                <a:path w="4252595" h="1739900">
                  <a:moveTo>
                    <a:pt x="1575135" y="635000"/>
                  </a:moveTo>
                  <a:lnTo>
                    <a:pt x="1506269" y="635000"/>
                  </a:lnTo>
                  <a:lnTo>
                    <a:pt x="1514203" y="647700"/>
                  </a:lnTo>
                  <a:lnTo>
                    <a:pt x="1581888" y="647700"/>
                  </a:lnTo>
                  <a:lnTo>
                    <a:pt x="1575135" y="635000"/>
                  </a:lnTo>
                  <a:close/>
                </a:path>
                <a:path w="4252595" h="1739900">
                  <a:moveTo>
                    <a:pt x="1624018" y="635000"/>
                  </a:moveTo>
                  <a:lnTo>
                    <a:pt x="1585804" y="635000"/>
                  </a:lnTo>
                  <a:lnTo>
                    <a:pt x="1587280" y="647700"/>
                  </a:lnTo>
                  <a:lnTo>
                    <a:pt x="1629788" y="647700"/>
                  </a:lnTo>
                  <a:lnTo>
                    <a:pt x="1624018" y="635000"/>
                  </a:lnTo>
                  <a:close/>
                </a:path>
                <a:path w="4252595" h="1739900">
                  <a:moveTo>
                    <a:pt x="1446411" y="609600"/>
                  </a:moveTo>
                  <a:lnTo>
                    <a:pt x="1442516" y="609600"/>
                  </a:lnTo>
                  <a:lnTo>
                    <a:pt x="1435514" y="617632"/>
                  </a:lnTo>
                  <a:lnTo>
                    <a:pt x="1441987" y="622300"/>
                  </a:lnTo>
                  <a:lnTo>
                    <a:pt x="1456523" y="635000"/>
                  </a:lnTo>
                  <a:lnTo>
                    <a:pt x="1450032" y="622300"/>
                  </a:lnTo>
                  <a:lnTo>
                    <a:pt x="1446204" y="622300"/>
                  </a:lnTo>
                  <a:lnTo>
                    <a:pt x="1446411" y="609600"/>
                  </a:lnTo>
                  <a:close/>
                </a:path>
                <a:path w="4252595" h="1739900">
                  <a:moveTo>
                    <a:pt x="1534147" y="609600"/>
                  </a:moveTo>
                  <a:lnTo>
                    <a:pt x="1459275" y="609600"/>
                  </a:lnTo>
                  <a:lnTo>
                    <a:pt x="1467922" y="622300"/>
                  </a:lnTo>
                  <a:lnTo>
                    <a:pt x="1472814" y="635000"/>
                  </a:lnTo>
                  <a:lnTo>
                    <a:pt x="1490082" y="635000"/>
                  </a:lnTo>
                  <a:lnTo>
                    <a:pt x="1493751" y="622300"/>
                  </a:lnTo>
                  <a:lnTo>
                    <a:pt x="1537712" y="622300"/>
                  </a:lnTo>
                  <a:lnTo>
                    <a:pt x="1534147" y="609600"/>
                  </a:lnTo>
                  <a:close/>
                </a:path>
                <a:path w="4252595" h="1739900">
                  <a:moveTo>
                    <a:pt x="1582442" y="622300"/>
                  </a:moveTo>
                  <a:lnTo>
                    <a:pt x="1498734" y="622300"/>
                  </a:lnTo>
                  <a:lnTo>
                    <a:pt x="1490082" y="635000"/>
                  </a:lnTo>
                  <a:lnTo>
                    <a:pt x="1593553" y="635000"/>
                  </a:lnTo>
                  <a:lnTo>
                    <a:pt x="1582442" y="622300"/>
                  </a:lnTo>
                  <a:close/>
                </a:path>
                <a:path w="4252595" h="1739900">
                  <a:moveTo>
                    <a:pt x="1430423" y="613962"/>
                  </a:moveTo>
                  <a:lnTo>
                    <a:pt x="1431445" y="622300"/>
                  </a:lnTo>
                  <a:lnTo>
                    <a:pt x="1435514" y="617632"/>
                  </a:lnTo>
                  <a:lnTo>
                    <a:pt x="1430423" y="613962"/>
                  </a:lnTo>
                  <a:close/>
                </a:path>
                <a:path w="4252595" h="1739900">
                  <a:moveTo>
                    <a:pt x="1459275" y="609600"/>
                  </a:moveTo>
                  <a:lnTo>
                    <a:pt x="1448511" y="609600"/>
                  </a:lnTo>
                  <a:lnTo>
                    <a:pt x="1446204" y="622300"/>
                  </a:lnTo>
                  <a:lnTo>
                    <a:pt x="1450032" y="622300"/>
                  </a:lnTo>
                  <a:lnTo>
                    <a:pt x="1459275" y="609600"/>
                  </a:lnTo>
                  <a:close/>
                </a:path>
                <a:path w="4252595" h="1739900">
                  <a:moveTo>
                    <a:pt x="1549610" y="609600"/>
                  </a:moveTo>
                  <a:lnTo>
                    <a:pt x="1537176" y="609600"/>
                  </a:lnTo>
                  <a:lnTo>
                    <a:pt x="1537712" y="622300"/>
                  </a:lnTo>
                  <a:lnTo>
                    <a:pt x="1562374" y="622300"/>
                  </a:lnTo>
                  <a:lnTo>
                    <a:pt x="1549610" y="609600"/>
                  </a:lnTo>
                  <a:close/>
                </a:path>
                <a:path w="4252595" h="1739900">
                  <a:moveTo>
                    <a:pt x="1429888" y="609600"/>
                  </a:moveTo>
                  <a:lnTo>
                    <a:pt x="1424373" y="609600"/>
                  </a:lnTo>
                  <a:lnTo>
                    <a:pt x="1430423" y="613962"/>
                  </a:lnTo>
                  <a:lnTo>
                    <a:pt x="1429888" y="609600"/>
                  </a:lnTo>
                  <a:close/>
                </a:path>
                <a:path w="4252595" h="1739900">
                  <a:moveTo>
                    <a:pt x="1396114" y="596900"/>
                  </a:moveTo>
                  <a:lnTo>
                    <a:pt x="1395794" y="596900"/>
                  </a:lnTo>
                  <a:lnTo>
                    <a:pt x="1395922" y="609600"/>
                  </a:lnTo>
                  <a:lnTo>
                    <a:pt x="1396114" y="596900"/>
                  </a:lnTo>
                  <a:close/>
                </a:path>
                <a:path w="4252595" h="1739900">
                  <a:moveTo>
                    <a:pt x="1515371" y="596900"/>
                  </a:moveTo>
                  <a:lnTo>
                    <a:pt x="1422045" y="596900"/>
                  </a:lnTo>
                  <a:lnTo>
                    <a:pt x="1438604" y="609600"/>
                  </a:lnTo>
                  <a:lnTo>
                    <a:pt x="1523021" y="609600"/>
                  </a:lnTo>
                  <a:lnTo>
                    <a:pt x="1515371" y="596900"/>
                  </a:lnTo>
                  <a:close/>
                </a:path>
                <a:path w="4252595" h="1739900">
                  <a:moveTo>
                    <a:pt x="1526971" y="596900"/>
                  </a:moveTo>
                  <a:lnTo>
                    <a:pt x="1522450" y="596900"/>
                  </a:lnTo>
                  <a:lnTo>
                    <a:pt x="1533652" y="609600"/>
                  </a:lnTo>
                  <a:lnTo>
                    <a:pt x="1535888" y="609600"/>
                  </a:lnTo>
                  <a:lnTo>
                    <a:pt x="1526971" y="596900"/>
                  </a:lnTo>
                  <a:close/>
                </a:path>
                <a:path w="4252595" h="1739900">
                  <a:moveTo>
                    <a:pt x="1492861" y="584200"/>
                  </a:moveTo>
                  <a:lnTo>
                    <a:pt x="1385242" y="584200"/>
                  </a:lnTo>
                  <a:lnTo>
                    <a:pt x="1384779" y="596900"/>
                  </a:lnTo>
                  <a:lnTo>
                    <a:pt x="1505999" y="596900"/>
                  </a:lnTo>
                  <a:lnTo>
                    <a:pt x="1492861" y="584200"/>
                  </a:lnTo>
                  <a:close/>
                </a:path>
                <a:path w="4252595" h="1739900">
                  <a:moveTo>
                    <a:pt x="1344309" y="571500"/>
                  </a:moveTo>
                  <a:lnTo>
                    <a:pt x="1326297" y="571500"/>
                  </a:lnTo>
                  <a:lnTo>
                    <a:pt x="1336358" y="584200"/>
                  </a:lnTo>
                  <a:lnTo>
                    <a:pt x="1344309" y="571500"/>
                  </a:lnTo>
                  <a:close/>
                </a:path>
                <a:path w="4252595" h="1739900">
                  <a:moveTo>
                    <a:pt x="1383486" y="571500"/>
                  </a:moveTo>
                  <a:lnTo>
                    <a:pt x="1358755" y="571500"/>
                  </a:lnTo>
                  <a:lnTo>
                    <a:pt x="1363744" y="584200"/>
                  </a:lnTo>
                  <a:lnTo>
                    <a:pt x="1387395" y="584200"/>
                  </a:lnTo>
                  <a:lnTo>
                    <a:pt x="1383486" y="571500"/>
                  </a:lnTo>
                  <a:close/>
                </a:path>
                <a:path w="4252595" h="1739900">
                  <a:moveTo>
                    <a:pt x="1447819" y="571500"/>
                  </a:moveTo>
                  <a:lnTo>
                    <a:pt x="1403250" y="571500"/>
                  </a:lnTo>
                  <a:lnTo>
                    <a:pt x="1399536" y="584200"/>
                  </a:lnTo>
                  <a:lnTo>
                    <a:pt x="1457683" y="584200"/>
                  </a:lnTo>
                  <a:lnTo>
                    <a:pt x="1447819" y="571500"/>
                  </a:lnTo>
                  <a:close/>
                </a:path>
                <a:path w="4252595" h="1739900">
                  <a:moveTo>
                    <a:pt x="1431936" y="558800"/>
                  </a:moveTo>
                  <a:lnTo>
                    <a:pt x="1336087" y="558800"/>
                  </a:lnTo>
                  <a:lnTo>
                    <a:pt x="1337267" y="571500"/>
                  </a:lnTo>
                  <a:lnTo>
                    <a:pt x="1447819" y="571500"/>
                  </a:lnTo>
                  <a:lnTo>
                    <a:pt x="1463298" y="584200"/>
                  </a:lnTo>
                  <a:lnTo>
                    <a:pt x="1450831" y="571500"/>
                  </a:lnTo>
                  <a:lnTo>
                    <a:pt x="1431936" y="558800"/>
                  </a:lnTo>
                  <a:close/>
                </a:path>
                <a:path w="4252595" h="1739900">
                  <a:moveTo>
                    <a:pt x="1336087" y="558800"/>
                  </a:moveTo>
                  <a:lnTo>
                    <a:pt x="1307571" y="558800"/>
                  </a:lnTo>
                  <a:lnTo>
                    <a:pt x="1313242" y="571500"/>
                  </a:lnTo>
                  <a:lnTo>
                    <a:pt x="1333230" y="571500"/>
                  </a:lnTo>
                  <a:lnTo>
                    <a:pt x="1336087" y="558800"/>
                  </a:lnTo>
                  <a:close/>
                </a:path>
                <a:path w="4252595" h="1739900">
                  <a:moveTo>
                    <a:pt x="1307099" y="546100"/>
                  </a:moveTo>
                  <a:lnTo>
                    <a:pt x="1284720" y="546100"/>
                  </a:lnTo>
                  <a:lnTo>
                    <a:pt x="1288906" y="558800"/>
                  </a:lnTo>
                  <a:lnTo>
                    <a:pt x="1307571" y="558800"/>
                  </a:lnTo>
                  <a:lnTo>
                    <a:pt x="1307099" y="546100"/>
                  </a:lnTo>
                  <a:close/>
                </a:path>
                <a:path w="4252595" h="1739900">
                  <a:moveTo>
                    <a:pt x="1315610" y="538196"/>
                  </a:moveTo>
                  <a:lnTo>
                    <a:pt x="1310991" y="546100"/>
                  </a:lnTo>
                  <a:lnTo>
                    <a:pt x="1307099" y="546100"/>
                  </a:lnTo>
                  <a:lnTo>
                    <a:pt x="1307571" y="558800"/>
                  </a:lnTo>
                  <a:lnTo>
                    <a:pt x="1313264" y="546100"/>
                  </a:lnTo>
                  <a:lnTo>
                    <a:pt x="1315610" y="538196"/>
                  </a:lnTo>
                  <a:close/>
                </a:path>
                <a:path w="4252595" h="1739900">
                  <a:moveTo>
                    <a:pt x="1322959" y="533400"/>
                  </a:moveTo>
                  <a:lnTo>
                    <a:pt x="1318412" y="533400"/>
                  </a:lnTo>
                  <a:lnTo>
                    <a:pt x="1315610" y="538196"/>
                  </a:lnTo>
                  <a:lnTo>
                    <a:pt x="1313264" y="546100"/>
                  </a:lnTo>
                  <a:lnTo>
                    <a:pt x="1307668" y="558800"/>
                  </a:lnTo>
                  <a:lnTo>
                    <a:pt x="1405182" y="558800"/>
                  </a:lnTo>
                  <a:lnTo>
                    <a:pt x="1403924" y="546100"/>
                  </a:lnTo>
                  <a:lnTo>
                    <a:pt x="1323574" y="546100"/>
                  </a:lnTo>
                  <a:lnTo>
                    <a:pt x="1322959" y="533400"/>
                  </a:lnTo>
                  <a:close/>
                </a:path>
                <a:path w="4252595" h="1739900">
                  <a:moveTo>
                    <a:pt x="1406617" y="546100"/>
                  </a:moveTo>
                  <a:lnTo>
                    <a:pt x="1405182" y="558800"/>
                  </a:lnTo>
                  <a:lnTo>
                    <a:pt x="1413903" y="558800"/>
                  </a:lnTo>
                  <a:lnTo>
                    <a:pt x="1406617" y="546100"/>
                  </a:lnTo>
                  <a:close/>
                </a:path>
                <a:path w="4252595" h="1739900">
                  <a:moveTo>
                    <a:pt x="1250436" y="533400"/>
                  </a:moveTo>
                  <a:lnTo>
                    <a:pt x="1228436" y="533400"/>
                  </a:lnTo>
                  <a:lnTo>
                    <a:pt x="1238052" y="546100"/>
                  </a:lnTo>
                  <a:lnTo>
                    <a:pt x="1244417" y="546100"/>
                  </a:lnTo>
                  <a:lnTo>
                    <a:pt x="1250436" y="533400"/>
                  </a:lnTo>
                  <a:close/>
                </a:path>
                <a:path w="4252595" h="1739900">
                  <a:moveTo>
                    <a:pt x="1270443" y="533400"/>
                  </a:moveTo>
                  <a:lnTo>
                    <a:pt x="1267407" y="533400"/>
                  </a:lnTo>
                  <a:lnTo>
                    <a:pt x="1256170" y="546100"/>
                  </a:lnTo>
                  <a:lnTo>
                    <a:pt x="1269134" y="546100"/>
                  </a:lnTo>
                  <a:lnTo>
                    <a:pt x="1270443" y="533400"/>
                  </a:lnTo>
                  <a:close/>
                </a:path>
                <a:path w="4252595" h="1739900">
                  <a:moveTo>
                    <a:pt x="1312368" y="508000"/>
                  </a:moveTo>
                  <a:lnTo>
                    <a:pt x="1214483" y="508000"/>
                  </a:lnTo>
                  <a:lnTo>
                    <a:pt x="1225314" y="520700"/>
                  </a:lnTo>
                  <a:lnTo>
                    <a:pt x="1235787" y="533400"/>
                  </a:lnTo>
                  <a:lnTo>
                    <a:pt x="1270443" y="533400"/>
                  </a:lnTo>
                  <a:lnTo>
                    <a:pt x="1277639" y="546100"/>
                  </a:lnTo>
                  <a:lnTo>
                    <a:pt x="1310991" y="546100"/>
                  </a:lnTo>
                  <a:lnTo>
                    <a:pt x="1315610" y="538196"/>
                  </a:lnTo>
                  <a:lnTo>
                    <a:pt x="1317033" y="533400"/>
                  </a:lnTo>
                  <a:lnTo>
                    <a:pt x="1313424" y="520700"/>
                  </a:lnTo>
                  <a:lnTo>
                    <a:pt x="1312368" y="508000"/>
                  </a:lnTo>
                  <a:close/>
                </a:path>
                <a:path w="4252595" h="1739900">
                  <a:moveTo>
                    <a:pt x="1337366" y="520700"/>
                  </a:moveTo>
                  <a:lnTo>
                    <a:pt x="1323279" y="520700"/>
                  </a:lnTo>
                  <a:lnTo>
                    <a:pt x="1327378" y="533400"/>
                  </a:lnTo>
                  <a:lnTo>
                    <a:pt x="1323849" y="546100"/>
                  </a:lnTo>
                  <a:lnTo>
                    <a:pt x="1370437" y="546100"/>
                  </a:lnTo>
                  <a:lnTo>
                    <a:pt x="1357462" y="533400"/>
                  </a:lnTo>
                  <a:lnTo>
                    <a:pt x="1336605" y="533400"/>
                  </a:lnTo>
                  <a:lnTo>
                    <a:pt x="1337366" y="520700"/>
                  </a:lnTo>
                  <a:close/>
                </a:path>
                <a:path w="4252595" h="1739900">
                  <a:moveTo>
                    <a:pt x="1178570" y="508000"/>
                  </a:moveTo>
                  <a:lnTo>
                    <a:pt x="1180602" y="520700"/>
                  </a:lnTo>
                  <a:lnTo>
                    <a:pt x="1185786" y="520700"/>
                  </a:lnTo>
                  <a:lnTo>
                    <a:pt x="1178570" y="508000"/>
                  </a:lnTo>
                  <a:close/>
                </a:path>
                <a:path w="4252595" h="1739900">
                  <a:moveTo>
                    <a:pt x="1207535" y="508000"/>
                  </a:moveTo>
                  <a:lnTo>
                    <a:pt x="1203999" y="508000"/>
                  </a:lnTo>
                  <a:lnTo>
                    <a:pt x="1207542" y="520700"/>
                  </a:lnTo>
                  <a:lnTo>
                    <a:pt x="1207535" y="508000"/>
                  </a:lnTo>
                  <a:close/>
                </a:path>
                <a:path w="4252595" h="1739900">
                  <a:moveTo>
                    <a:pt x="1241234" y="495300"/>
                  </a:moveTo>
                  <a:lnTo>
                    <a:pt x="1151889" y="495300"/>
                  </a:lnTo>
                  <a:lnTo>
                    <a:pt x="1155546" y="508000"/>
                  </a:lnTo>
                  <a:lnTo>
                    <a:pt x="1235153" y="508000"/>
                  </a:lnTo>
                  <a:lnTo>
                    <a:pt x="1241234" y="495300"/>
                  </a:lnTo>
                  <a:close/>
                </a:path>
                <a:path w="4252595" h="1739900">
                  <a:moveTo>
                    <a:pt x="1263294" y="495300"/>
                  </a:moveTo>
                  <a:lnTo>
                    <a:pt x="1243266" y="495300"/>
                  </a:lnTo>
                  <a:lnTo>
                    <a:pt x="1252517" y="508000"/>
                  </a:lnTo>
                  <a:lnTo>
                    <a:pt x="1272673" y="508000"/>
                  </a:lnTo>
                  <a:lnTo>
                    <a:pt x="1263294" y="495300"/>
                  </a:lnTo>
                  <a:close/>
                </a:path>
                <a:path w="4252595" h="1739900">
                  <a:moveTo>
                    <a:pt x="1280815" y="495300"/>
                  </a:moveTo>
                  <a:lnTo>
                    <a:pt x="1272472" y="495300"/>
                  </a:lnTo>
                  <a:lnTo>
                    <a:pt x="1274568" y="508000"/>
                  </a:lnTo>
                  <a:lnTo>
                    <a:pt x="1288096" y="508000"/>
                  </a:lnTo>
                  <a:lnTo>
                    <a:pt x="1280815" y="495300"/>
                  </a:lnTo>
                  <a:close/>
                </a:path>
                <a:path w="4252595" h="1739900">
                  <a:moveTo>
                    <a:pt x="1127580" y="482600"/>
                  </a:moveTo>
                  <a:lnTo>
                    <a:pt x="1126674" y="482600"/>
                  </a:lnTo>
                  <a:lnTo>
                    <a:pt x="1124694" y="495300"/>
                  </a:lnTo>
                  <a:lnTo>
                    <a:pt x="1127713" y="495300"/>
                  </a:lnTo>
                  <a:lnTo>
                    <a:pt x="1127580" y="482600"/>
                  </a:lnTo>
                  <a:close/>
                </a:path>
                <a:path w="4252595" h="1739900">
                  <a:moveTo>
                    <a:pt x="1145832" y="482600"/>
                  </a:moveTo>
                  <a:lnTo>
                    <a:pt x="1127580" y="482600"/>
                  </a:lnTo>
                  <a:lnTo>
                    <a:pt x="1127713" y="495300"/>
                  </a:lnTo>
                  <a:lnTo>
                    <a:pt x="1140245" y="495300"/>
                  </a:lnTo>
                  <a:lnTo>
                    <a:pt x="1145832" y="482600"/>
                  </a:lnTo>
                  <a:close/>
                </a:path>
                <a:path w="4252595" h="1739900">
                  <a:moveTo>
                    <a:pt x="1212057" y="482600"/>
                  </a:moveTo>
                  <a:lnTo>
                    <a:pt x="1145832" y="482600"/>
                  </a:lnTo>
                  <a:lnTo>
                    <a:pt x="1163598" y="495300"/>
                  </a:lnTo>
                  <a:lnTo>
                    <a:pt x="1210739" y="495300"/>
                  </a:lnTo>
                  <a:lnTo>
                    <a:pt x="1212057" y="482600"/>
                  </a:lnTo>
                  <a:close/>
                </a:path>
                <a:path w="4252595" h="1739900">
                  <a:moveTo>
                    <a:pt x="1225444" y="482600"/>
                  </a:moveTo>
                  <a:lnTo>
                    <a:pt x="1212057" y="482600"/>
                  </a:lnTo>
                  <a:lnTo>
                    <a:pt x="1215092" y="495300"/>
                  </a:lnTo>
                  <a:lnTo>
                    <a:pt x="1232776" y="495300"/>
                  </a:lnTo>
                  <a:lnTo>
                    <a:pt x="1225444" y="482600"/>
                  </a:lnTo>
                  <a:close/>
                </a:path>
                <a:path w="4252595" h="1739900">
                  <a:moveTo>
                    <a:pt x="1246370" y="482600"/>
                  </a:moveTo>
                  <a:lnTo>
                    <a:pt x="1225444" y="482600"/>
                  </a:lnTo>
                  <a:lnTo>
                    <a:pt x="1234901" y="495300"/>
                  </a:lnTo>
                  <a:lnTo>
                    <a:pt x="1253825" y="495300"/>
                  </a:lnTo>
                  <a:lnTo>
                    <a:pt x="1246370" y="482600"/>
                  </a:lnTo>
                  <a:close/>
                </a:path>
                <a:path w="4252595" h="1739900">
                  <a:moveTo>
                    <a:pt x="1112689" y="469900"/>
                  </a:moveTo>
                  <a:lnTo>
                    <a:pt x="1094989" y="469900"/>
                  </a:lnTo>
                  <a:lnTo>
                    <a:pt x="1100082" y="482600"/>
                  </a:lnTo>
                  <a:lnTo>
                    <a:pt x="1115566" y="482600"/>
                  </a:lnTo>
                  <a:lnTo>
                    <a:pt x="1112689" y="469900"/>
                  </a:lnTo>
                  <a:close/>
                </a:path>
                <a:path w="4252595" h="1739900">
                  <a:moveTo>
                    <a:pt x="1137342" y="469900"/>
                  </a:moveTo>
                  <a:lnTo>
                    <a:pt x="1113169" y="469900"/>
                  </a:lnTo>
                  <a:lnTo>
                    <a:pt x="1119404" y="482600"/>
                  </a:lnTo>
                  <a:lnTo>
                    <a:pt x="1135068" y="482600"/>
                  </a:lnTo>
                  <a:lnTo>
                    <a:pt x="1137342" y="469900"/>
                  </a:lnTo>
                  <a:close/>
                </a:path>
                <a:path w="4252595" h="1739900">
                  <a:moveTo>
                    <a:pt x="1204543" y="469900"/>
                  </a:moveTo>
                  <a:lnTo>
                    <a:pt x="1137342" y="469900"/>
                  </a:lnTo>
                  <a:lnTo>
                    <a:pt x="1147858" y="482600"/>
                  </a:lnTo>
                  <a:lnTo>
                    <a:pt x="1222943" y="482600"/>
                  </a:lnTo>
                  <a:lnTo>
                    <a:pt x="1204543" y="469900"/>
                  </a:lnTo>
                  <a:close/>
                </a:path>
                <a:path w="4252595" h="1739900">
                  <a:moveTo>
                    <a:pt x="1081065" y="457200"/>
                  </a:moveTo>
                  <a:lnTo>
                    <a:pt x="1061804" y="457200"/>
                  </a:lnTo>
                  <a:lnTo>
                    <a:pt x="1059041" y="469900"/>
                  </a:lnTo>
                  <a:lnTo>
                    <a:pt x="1079781" y="469900"/>
                  </a:lnTo>
                  <a:lnTo>
                    <a:pt x="1081065" y="457200"/>
                  </a:lnTo>
                  <a:close/>
                </a:path>
                <a:path w="4252595" h="1739900">
                  <a:moveTo>
                    <a:pt x="1164543" y="457200"/>
                  </a:moveTo>
                  <a:lnTo>
                    <a:pt x="1081065" y="457200"/>
                  </a:lnTo>
                  <a:lnTo>
                    <a:pt x="1097661" y="469900"/>
                  </a:lnTo>
                  <a:lnTo>
                    <a:pt x="1171671" y="469900"/>
                  </a:lnTo>
                  <a:lnTo>
                    <a:pt x="1164543" y="457200"/>
                  </a:lnTo>
                  <a:close/>
                </a:path>
                <a:path w="4252595" h="1739900">
                  <a:moveTo>
                    <a:pt x="1186171" y="457200"/>
                  </a:moveTo>
                  <a:lnTo>
                    <a:pt x="1173553" y="457200"/>
                  </a:lnTo>
                  <a:lnTo>
                    <a:pt x="1177024" y="469900"/>
                  </a:lnTo>
                  <a:lnTo>
                    <a:pt x="1201095" y="469900"/>
                  </a:lnTo>
                  <a:lnTo>
                    <a:pt x="1186171" y="457200"/>
                  </a:lnTo>
                  <a:close/>
                </a:path>
                <a:path w="4252595" h="1739900">
                  <a:moveTo>
                    <a:pt x="1102494" y="444500"/>
                  </a:moveTo>
                  <a:lnTo>
                    <a:pt x="1029970" y="444500"/>
                  </a:lnTo>
                  <a:lnTo>
                    <a:pt x="1053749" y="457200"/>
                  </a:lnTo>
                  <a:lnTo>
                    <a:pt x="1099950" y="457200"/>
                  </a:lnTo>
                  <a:lnTo>
                    <a:pt x="1102494" y="444500"/>
                  </a:lnTo>
                  <a:close/>
                </a:path>
                <a:path w="4252595" h="1739900">
                  <a:moveTo>
                    <a:pt x="1112362" y="431800"/>
                  </a:moveTo>
                  <a:lnTo>
                    <a:pt x="996894" y="431800"/>
                  </a:lnTo>
                  <a:lnTo>
                    <a:pt x="1015753" y="444500"/>
                  </a:lnTo>
                  <a:lnTo>
                    <a:pt x="1103717" y="444500"/>
                  </a:lnTo>
                  <a:lnTo>
                    <a:pt x="1111363" y="457200"/>
                  </a:lnTo>
                  <a:lnTo>
                    <a:pt x="1114022" y="444500"/>
                  </a:lnTo>
                  <a:lnTo>
                    <a:pt x="1112362" y="431800"/>
                  </a:lnTo>
                  <a:close/>
                </a:path>
                <a:path w="4252595" h="1739900">
                  <a:moveTo>
                    <a:pt x="1128659" y="444500"/>
                  </a:moveTo>
                  <a:lnTo>
                    <a:pt x="1118494" y="444500"/>
                  </a:lnTo>
                  <a:lnTo>
                    <a:pt x="1115999" y="457200"/>
                  </a:lnTo>
                  <a:lnTo>
                    <a:pt x="1150412" y="457200"/>
                  </a:lnTo>
                  <a:lnTo>
                    <a:pt x="1128659" y="444500"/>
                  </a:lnTo>
                  <a:close/>
                </a:path>
                <a:path w="4252595" h="1739900">
                  <a:moveTo>
                    <a:pt x="966541" y="419100"/>
                  </a:moveTo>
                  <a:lnTo>
                    <a:pt x="954617" y="419100"/>
                  </a:lnTo>
                  <a:lnTo>
                    <a:pt x="955396" y="431800"/>
                  </a:lnTo>
                  <a:lnTo>
                    <a:pt x="963783" y="431800"/>
                  </a:lnTo>
                  <a:lnTo>
                    <a:pt x="966541" y="419100"/>
                  </a:lnTo>
                  <a:close/>
                </a:path>
                <a:path w="4252595" h="1739900">
                  <a:moveTo>
                    <a:pt x="973612" y="419892"/>
                  </a:moveTo>
                  <a:lnTo>
                    <a:pt x="976779" y="431800"/>
                  </a:lnTo>
                  <a:lnTo>
                    <a:pt x="977736" y="422808"/>
                  </a:lnTo>
                  <a:lnTo>
                    <a:pt x="973612" y="419892"/>
                  </a:lnTo>
                  <a:close/>
                </a:path>
                <a:path w="4252595" h="1739900">
                  <a:moveTo>
                    <a:pt x="1082086" y="419100"/>
                  </a:moveTo>
                  <a:lnTo>
                    <a:pt x="978130" y="419100"/>
                  </a:lnTo>
                  <a:lnTo>
                    <a:pt x="977736" y="422808"/>
                  </a:lnTo>
                  <a:lnTo>
                    <a:pt x="990451" y="431800"/>
                  </a:lnTo>
                  <a:lnTo>
                    <a:pt x="1088790" y="431800"/>
                  </a:lnTo>
                  <a:lnTo>
                    <a:pt x="1082086" y="419100"/>
                  </a:lnTo>
                  <a:close/>
                </a:path>
                <a:path w="4252595" h="1739900">
                  <a:moveTo>
                    <a:pt x="973401" y="419100"/>
                  </a:moveTo>
                  <a:lnTo>
                    <a:pt x="972490" y="419100"/>
                  </a:lnTo>
                  <a:lnTo>
                    <a:pt x="973612" y="419892"/>
                  </a:lnTo>
                  <a:lnTo>
                    <a:pt x="973401" y="419100"/>
                  </a:lnTo>
                  <a:close/>
                </a:path>
                <a:path w="4252595" h="1739900">
                  <a:moveTo>
                    <a:pt x="928611" y="406400"/>
                  </a:moveTo>
                  <a:lnTo>
                    <a:pt x="914261" y="406400"/>
                  </a:lnTo>
                  <a:lnTo>
                    <a:pt x="920662" y="419100"/>
                  </a:lnTo>
                  <a:lnTo>
                    <a:pt x="924668" y="419100"/>
                  </a:lnTo>
                  <a:lnTo>
                    <a:pt x="928611" y="406400"/>
                  </a:lnTo>
                  <a:close/>
                </a:path>
                <a:path w="4252595" h="1739900">
                  <a:moveTo>
                    <a:pt x="944304" y="406400"/>
                  </a:moveTo>
                  <a:lnTo>
                    <a:pt x="928611" y="406400"/>
                  </a:lnTo>
                  <a:lnTo>
                    <a:pt x="930322" y="419100"/>
                  </a:lnTo>
                  <a:lnTo>
                    <a:pt x="936885" y="419100"/>
                  </a:lnTo>
                  <a:lnTo>
                    <a:pt x="944304" y="406400"/>
                  </a:lnTo>
                  <a:close/>
                </a:path>
                <a:path w="4252595" h="1739900">
                  <a:moveTo>
                    <a:pt x="954994" y="406400"/>
                  </a:moveTo>
                  <a:lnTo>
                    <a:pt x="944304" y="406400"/>
                  </a:lnTo>
                  <a:lnTo>
                    <a:pt x="950567" y="419100"/>
                  </a:lnTo>
                  <a:lnTo>
                    <a:pt x="959530" y="419100"/>
                  </a:lnTo>
                  <a:lnTo>
                    <a:pt x="954994" y="406400"/>
                  </a:lnTo>
                  <a:close/>
                </a:path>
                <a:path w="4252595" h="1739900">
                  <a:moveTo>
                    <a:pt x="1034387" y="406400"/>
                  </a:moveTo>
                  <a:lnTo>
                    <a:pt x="960124" y="406400"/>
                  </a:lnTo>
                  <a:lnTo>
                    <a:pt x="964957" y="419100"/>
                  </a:lnTo>
                  <a:lnTo>
                    <a:pt x="1040956" y="419100"/>
                  </a:lnTo>
                  <a:lnTo>
                    <a:pt x="1034387" y="406400"/>
                  </a:lnTo>
                  <a:close/>
                </a:path>
                <a:path w="4252595" h="1739900">
                  <a:moveTo>
                    <a:pt x="1053950" y="406400"/>
                  </a:moveTo>
                  <a:lnTo>
                    <a:pt x="1046301" y="406400"/>
                  </a:lnTo>
                  <a:lnTo>
                    <a:pt x="1040956" y="419100"/>
                  </a:lnTo>
                  <a:lnTo>
                    <a:pt x="1068334" y="419100"/>
                  </a:lnTo>
                  <a:lnTo>
                    <a:pt x="1067362" y="417054"/>
                  </a:lnTo>
                  <a:lnTo>
                    <a:pt x="1053950" y="406400"/>
                  </a:lnTo>
                  <a:close/>
                </a:path>
                <a:path w="4252595" h="1739900">
                  <a:moveTo>
                    <a:pt x="1068318" y="417813"/>
                  </a:moveTo>
                  <a:lnTo>
                    <a:pt x="1068334" y="419100"/>
                  </a:lnTo>
                  <a:lnTo>
                    <a:pt x="1069937" y="419100"/>
                  </a:lnTo>
                  <a:lnTo>
                    <a:pt x="1068318" y="417813"/>
                  </a:lnTo>
                  <a:close/>
                </a:path>
                <a:path w="4252595" h="1739900">
                  <a:moveTo>
                    <a:pt x="1068175" y="406400"/>
                  </a:moveTo>
                  <a:lnTo>
                    <a:pt x="1062301" y="406400"/>
                  </a:lnTo>
                  <a:lnTo>
                    <a:pt x="1067362" y="417054"/>
                  </a:lnTo>
                  <a:lnTo>
                    <a:pt x="1068318" y="417813"/>
                  </a:lnTo>
                  <a:lnTo>
                    <a:pt x="1068175" y="406400"/>
                  </a:lnTo>
                  <a:close/>
                </a:path>
                <a:path w="4252595" h="1739900">
                  <a:moveTo>
                    <a:pt x="898797" y="393700"/>
                  </a:moveTo>
                  <a:lnTo>
                    <a:pt x="895119" y="393700"/>
                  </a:lnTo>
                  <a:lnTo>
                    <a:pt x="898544" y="406400"/>
                  </a:lnTo>
                  <a:lnTo>
                    <a:pt x="899854" y="406400"/>
                  </a:lnTo>
                  <a:lnTo>
                    <a:pt x="898797" y="393700"/>
                  </a:lnTo>
                  <a:close/>
                </a:path>
                <a:path w="4252595" h="1739900">
                  <a:moveTo>
                    <a:pt x="937393" y="355600"/>
                  </a:moveTo>
                  <a:lnTo>
                    <a:pt x="922658" y="368300"/>
                  </a:lnTo>
                  <a:lnTo>
                    <a:pt x="913453" y="368300"/>
                  </a:lnTo>
                  <a:lnTo>
                    <a:pt x="909300" y="381000"/>
                  </a:lnTo>
                  <a:lnTo>
                    <a:pt x="901451" y="390068"/>
                  </a:lnTo>
                  <a:lnTo>
                    <a:pt x="900828" y="393700"/>
                  </a:lnTo>
                  <a:lnTo>
                    <a:pt x="903354" y="406400"/>
                  </a:lnTo>
                  <a:lnTo>
                    <a:pt x="937294" y="406400"/>
                  </a:lnTo>
                  <a:lnTo>
                    <a:pt x="912968" y="393700"/>
                  </a:lnTo>
                  <a:lnTo>
                    <a:pt x="969500" y="393700"/>
                  </a:lnTo>
                  <a:lnTo>
                    <a:pt x="969479" y="392418"/>
                  </a:lnTo>
                  <a:lnTo>
                    <a:pt x="957654" y="381000"/>
                  </a:lnTo>
                  <a:lnTo>
                    <a:pt x="950488" y="381000"/>
                  </a:lnTo>
                  <a:lnTo>
                    <a:pt x="947148" y="368300"/>
                  </a:lnTo>
                  <a:lnTo>
                    <a:pt x="937393" y="355600"/>
                  </a:lnTo>
                  <a:close/>
                </a:path>
                <a:path w="4252595" h="1739900">
                  <a:moveTo>
                    <a:pt x="1021824" y="393700"/>
                  </a:moveTo>
                  <a:lnTo>
                    <a:pt x="922683" y="393700"/>
                  </a:lnTo>
                  <a:lnTo>
                    <a:pt x="939704" y="406400"/>
                  </a:lnTo>
                  <a:lnTo>
                    <a:pt x="1028628" y="406400"/>
                  </a:lnTo>
                  <a:lnTo>
                    <a:pt x="1021824" y="393700"/>
                  </a:lnTo>
                  <a:close/>
                </a:path>
                <a:path w="4252595" h="1739900">
                  <a:moveTo>
                    <a:pt x="909132" y="368300"/>
                  </a:moveTo>
                  <a:lnTo>
                    <a:pt x="851112" y="368300"/>
                  </a:lnTo>
                  <a:lnTo>
                    <a:pt x="866486" y="381000"/>
                  </a:lnTo>
                  <a:lnTo>
                    <a:pt x="874689" y="381000"/>
                  </a:lnTo>
                  <a:lnTo>
                    <a:pt x="865363" y="393700"/>
                  </a:lnTo>
                  <a:lnTo>
                    <a:pt x="898308" y="393700"/>
                  </a:lnTo>
                  <a:lnTo>
                    <a:pt x="901451" y="390068"/>
                  </a:lnTo>
                  <a:lnTo>
                    <a:pt x="903007" y="381000"/>
                  </a:lnTo>
                  <a:lnTo>
                    <a:pt x="909132" y="368300"/>
                  </a:lnTo>
                  <a:close/>
                </a:path>
                <a:path w="4252595" h="1739900">
                  <a:moveTo>
                    <a:pt x="969479" y="392418"/>
                  </a:moveTo>
                  <a:lnTo>
                    <a:pt x="969500" y="393700"/>
                  </a:lnTo>
                  <a:lnTo>
                    <a:pt x="970806" y="393700"/>
                  </a:lnTo>
                  <a:lnTo>
                    <a:pt x="969479" y="392418"/>
                  </a:lnTo>
                  <a:close/>
                </a:path>
                <a:path w="4252595" h="1739900">
                  <a:moveTo>
                    <a:pt x="986073" y="381000"/>
                  </a:moveTo>
                  <a:lnTo>
                    <a:pt x="980185" y="381000"/>
                  </a:lnTo>
                  <a:lnTo>
                    <a:pt x="975806" y="393700"/>
                  </a:lnTo>
                  <a:lnTo>
                    <a:pt x="995603" y="393700"/>
                  </a:lnTo>
                  <a:lnTo>
                    <a:pt x="986073" y="381000"/>
                  </a:lnTo>
                  <a:close/>
                </a:path>
                <a:path w="4252595" h="1739900">
                  <a:moveTo>
                    <a:pt x="913453" y="368300"/>
                  </a:moveTo>
                  <a:lnTo>
                    <a:pt x="909132" y="368300"/>
                  </a:lnTo>
                  <a:lnTo>
                    <a:pt x="903007" y="381000"/>
                  </a:lnTo>
                  <a:lnTo>
                    <a:pt x="901451" y="390068"/>
                  </a:lnTo>
                  <a:lnTo>
                    <a:pt x="909300" y="381000"/>
                  </a:lnTo>
                  <a:lnTo>
                    <a:pt x="913453" y="368300"/>
                  </a:lnTo>
                  <a:close/>
                </a:path>
                <a:path w="4252595" h="1739900">
                  <a:moveTo>
                    <a:pt x="911626" y="355600"/>
                  </a:moveTo>
                  <a:lnTo>
                    <a:pt x="818495" y="355600"/>
                  </a:lnTo>
                  <a:lnTo>
                    <a:pt x="831238" y="368300"/>
                  </a:lnTo>
                  <a:lnTo>
                    <a:pt x="841416" y="381000"/>
                  </a:lnTo>
                  <a:lnTo>
                    <a:pt x="846128" y="374828"/>
                  </a:lnTo>
                  <a:lnTo>
                    <a:pt x="838412" y="368300"/>
                  </a:lnTo>
                  <a:lnTo>
                    <a:pt x="913453" y="368300"/>
                  </a:lnTo>
                  <a:lnTo>
                    <a:pt x="911626" y="355600"/>
                  </a:lnTo>
                  <a:close/>
                </a:path>
                <a:path w="4252595" h="1739900">
                  <a:moveTo>
                    <a:pt x="849491" y="370423"/>
                  </a:moveTo>
                  <a:lnTo>
                    <a:pt x="846128" y="374828"/>
                  </a:lnTo>
                  <a:lnTo>
                    <a:pt x="853420" y="381000"/>
                  </a:lnTo>
                  <a:lnTo>
                    <a:pt x="861809" y="381000"/>
                  </a:lnTo>
                  <a:lnTo>
                    <a:pt x="849491" y="370423"/>
                  </a:lnTo>
                  <a:close/>
                </a:path>
                <a:path w="4252595" h="1739900">
                  <a:moveTo>
                    <a:pt x="952907" y="375782"/>
                  </a:moveTo>
                  <a:lnTo>
                    <a:pt x="950488" y="381000"/>
                  </a:lnTo>
                  <a:lnTo>
                    <a:pt x="955471" y="381000"/>
                  </a:lnTo>
                  <a:lnTo>
                    <a:pt x="952907" y="375782"/>
                  </a:lnTo>
                  <a:close/>
                </a:path>
                <a:path w="4252595" h="1739900">
                  <a:moveTo>
                    <a:pt x="960071" y="368300"/>
                  </a:moveTo>
                  <a:lnTo>
                    <a:pt x="956374" y="368300"/>
                  </a:lnTo>
                  <a:lnTo>
                    <a:pt x="955052" y="371151"/>
                  </a:lnTo>
                  <a:lnTo>
                    <a:pt x="955471" y="381000"/>
                  </a:lnTo>
                  <a:lnTo>
                    <a:pt x="969199" y="381000"/>
                  </a:lnTo>
                  <a:lnTo>
                    <a:pt x="960071" y="368300"/>
                  </a:lnTo>
                  <a:close/>
                </a:path>
                <a:path w="4252595" h="1739900">
                  <a:moveTo>
                    <a:pt x="954931" y="368300"/>
                  </a:moveTo>
                  <a:lnTo>
                    <a:pt x="949229" y="368300"/>
                  </a:lnTo>
                  <a:lnTo>
                    <a:pt x="952907" y="375782"/>
                  </a:lnTo>
                  <a:lnTo>
                    <a:pt x="955052" y="371151"/>
                  </a:lnTo>
                  <a:lnTo>
                    <a:pt x="954931" y="368300"/>
                  </a:lnTo>
                  <a:close/>
                </a:path>
                <a:path w="4252595" h="1739900">
                  <a:moveTo>
                    <a:pt x="851112" y="368300"/>
                  </a:moveTo>
                  <a:lnTo>
                    <a:pt x="847019" y="368300"/>
                  </a:lnTo>
                  <a:lnTo>
                    <a:pt x="849491" y="370423"/>
                  </a:lnTo>
                  <a:lnTo>
                    <a:pt x="851112" y="368300"/>
                  </a:lnTo>
                  <a:close/>
                </a:path>
                <a:path w="4252595" h="1739900">
                  <a:moveTo>
                    <a:pt x="780901" y="342900"/>
                  </a:moveTo>
                  <a:lnTo>
                    <a:pt x="772426" y="342900"/>
                  </a:lnTo>
                  <a:lnTo>
                    <a:pt x="778179" y="355600"/>
                  </a:lnTo>
                  <a:lnTo>
                    <a:pt x="780901" y="342900"/>
                  </a:lnTo>
                  <a:close/>
                </a:path>
                <a:path w="4252595" h="1739900">
                  <a:moveTo>
                    <a:pt x="877887" y="342900"/>
                  </a:moveTo>
                  <a:lnTo>
                    <a:pt x="793577" y="342900"/>
                  </a:lnTo>
                  <a:lnTo>
                    <a:pt x="805094" y="355600"/>
                  </a:lnTo>
                  <a:lnTo>
                    <a:pt x="886602" y="355600"/>
                  </a:lnTo>
                  <a:lnTo>
                    <a:pt x="877887" y="342900"/>
                  </a:lnTo>
                  <a:close/>
                </a:path>
                <a:path w="4252595" h="1739900">
                  <a:moveTo>
                    <a:pt x="748566" y="330200"/>
                  </a:moveTo>
                  <a:lnTo>
                    <a:pt x="728511" y="330200"/>
                  </a:lnTo>
                  <a:lnTo>
                    <a:pt x="742886" y="342900"/>
                  </a:lnTo>
                  <a:lnTo>
                    <a:pt x="748566" y="330200"/>
                  </a:lnTo>
                  <a:close/>
                </a:path>
                <a:path w="4252595" h="1739900">
                  <a:moveTo>
                    <a:pt x="753385" y="330200"/>
                  </a:moveTo>
                  <a:lnTo>
                    <a:pt x="751392" y="342900"/>
                  </a:lnTo>
                  <a:lnTo>
                    <a:pt x="758823" y="342900"/>
                  </a:lnTo>
                  <a:lnTo>
                    <a:pt x="753385" y="330200"/>
                  </a:lnTo>
                  <a:close/>
                </a:path>
                <a:path w="4252595" h="1739900">
                  <a:moveTo>
                    <a:pt x="833219" y="317500"/>
                  </a:moveTo>
                  <a:lnTo>
                    <a:pt x="737397" y="317500"/>
                  </a:lnTo>
                  <a:lnTo>
                    <a:pt x="742230" y="330200"/>
                  </a:lnTo>
                  <a:lnTo>
                    <a:pt x="754829" y="330200"/>
                  </a:lnTo>
                  <a:lnTo>
                    <a:pt x="764199" y="342900"/>
                  </a:lnTo>
                  <a:lnTo>
                    <a:pt x="837226" y="342900"/>
                  </a:lnTo>
                  <a:lnTo>
                    <a:pt x="836134" y="330200"/>
                  </a:lnTo>
                  <a:lnTo>
                    <a:pt x="833219" y="317500"/>
                  </a:lnTo>
                  <a:close/>
                </a:path>
                <a:path w="4252595" h="1739900">
                  <a:moveTo>
                    <a:pt x="859457" y="330200"/>
                  </a:moveTo>
                  <a:lnTo>
                    <a:pt x="846245" y="330200"/>
                  </a:lnTo>
                  <a:lnTo>
                    <a:pt x="837226" y="342900"/>
                  </a:lnTo>
                  <a:lnTo>
                    <a:pt x="856936" y="342900"/>
                  </a:lnTo>
                  <a:lnTo>
                    <a:pt x="859457" y="330200"/>
                  </a:lnTo>
                  <a:close/>
                </a:path>
                <a:path w="4252595" h="1739900">
                  <a:moveTo>
                    <a:pt x="861849" y="330200"/>
                  </a:moveTo>
                  <a:lnTo>
                    <a:pt x="856936" y="342900"/>
                  </a:lnTo>
                  <a:lnTo>
                    <a:pt x="875804" y="342900"/>
                  </a:lnTo>
                  <a:lnTo>
                    <a:pt x="861849" y="330200"/>
                  </a:lnTo>
                  <a:close/>
                </a:path>
                <a:path w="4252595" h="1739900">
                  <a:moveTo>
                    <a:pt x="696088" y="317500"/>
                  </a:moveTo>
                  <a:lnTo>
                    <a:pt x="694645" y="317500"/>
                  </a:lnTo>
                  <a:lnTo>
                    <a:pt x="700531" y="330200"/>
                  </a:lnTo>
                  <a:lnTo>
                    <a:pt x="696088" y="317500"/>
                  </a:lnTo>
                  <a:close/>
                </a:path>
                <a:path w="4252595" h="1739900">
                  <a:moveTo>
                    <a:pt x="731576" y="317500"/>
                  </a:moveTo>
                  <a:lnTo>
                    <a:pt x="712827" y="317500"/>
                  </a:lnTo>
                  <a:lnTo>
                    <a:pt x="715228" y="330200"/>
                  </a:lnTo>
                  <a:lnTo>
                    <a:pt x="735421" y="330200"/>
                  </a:lnTo>
                  <a:lnTo>
                    <a:pt x="731576" y="317500"/>
                  </a:lnTo>
                  <a:close/>
                </a:path>
                <a:path w="4252595" h="1739900">
                  <a:moveTo>
                    <a:pt x="683519" y="316409"/>
                  </a:moveTo>
                  <a:lnTo>
                    <a:pt x="683386" y="317500"/>
                  </a:lnTo>
                  <a:lnTo>
                    <a:pt x="683877" y="317500"/>
                  </a:lnTo>
                  <a:lnTo>
                    <a:pt x="683519" y="316409"/>
                  </a:lnTo>
                  <a:close/>
                </a:path>
                <a:path w="4252595" h="1739900">
                  <a:moveTo>
                    <a:pt x="700767" y="313688"/>
                  </a:moveTo>
                  <a:lnTo>
                    <a:pt x="700943" y="317500"/>
                  </a:lnTo>
                  <a:lnTo>
                    <a:pt x="702195" y="315975"/>
                  </a:lnTo>
                  <a:lnTo>
                    <a:pt x="700767" y="313688"/>
                  </a:lnTo>
                  <a:close/>
                </a:path>
                <a:path w="4252595" h="1739900">
                  <a:moveTo>
                    <a:pt x="758780" y="304800"/>
                  </a:moveTo>
                  <a:lnTo>
                    <a:pt x="711372" y="304800"/>
                  </a:lnTo>
                  <a:lnTo>
                    <a:pt x="702195" y="315975"/>
                  </a:lnTo>
                  <a:lnTo>
                    <a:pt x="703147" y="317500"/>
                  </a:lnTo>
                  <a:lnTo>
                    <a:pt x="764079" y="317500"/>
                  </a:lnTo>
                  <a:lnTo>
                    <a:pt x="758780" y="304800"/>
                  </a:lnTo>
                  <a:close/>
                </a:path>
                <a:path w="4252595" h="1739900">
                  <a:moveTo>
                    <a:pt x="807143" y="304800"/>
                  </a:moveTo>
                  <a:lnTo>
                    <a:pt x="774749" y="304800"/>
                  </a:lnTo>
                  <a:lnTo>
                    <a:pt x="776225" y="317500"/>
                  </a:lnTo>
                  <a:lnTo>
                    <a:pt x="812962" y="317500"/>
                  </a:lnTo>
                  <a:lnTo>
                    <a:pt x="807143" y="304800"/>
                  </a:lnTo>
                  <a:close/>
                </a:path>
                <a:path w="4252595" h="1739900">
                  <a:moveTo>
                    <a:pt x="684932" y="304800"/>
                  </a:moveTo>
                  <a:lnTo>
                    <a:pt x="679706" y="304800"/>
                  </a:lnTo>
                  <a:lnTo>
                    <a:pt x="683519" y="316409"/>
                  </a:lnTo>
                  <a:lnTo>
                    <a:pt x="684932" y="304800"/>
                  </a:lnTo>
                  <a:close/>
                </a:path>
                <a:path w="4252595" h="1739900">
                  <a:moveTo>
                    <a:pt x="700355" y="304800"/>
                  </a:moveTo>
                  <a:lnTo>
                    <a:pt x="695213" y="304800"/>
                  </a:lnTo>
                  <a:lnTo>
                    <a:pt x="700767" y="313688"/>
                  </a:lnTo>
                  <a:lnTo>
                    <a:pt x="700355" y="304800"/>
                  </a:lnTo>
                  <a:close/>
                </a:path>
                <a:path w="4252595" h="1739900">
                  <a:moveTo>
                    <a:pt x="638977" y="292100"/>
                  </a:moveTo>
                  <a:lnTo>
                    <a:pt x="630931" y="292100"/>
                  </a:lnTo>
                  <a:lnTo>
                    <a:pt x="645468" y="304800"/>
                  </a:lnTo>
                  <a:lnTo>
                    <a:pt x="638977" y="292100"/>
                  </a:lnTo>
                  <a:close/>
                </a:path>
                <a:path w="4252595" h="1739900">
                  <a:moveTo>
                    <a:pt x="682695" y="292100"/>
                  </a:moveTo>
                  <a:lnTo>
                    <a:pt x="656867" y="292100"/>
                  </a:lnTo>
                  <a:lnTo>
                    <a:pt x="661759" y="304800"/>
                  </a:lnTo>
                  <a:lnTo>
                    <a:pt x="679027" y="304800"/>
                  </a:lnTo>
                  <a:lnTo>
                    <a:pt x="682695" y="292100"/>
                  </a:lnTo>
                  <a:close/>
                </a:path>
                <a:path w="4252595" h="1739900">
                  <a:moveTo>
                    <a:pt x="739095" y="292100"/>
                  </a:moveTo>
                  <a:lnTo>
                    <a:pt x="687680" y="292100"/>
                  </a:lnTo>
                  <a:lnTo>
                    <a:pt x="679027" y="304800"/>
                  </a:lnTo>
                  <a:lnTo>
                    <a:pt x="738295" y="304800"/>
                  </a:lnTo>
                  <a:lnTo>
                    <a:pt x="739095" y="292100"/>
                  </a:lnTo>
                  <a:close/>
                </a:path>
                <a:path w="4252595" h="1739900">
                  <a:moveTo>
                    <a:pt x="757174" y="292100"/>
                  </a:moveTo>
                  <a:lnTo>
                    <a:pt x="739095" y="292100"/>
                  </a:lnTo>
                  <a:lnTo>
                    <a:pt x="738295" y="304800"/>
                  </a:lnTo>
                  <a:lnTo>
                    <a:pt x="771386" y="304800"/>
                  </a:lnTo>
                  <a:lnTo>
                    <a:pt x="757174" y="292100"/>
                  </a:lnTo>
                  <a:close/>
                </a:path>
                <a:path w="4252595" h="1739900">
                  <a:moveTo>
                    <a:pt x="618832" y="279400"/>
                  </a:moveTo>
                  <a:lnTo>
                    <a:pt x="610577" y="279400"/>
                  </a:lnTo>
                  <a:lnTo>
                    <a:pt x="613317" y="292100"/>
                  </a:lnTo>
                  <a:lnTo>
                    <a:pt x="620389" y="292100"/>
                  </a:lnTo>
                  <a:lnTo>
                    <a:pt x="618832" y="279400"/>
                  </a:lnTo>
                  <a:close/>
                </a:path>
                <a:path w="4252595" h="1739900">
                  <a:moveTo>
                    <a:pt x="635355" y="279400"/>
                  </a:moveTo>
                  <a:lnTo>
                    <a:pt x="626732" y="279400"/>
                  </a:lnTo>
                  <a:lnTo>
                    <a:pt x="631461" y="292100"/>
                  </a:lnTo>
                  <a:lnTo>
                    <a:pt x="635148" y="292100"/>
                  </a:lnTo>
                  <a:lnTo>
                    <a:pt x="635355" y="279400"/>
                  </a:lnTo>
                  <a:close/>
                </a:path>
                <a:path w="4252595" h="1739900">
                  <a:moveTo>
                    <a:pt x="711394" y="279400"/>
                  </a:moveTo>
                  <a:lnTo>
                    <a:pt x="637455" y="279400"/>
                  </a:lnTo>
                  <a:lnTo>
                    <a:pt x="635148" y="292100"/>
                  </a:lnTo>
                  <a:lnTo>
                    <a:pt x="720423" y="292100"/>
                  </a:lnTo>
                  <a:lnTo>
                    <a:pt x="713724" y="282041"/>
                  </a:lnTo>
                  <a:lnTo>
                    <a:pt x="711394" y="279400"/>
                  </a:lnTo>
                  <a:close/>
                </a:path>
                <a:path w="4252595" h="1739900">
                  <a:moveTo>
                    <a:pt x="726120" y="279400"/>
                  </a:moveTo>
                  <a:lnTo>
                    <a:pt x="711965" y="279400"/>
                  </a:lnTo>
                  <a:lnTo>
                    <a:pt x="713724" y="282041"/>
                  </a:lnTo>
                  <a:lnTo>
                    <a:pt x="722596" y="292100"/>
                  </a:lnTo>
                  <a:lnTo>
                    <a:pt x="723092" y="292100"/>
                  </a:lnTo>
                  <a:lnTo>
                    <a:pt x="726120" y="279400"/>
                  </a:lnTo>
                  <a:close/>
                </a:path>
                <a:path w="4252595" h="1739900">
                  <a:moveTo>
                    <a:pt x="738554" y="279400"/>
                  </a:moveTo>
                  <a:lnTo>
                    <a:pt x="726120" y="279400"/>
                  </a:lnTo>
                  <a:lnTo>
                    <a:pt x="726656" y="292100"/>
                  </a:lnTo>
                  <a:lnTo>
                    <a:pt x="751318" y="292100"/>
                  </a:lnTo>
                  <a:lnTo>
                    <a:pt x="738554" y="279400"/>
                  </a:lnTo>
                  <a:close/>
                </a:path>
                <a:path w="4252595" h="1739900">
                  <a:moveTo>
                    <a:pt x="711965" y="279400"/>
                  </a:moveTo>
                  <a:lnTo>
                    <a:pt x="711394" y="279400"/>
                  </a:lnTo>
                  <a:lnTo>
                    <a:pt x="713724" y="282041"/>
                  </a:lnTo>
                  <a:lnTo>
                    <a:pt x="711965" y="279400"/>
                  </a:lnTo>
                  <a:close/>
                </a:path>
                <a:path w="4252595" h="1739900">
                  <a:moveTo>
                    <a:pt x="573723" y="266700"/>
                  </a:moveTo>
                  <a:lnTo>
                    <a:pt x="578274" y="279400"/>
                  </a:lnTo>
                  <a:lnTo>
                    <a:pt x="578486" y="272036"/>
                  </a:lnTo>
                  <a:lnTo>
                    <a:pt x="573723" y="266700"/>
                  </a:lnTo>
                  <a:close/>
                </a:path>
                <a:path w="4252595" h="1739900">
                  <a:moveTo>
                    <a:pt x="590647" y="266700"/>
                  </a:moveTo>
                  <a:lnTo>
                    <a:pt x="578640" y="266700"/>
                  </a:lnTo>
                  <a:lnTo>
                    <a:pt x="578486" y="272036"/>
                  </a:lnTo>
                  <a:lnTo>
                    <a:pt x="585058" y="279400"/>
                  </a:lnTo>
                  <a:lnTo>
                    <a:pt x="596266" y="279400"/>
                  </a:lnTo>
                  <a:lnTo>
                    <a:pt x="590647" y="266700"/>
                  </a:lnTo>
                  <a:close/>
                </a:path>
                <a:path w="4252595" h="1739900">
                  <a:moveTo>
                    <a:pt x="692404" y="266700"/>
                  </a:moveTo>
                  <a:lnTo>
                    <a:pt x="610989" y="266700"/>
                  </a:lnTo>
                  <a:lnTo>
                    <a:pt x="627548" y="279400"/>
                  </a:lnTo>
                  <a:lnTo>
                    <a:pt x="692157" y="279400"/>
                  </a:lnTo>
                  <a:lnTo>
                    <a:pt x="692404" y="266700"/>
                  </a:lnTo>
                  <a:close/>
                </a:path>
                <a:path w="4252595" h="1739900">
                  <a:moveTo>
                    <a:pt x="572430" y="241300"/>
                  </a:moveTo>
                  <a:lnTo>
                    <a:pt x="547700" y="241300"/>
                  </a:lnTo>
                  <a:lnTo>
                    <a:pt x="552689" y="254000"/>
                  </a:lnTo>
                  <a:lnTo>
                    <a:pt x="554626" y="266700"/>
                  </a:lnTo>
                  <a:lnTo>
                    <a:pt x="559917" y="254000"/>
                  </a:lnTo>
                  <a:lnTo>
                    <a:pt x="576339" y="254000"/>
                  </a:lnTo>
                  <a:lnTo>
                    <a:pt x="572430" y="241300"/>
                  </a:lnTo>
                  <a:close/>
                </a:path>
                <a:path w="4252595" h="1739900">
                  <a:moveTo>
                    <a:pt x="653305" y="254000"/>
                  </a:moveTo>
                  <a:lnTo>
                    <a:pt x="574186" y="254000"/>
                  </a:lnTo>
                  <a:lnTo>
                    <a:pt x="573723" y="266700"/>
                  </a:lnTo>
                  <a:lnTo>
                    <a:pt x="657783" y="266700"/>
                  </a:lnTo>
                  <a:lnTo>
                    <a:pt x="653305" y="254000"/>
                  </a:lnTo>
                  <a:close/>
                </a:path>
                <a:path w="4252595" h="1739900">
                  <a:moveTo>
                    <a:pt x="681805" y="254000"/>
                  </a:moveTo>
                  <a:lnTo>
                    <a:pt x="659927" y="254000"/>
                  </a:lnTo>
                  <a:lnTo>
                    <a:pt x="657783" y="266700"/>
                  </a:lnTo>
                  <a:lnTo>
                    <a:pt x="694943" y="266700"/>
                  </a:lnTo>
                  <a:lnTo>
                    <a:pt x="681805" y="254000"/>
                  </a:lnTo>
                  <a:close/>
                </a:path>
                <a:path w="4252595" h="1739900">
                  <a:moveTo>
                    <a:pt x="513703" y="241300"/>
                  </a:moveTo>
                  <a:lnTo>
                    <a:pt x="511444" y="241300"/>
                  </a:lnTo>
                  <a:lnTo>
                    <a:pt x="505125" y="254000"/>
                  </a:lnTo>
                  <a:lnTo>
                    <a:pt x="513703" y="241300"/>
                  </a:lnTo>
                  <a:close/>
                </a:path>
                <a:path w="4252595" h="1739900">
                  <a:moveTo>
                    <a:pt x="547700" y="241300"/>
                  </a:moveTo>
                  <a:lnTo>
                    <a:pt x="515241" y="241300"/>
                  </a:lnTo>
                  <a:lnTo>
                    <a:pt x="525302" y="254000"/>
                  </a:lnTo>
                  <a:lnTo>
                    <a:pt x="533253" y="254000"/>
                  </a:lnTo>
                  <a:lnTo>
                    <a:pt x="547700" y="241300"/>
                  </a:lnTo>
                  <a:close/>
                </a:path>
                <a:path w="4252595" h="1739900">
                  <a:moveTo>
                    <a:pt x="633346" y="236978"/>
                  </a:moveTo>
                  <a:lnTo>
                    <a:pt x="633151" y="241300"/>
                  </a:lnTo>
                  <a:lnTo>
                    <a:pt x="579211" y="241300"/>
                  </a:lnTo>
                  <a:lnTo>
                    <a:pt x="592195" y="254000"/>
                  </a:lnTo>
                  <a:lnTo>
                    <a:pt x="652242" y="254000"/>
                  </a:lnTo>
                  <a:lnTo>
                    <a:pt x="639775" y="241300"/>
                  </a:lnTo>
                  <a:lnTo>
                    <a:pt x="633346" y="236978"/>
                  </a:lnTo>
                  <a:close/>
                </a:path>
                <a:path w="4252595" h="1739900">
                  <a:moveTo>
                    <a:pt x="602847" y="228600"/>
                  </a:moveTo>
                  <a:lnTo>
                    <a:pt x="496516" y="228600"/>
                  </a:lnTo>
                  <a:lnTo>
                    <a:pt x="502186" y="241300"/>
                  </a:lnTo>
                  <a:lnTo>
                    <a:pt x="611511" y="241300"/>
                  </a:lnTo>
                  <a:lnTo>
                    <a:pt x="602847" y="228600"/>
                  </a:lnTo>
                  <a:close/>
                </a:path>
                <a:path w="4252595" h="1739900">
                  <a:moveTo>
                    <a:pt x="620880" y="228600"/>
                  </a:moveTo>
                  <a:lnTo>
                    <a:pt x="617079" y="241300"/>
                  </a:lnTo>
                  <a:lnTo>
                    <a:pt x="633151" y="241300"/>
                  </a:lnTo>
                  <a:lnTo>
                    <a:pt x="633346" y="236978"/>
                  </a:lnTo>
                  <a:lnTo>
                    <a:pt x="620880" y="228600"/>
                  </a:lnTo>
                  <a:close/>
                </a:path>
                <a:path w="4252595" h="1739900">
                  <a:moveTo>
                    <a:pt x="452839" y="203200"/>
                  </a:moveTo>
                  <a:lnTo>
                    <a:pt x="444049" y="203200"/>
                  </a:lnTo>
                  <a:lnTo>
                    <a:pt x="449557" y="215900"/>
                  </a:lnTo>
                  <a:lnTo>
                    <a:pt x="448146" y="215900"/>
                  </a:lnTo>
                  <a:lnTo>
                    <a:pt x="454104" y="228600"/>
                  </a:lnTo>
                  <a:lnTo>
                    <a:pt x="452839" y="203200"/>
                  </a:lnTo>
                  <a:close/>
                </a:path>
                <a:path w="4252595" h="1739900">
                  <a:moveTo>
                    <a:pt x="507356" y="203200"/>
                  </a:moveTo>
                  <a:lnTo>
                    <a:pt x="452839" y="203200"/>
                  </a:lnTo>
                  <a:lnTo>
                    <a:pt x="461933" y="215900"/>
                  </a:lnTo>
                  <a:lnTo>
                    <a:pt x="474457" y="215900"/>
                  </a:lnTo>
                  <a:lnTo>
                    <a:pt x="483481" y="228600"/>
                  </a:lnTo>
                  <a:lnTo>
                    <a:pt x="496044" y="228600"/>
                  </a:lnTo>
                  <a:lnTo>
                    <a:pt x="499935" y="215900"/>
                  </a:lnTo>
                  <a:lnTo>
                    <a:pt x="507356" y="203200"/>
                  </a:lnTo>
                  <a:close/>
                </a:path>
                <a:path w="4252595" h="1739900">
                  <a:moveTo>
                    <a:pt x="485377" y="177800"/>
                  </a:moveTo>
                  <a:lnTo>
                    <a:pt x="394751" y="177800"/>
                  </a:lnTo>
                  <a:lnTo>
                    <a:pt x="386468" y="190500"/>
                  </a:lnTo>
                  <a:lnTo>
                    <a:pt x="407211" y="190500"/>
                  </a:lnTo>
                  <a:lnTo>
                    <a:pt x="424789" y="203200"/>
                  </a:lnTo>
                  <a:lnTo>
                    <a:pt x="507356" y="203200"/>
                  </a:lnTo>
                  <a:lnTo>
                    <a:pt x="499935" y="215900"/>
                  </a:lnTo>
                  <a:lnTo>
                    <a:pt x="496044" y="228600"/>
                  </a:lnTo>
                  <a:lnTo>
                    <a:pt x="497733" y="228600"/>
                  </a:lnTo>
                  <a:lnTo>
                    <a:pt x="503206" y="215900"/>
                  </a:lnTo>
                  <a:lnTo>
                    <a:pt x="500077" y="215900"/>
                  </a:lnTo>
                  <a:lnTo>
                    <a:pt x="508053" y="203200"/>
                  </a:lnTo>
                  <a:lnTo>
                    <a:pt x="509148" y="190500"/>
                  </a:lnTo>
                  <a:lnTo>
                    <a:pt x="485377" y="177800"/>
                  </a:lnTo>
                  <a:close/>
                </a:path>
                <a:path w="4252595" h="1739900">
                  <a:moveTo>
                    <a:pt x="580087" y="215900"/>
                  </a:moveTo>
                  <a:lnTo>
                    <a:pt x="503206" y="215900"/>
                  </a:lnTo>
                  <a:lnTo>
                    <a:pt x="497733" y="228600"/>
                  </a:lnTo>
                  <a:lnTo>
                    <a:pt x="584794" y="228600"/>
                  </a:lnTo>
                  <a:lnTo>
                    <a:pt x="580087" y="215900"/>
                  </a:lnTo>
                  <a:close/>
                </a:path>
                <a:path w="4252595" h="1739900">
                  <a:moveTo>
                    <a:pt x="439418" y="215839"/>
                  </a:moveTo>
                  <a:close/>
                </a:path>
                <a:path w="4252595" h="1739900">
                  <a:moveTo>
                    <a:pt x="511903" y="203200"/>
                  </a:moveTo>
                  <a:lnTo>
                    <a:pt x="508053" y="203200"/>
                  </a:lnTo>
                  <a:lnTo>
                    <a:pt x="500077" y="215900"/>
                  </a:lnTo>
                  <a:lnTo>
                    <a:pt x="512518" y="215900"/>
                  </a:lnTo>
                  <a:lnTo>
                    <a:pt x="511903" y="203200"/>
                  </a:lnTo>
                  <a:close/>
                </a:path>
                <a:path w="4252595" h="1739900">
                  <a:moveTo>
                    <a:pt x="526311" y="190500"/>
                  </a:moveTo>
                  <a:lnTo>
                    <a:pt x="518711" y="190500"/>
                  </a:lnTo>
                  <a:lnTo>
                    <a:pt x="512224" y="203200"/>
                  </a:lnTo>
                  <a:lnTo>
                    <a:pt x="516322" y="203200"/>
                  </a:lnTo>
                  <a:lnTo>
                    <a:pt x="512793" y="215900"/>
                  </a:lnTo>
                  <a:lnTo>
                    <a:pt x="536905" y="215900"/>
                  </a:lnTo>
                  <a:lnTo>
                    <a:pt x="525550" y="203200"/>
                  </a:lnTo>
                  <a:lnTo>
                    <a:pt x="526311" y="190500"/>
                  </a:lnTo>
                  <a:close/>
                </a:path>
                <a:path w="4252595" h="1739900">
                  <a:moveTo>
                    <a:pt x="546406" y="203200"/>
                  </a:moveTo>
                  <a:lnTo>
                    <a:pt x="540596" y="203200"/>
                  </a:lnTo>
                  <a:lnTo>
                    <a:pt x="536905" y="215900"/>
                  </a:lnTo>
                  <a:lnTo>
                    <a:pt x="559382" y="215900"/>
                  </a:lnTo>
                  <a:lnTo>
                    <a:pt x="546406" y="203200"/>
                  </a:lnTo>
                  <a:close/>
                </a:path>
                <a:path w="4252595" h="1739900">
                  <a:moveTo>
                    <a:pt x="439127" y="203200"/>
                  </a:moveTo>
                  <a:lnTo>
                    <a:pt x="424393" y="203200"/>
                  </a:lnTo>
                  <a:lnTo>
                    <a:pt x="439418" y="215839"/>
                  </a:lnTo>
                  <a:lnTo>
                    <a:pt x="439127" y="203200"/>
                  </a:lnTo>
                  <a:close/>
                </a:path>
                <a:path w="4252595" h="1739900">
                  <a:moveTo>
                    <a:pt x="391385" y="190500"/>
                  </a:moveTo>
                  <a:lnTo>
                    <a:pt x="386737" y="190500"/>
                  </a:lnTo>
                  <a:lnTo>
                    <a:pt x="386843" y="203200"/>
                  </a:lnTo>
                  <a:lnTo>
                    <a:pt x="390198" y="203200"/>
                  </a:lnTo>
                  <a:lnTo>
                    <a:pt x="391385" y="190500"/>
                  </a:lnTo>
                  <a:close/>
                </a:path>
                <a:path w="4252595" h="1739900">
                  <a:moveTo>
                    <a:pt x="407211" y="190500"/>
                  </a:moveTo>
                  <a:lnTo>
                    <a:pt x="402992" y="190500"/>
                  </a:lnTo>
                  <a:lnTo>
                    <a:pt x="403041" y="203200"/>
                  </a:lnTo>
                  <a:lnTo>
                    <a:pt x="415604" y="203200"/>
                  </a:lnTo>
                  <a:lnTo>
                    <a:pt x="407211" y="190500"/>
                  </a:lnTo>
                  <a:close/>
                </a:path>
                <a:path w="4252595" h="1739900">
                  <a:moveTo>
                    <a:pt x="376250" y="177800"/>
                  </a:moveTo>
                  <a:lnTo>
                    <a:pt x="372336" y="177800"/>
                  </a:lnTo>
                  <a:lnTo>
                    <a:pt x="378360" y="190500"/>
                  </a:lnTo>
                  <a:lnTo>
                    <a:pt x="383328" y="190500"/>
                  </a:lnTo>
                  <a:lnTo>
                    <a:pt x="376250" y="177800"/>
                  </a:lnTo>
                  <a:close/>
                </a:path>
                <a:path w="4252595" h="1739900">
                  <a:moveTo>
                    <a:pt x="328966" y="165100"/>
                  </a:moveTo>
                  <a:lnTo>
                    <a:pt x="320712" y="165100"/>
                  </a:lnTo>
                  <a:lnTo>
                    <a:pt x="326711" y="177800"/>
                  </a:lnTo>
                  <a:lnTo>
                    <a:pt x="328966" y="165100"/>
                  </a:lnTo>
                  <a:close/>
                </a:path>
                <a:path w="4252595" h="1739900">
                  <a:moveTo>
                    <a:pt x="371323" y="165100"/>
                  </a:moveTo>
                  <a:lnTo>
                    <a:pt x="359326" y="165100"/>
                  </a:lnTo>
                  <a:lnTo>
                    <a:pt x="359500" y="177800"/>
                  </a:lnTo>
                  <a:lnTo>
                    <a:pt x="365643" y="177800"/>
                  </a:lnTo>
                  <a:lnTo>
                    <a:pt x="371323" y="165100"/>
                  </a:lnTo>
                  <a:close/>
                </a:path>
                <a:path w="4252595" h="1739900">
                  <a:moveTo>
                    <a:pt x="377957" y="165100"/>
                  </a:moveTo>
                  <a:lnTo>
                    <a:pt x="371323" y="165100"/>
                  </a:lnTo>
                  <a:lnTo>
                    <a:pt x="373499" y="177800"/>
                  </a:lnTo>
                  <a:lnTo>
                    <a:pt x="385955" y="177800"/>
                  </a:lnTo>
                  <a:lnTo>
                    <a:pt x="377957" y="165100"/>
                  </a:lnTo>
                  <a:close/>
                </a:path>
                <a:path w="4252595" h="1739900">
                  <a:moveTo>
                    <a:pt x="459503" y="165100"/>
                  </a:moveTo>
                  <a:lnTo>
                    <a:pt x="391175" y="165100"/>
                  </a:lnTo>
                  <a:lnTo>
                    <a:pt x="396563" y="177800"/>
                  </a:lnTo>
                  <a:lnTo>
                    <a:pt x="469663" y="177800"/>
                  </a:lnTo>
                  <a:lnTo>
                    <a:pt x="459503" y="165100"/>
                  </a:lnTo>
                  <a:close/>
                </a:path>
                <a:path w="4252595" h="1739900">
                  <a:moveTo>
                    <a:pt x="326720" y="152400"/>
                  </a:moveTo>
                  <a:lnTo>
                    <a:pt x="303749" y="152400"/>
                  </a:lnTo>
                  <a:lnTo>
                    <a:pt x="304300" y="165100"/>
                  </a:lnTo>
                  <a:lnTo>
                    <a:pt x="318234" y="165100"/>
                  </a:lnTo>
                  <a:lnTo>
                    <a:pt x="326720" y="152400"/>
                  </a:lnTo>
                  <a:close/>
                </a:path>
                <a:path w="4252595" h="1739900">
                  <a:moveTo>
                    <a:pt x="422914" y="152400"/>
                  </a:moveTo>
                  <a:lnTo>
                    <a:pt x="326720" y="152400"/>
                  </a:lnTo>
                  <a:lnTo>
                    <a:pt x="329212" y="165100"/>
                  </a:lnTo>
                  <a:lnTo>
                    <a:pt x="426477" y="165100"/>
                  </a:lnTo>
                  <a:lnTo>
                    <a:pt x="422914" y="152400"/>
                  </a:lnTo>
                  <a:close/>
                </a:path>
                <a:path w="4252595" h="1739900">
                  <a:moveTo>
                    <a:pt x="442081" y="152400"/>
                  </a:moveTo>
                  <a:lnTo>
                    <a:pt x="433211" y="165100"/>
                  </a:lnTo>
                  <a:lnTo>
                    <a:pt x="440018" y="165100"/>
                  </a:lnTo>
                  <a:lnTo>
                    <a:pt x="442081" y="152400"/>
                  </a:lnTo>
                  <a:close/>
                </a:path>
                <a:path w="4252595" h="1739900">
                  <a:moveTo>
                    <a:pt x="271143" y="139700"/>
                  </a:moveTo>
                  <a:lnTo>
                    <a:pt x="260102" y="139700"/>
                  </a:lnTo>
                  <a:lnTo>
                    <a:pt x="261171" y="152400"/>
                  </a:lnTo>
                  <a:lnTo>
                    <a:pt x="271143" y="139700"/>
                  </a:lnTo>
                  <a:close/>
                </a:path>
                <a:path w="4252595" h="1739900">
                  <a:moveTo>
                    <a:pt x="290873" y="139700"/>
                  </a:moveTo>
                  <a:lnTo>
                    <a:pt x="276576" y="139700"/>
                  </a:lnTo>
                  <a:lnTo>
                    <a:pt x="282417" y="152400"/>
                  </a:lnTo>
                  <a:lnTo>
                    <a:pt x="285286" y="152400"/>
                  </a:lnTo>
                  <a:lnTo>
                    <a:pt x="291284" y="140876"/>
                  </a:lnTo>
                  <a:lnTo>
                    <a:pt x="290873" y="139700"/>
                  </a:lnTo>
                  <a:close/>
                </a:path>
                <a:path w="4252595" h="1739900">
                  <a:moveTo>
                    <a:pt x="294626" y="139700"/>
                  </a:moveTo>
                  <a:lnTo>
                    <a:pt x="291897" y="139700"/>
                  </a:lnTo>
                  <a:lnTo>
                    <a:pt x="291284" y="140876"/>
                  </a:lnTo>
                  <a:lnTo>
                    <a:pt x="295313" y="152400"/>
                  </a:lnTo>
                  <a:lnTo>
                    <a:pt x="298724" y="152400"/>
                  </a:lnTo>
                  <a:lnTo>
                    <a:pt x="294626" y="139700"/>
                  </a:lnTo>
                  <a:close/>
                </a:path>
                <a:path w="4252595" h="1739900">
                  <a:moveTo>
                    <a:pt x="306963" y="139700"/>
                  </a:moveTo>
                  <a:lnTo>
                    <a:pt x="299547" y="139700"/>
                  </a:lnTo>
                  <a:lnTo>
                    <a:pt x="300461" y="152400"/>
                  </a:lnTo>
                  <a:lnTo>
                    <a:pt x="307087" y="140930"/>
                  </a:lnTo>
                  <a:lnTo>
                    <a:pt x="306963" y="139700"/>
                  </a:lnTo>
                  <a:close/>
                </a:path>
                <a:path w="4252595" h="1739900">
                  <a:moveTo>
                    <a:pt x="314679" y="139700"/>
                  </a:moveTo>
                  <a:lnTo>
                    <a:pt x="307798" y="139700"/>
                  </a:lnTo>
                  <a:lnTo>
                    <a:pt x="307087" y="140930"/>
                  </a:lnTo>
                  <a:lnTo>
                    <a:pt x="308242" y="152400"/>
                  </a:lnTo>
                  <a:lnTo>
                    <a:pt x="311595" y="152400"/>
                  </a:lnTo>
                  <a:lnTo>
                    <a:pt x="314679" y="139700"/>
                  </a:lnTo>
                  <a:close/>
                </a:path>
                <a:path w="4252595" h="1739900">
                  <a:moveTo>
                    <a:pt x="384961" y="139700"/>
                  </a:moveTo>
                  <a:lnTo>
                    <a:pt x="318560" y="139700"/>
                  </a:lnTo>
                  <a:lnTo>
                    <a:pt x="315210" y="152400"/>
                  </a:lnTo>
                  <a:lnTo>
                    <a:pt x="392360" y="152400"/>
                  </a:lnTo>
                  <a:lnTo>
                    <a:pt x="384961" y="139700"/>
                  </a:lnTo>
                  <a:close/>
                </a:path>
                <a:path w="4252595" h="1739900">
                  <a:moveTo>
                    <a:pt x="338857" y="114300"/>
                  </a:moveTo>
                  <a:lnTo>
                    <a:pt x="340064" y="127000"/>
                  </a:lnTo>
                  <a:lnTo>
                    <a:pt x="254122" y="127000"/>
                  </a:lnTo>
                  <a:lnTo>
                    <a:pt x="254633" y="139700"/>
                  </a:lnTo>
                  <a:lnTo>
                    <a:pt x="380199" y="139700"/>
                  </a:lnTo>
                  <a:lnTo>
                    <a:pt x="363349" y="127000"/>
                  </a:lnTo>
                  <a:lnTo>
                    <a:pt x="338857" y="114300"/>
                  </a:lnTo>
                  <a:close/>
                </a:path>
                <a:path w="4252595" h="1739900">
                  <a:moveTo>
                    <a:pt x="290325" y="114300"/>
                  </a:moveTo>
                  <a:lnTo>
                    <a:pt x="216648" y="114300"/>
                  </a:lnTo>
                  <a:lnTo>
                    <a:pt x="222016" y="127000"/>
                  </a:lnTo>
                  <a:lnTo>
                    <a:pt x="291991" y="127000"/>
                  </a:lnTo>
                  <a:lnTo>
                    <a:pt x="290325" y="114300"/>
                  </a:lnTo>
                  <a:close/>
                </a:path>
                <a:path w="4252595" h="1739900">
                  <a:moveTo>
                    <a:pt x="322536" y="114300"/>
                  </a:moveTo>
                  <a:lnTo>
                    <a:pt x="290325" y="114300"/>
                  </a:lnTo>
                  <a:lnTo>
                    <a:pt x="296042" y="127000"/>
                  </a:lnTo>
                  <a:lnTo>
                    <a:pt x="328385" y="127000"/>
                  </a:lnTo>
                  <a:lnTo>
                    <a:pt x="322536" y="114300"/>
                  </a:lnTo>
                  <a:close/>
                </a:path>
                <a:path w="4252595" h="1739900">
                  <a:moveTo>
                    <a:pt x="188949" y="101600"/>
                  </a:moveTo>
                  <a:lnTo>
                    <a:pt x="187208" y="101600"/>
                  </a:lnTo>
                  <a:lnTo>
                    <a:pt x="181107" y="114300"/>
                  </a:lnTo>
                  <a:lnTo>
                    <a:pt x="186007" y="114300"/>
                  </a:lnTo>
                  <a:lnTo>
                    <a:pt x="188949" y="101600"/>
                  </a:lnTo>
                  <a:close/>
                </a:path>
                <a:path w="4252595" h="1739900">
                  <a:moveTo>
                    <a:pt x="307474" y="101600"/>
                  </a:moveTo>
                  <a:lnTo>
                    <a:pt x="195981" y="101600"/>
                  </a:lnTo>
                  <a:lnTo>
                    <a:pt x="191675" y="114300"/>
                  </a:lnTo>
                  <a:lnTo>
                    <a:pt x="328974" y="114300"/>
                  </a:lnTo>
                  <a:lnTo>
                    <a:pt x="307474" y="101600"/>
                  </a:lnTo>
                  <a:close/>
                </a:path>
                <a:path w="4252595" h="1739900">
                  <a:moveTo>
                    <a:pt x="167174" y="88900"/>
                  </a:moveTo>
                  <a:lnTo>
                    <a:pt x="154964" y="88900"/>
                  </a:lnTo>
                  <a:lnTo>
                    <a:pt x="155042" y="101600"/>
                  </a:lnTo>
                  <a:lnTo>
                    <a:pt x="162781" y="101600"/>
                  </a:lnTo>
                  <a:lnTo>
                    <a:pt x="167174" y="88900"/>
                  </a:lnTo>
                  <a:close/>
                </a:path>
                <a:path w="4252595" h="1739900">
                  <a:moveTo>
                    <a:pt x="267624" y="88900"/>
                  </a:moveTo>
                  <a:lnTo>
                    <a:pt x="168994" y="88900"/>
                  </a:lnTo>
                  <a:lnTo>
                    <a:pt x="162781" y="101600"/>
                  </a:lnTo>
                  <a:lnTo>
                    <a:pt x="269839" y="101600"/>
                  </a:lnTo>
                  <a:lnTo>
                    <a:pt x="267624" y="88900"/>
                  </a:lnTo>
                  <a:close/>
                </a:path>
                <a:path w="4252595" h="1739900">
                  <a:moveTo>
                    <a:pt x="300246" y="88900"/>
                  </a:moveTo>
                  <a:lnTo>
                    <a:pt x="289675" y="101600"/>
                  </a:lnTo>
                  <a:lnTo>
                    <a:pt x="300221" y="101600"/>
                  </a:lnTo>
                  <a:lnTo>
                    <a:pt x="300246" y="88900"/>
                  </a:lnTo>
                  <a:close/>
                </a:path>
                <a:path w="4252595" h="1739900">
                  <a:moveTo>
                    <a:pt x="224143" y="76200"/>
                  </a:moveTo>
                  <a:lnTo>
                    <a:pt x="133065" y="76200"/>
                  </a:lnTo>
                  <a:lnTo>
                    <a:pt x="127199" y="88900"/>
                  </a:lnTo>
                  <a:lnTo>
                    <a:pt x="234983" y="88900"/>
                  </a:lnTo>
                  <a:lnTo>
                    <a:pt x="224143" y="76200"/>
                  </a:lnTo>
                  <a:close/>
                </a:path>
                <a:path w="4252595" h="1739900">
                  <a:moveTo>
                    <a:pt x="91156" y="63500"/>
                  </a:moveTo>
                  <a:lnTo>
                    <a:pt x="64334" y="63500"/>
                  </a:lnTo>
                  <a:lnTo>
                    <a:pt x="75365" y="76200"/>
                  </a:lnTo>
                  <a:lnTo>
                    <a:pt x="85168" y="76200"/>
                  </a:lnTo>
                  <a:lnTo>
                    <a:pt x="92684" y="65436"/>
                  </a:lnTo>
                  <a:lnTo>
                    <a:pt x="91156" y="63500"/>
                  </a:lnTo>
                  <a:close/>
                </a:path>
                <a:path w="4252595" h="1739900">
                  <a:moveTo>
                    <a:pt x="196431" y="63500"/>
                  </a:moveTo>
                  <a:lnTo>
                    <a:pt x="94036" y="63500"/>
                  </a:lnTo>
                  <a:lnTo>
                    <a:pt x="92684" y="65436"/>
                  </a:lnTo>
                  <a:lnTo>
                    <a:pt x="101173" y="76200"/>
                  </a:lnTo>
                  <a:lnTo>
                    <a:pt x="200406" y="76200"/>
                  </a:lnTo>
                  <a:lnTo>
                    <a:pt x="196431" y="63500"/>
                  </a:lnTo>
                  <a:close/>
                </a:path>
                <a:path w="4252595" h="1739900">
                  <a:moveTo>
                    <a:pt x="149423" y="38100"/>
                  </a:moveTo>
                  <a:lnTo>
                    <a:pt x="137742" y="50800"/>
                  </a:lnTo>
                  <a:lnTo>
                    <a:pt x="92483" y="50800"/>
                  </a:lnTo>
                  <a:lnTo>
                    <a:pt x="91156" y="63500"/>
                  </a:lnTo>
                  <a:lnTo>
                    <a:pt x="92684" y="65436"/>
                  </a:lnTo>
                  <a:lnTo>
                    <a:pt x="94036" y="63500"/>
                  </a:lnTo>
                  <a:lnTo>
                    <a:pt x="155350" y="63500"/>
                  </a:lnTo>
                  <a:lnTo>
                    <a:pt x="153134" y="50800"/>
                  </a:lnTo>
                  <a:lnTo>
                    <a:pt x="149423" y="38100"/>
                  </a:lnTo>
                  <a:close/>
                </a:path>
                <a:path w="4252595" h="1739900">
                  <a:moveTo>
                    <a:pt x="63638" y="50800"/>
                  </a:moveTo>
                  <a:lnTo>
                    <a:pt x="47048" y="50800"/>
                  </a:lnTo>
                  <a:lnTo>
                    <a:pt x="44630" y="63500"/>
                  </a:lnTo>
                  <a:lnTo>
                    <a:pt x="59754" y="63500"/>
                  </a:lnTo>
                  <a:lnTo>
                    <a:pt x="63638" y="50800"/>
                  </a:lnTo>
                  <a:close/>
                </a:path>
                <a:path w="4252595" h="1739900">
                  <a:moveTo>
                    <a:pt x="83127" y="50800"/>
                  </a:moveTo>
                  <a:lnTo>
                    <a:pt x="63638" y="50800"/>
                  </a:lnTo>
                  <a:lnTo>
                    <a:pt x="66149" y="63500"/>
                  </a:lnTo>
                  <a:lnTo>
                    <a:pt x="84045" y="63500"/>
                  </a:lnTo>
                  <a:lnTo>
                    <a:pt x="83127" y="50800"/>
                  </a:lnTo>
                  <a:close/>
                </a:path>
                <a:path w="4252595" h="1739900">
                  <a:moveTo>
                    <a:pt x="166920" y="50800"/>
                  </a:moveTo>
                  <a:lnTo>
                    <a:pt x="162544" y="50800"/>
                  </a:lnTo>
                  <a:lnTo>
                    <a:pt x="155350" y="63500"/>
                  </a:lnTo>
                  <a:lnTo>
                    <a:pt x="167133" y="63500"/>
                  </a:lnTo>
                  <a:lnTo>
                    <a:pt x="166920" y="50800"/>
                  </a:lnTo>
                  <a:close/>
                </a:path>
                <a:path w="4252595" h="1739900">
                  <a:moveTo>
                    <a:pt x="177938" y="50800"/>
                  </a:moveTo>
                  <a:lnTo>
                    <a:pt x="166920" y="50800"/>
                  </a:lnTo>
                  <a:lnTo>
                    <a:pt x="170362" y="63500"/>
                  </a:lnTo>
                  <a:lnTo>
                    <a:pt x="179591" y="63500"/>
                  </a:lnTo>
                  <a:lnTo>
                    <a:pt x="177938" y="50800"/>
                  </a:lnTo>
                  <a:close/>
                </a:path>
                <a:path w="4252595" h="1739900">
                  <a:moveTo>
                    <a:pt x="34585" y="38100"/>
                  </a:moveTo>
                  <a:lnTo>
                    <a:pt x="0" y="38100"/>
                  </a:lnTo>
                  <a:lnTo>
                    <a:pt x="8686" y="50800"/>
                  </a:lnTo>
                  <a:lnTo>
                    <a:pt x="30683" y="50800"/>
                  </a:lnTo>
                  <a:lnTo>
                    <a:pt x="34585" y="38100"/>
                  </a:lnTo>
                  <a:close/>
                </a:path>
                <a:path w="4252595" h="1739900">
                  <a:moveTo>
                    <a:pt x="51331" y="38100"/>
                  </a:moveTo>
                  <a:lnTo>
                    <a:pt x="42472" y="38100"/>
                  </a:lnTo>
                  <a:lnTo>
                    <a:pt x="55976" y="50800"/>
                  </a:lnTo>
                  <a:lnTo>
                    <a:pt x="58794" y="50800"/>
                  </a:lnTo>
                  <a:lnTo>
                    <a:pt x="51331" y="38100"/>
                  </a:lnTo>
                  <a:close/>
                </a:path>
                <a:path w="4252595" h="1739900">
                  <a:moveTo>
                    <a:pt x="63869" y="38100"/>
                  </a:moveTo>
                  <a:lnTo>
                    <a:pt x="60976" y="38100"/>
                  </a:lnTo>
                  <a:lnTo>
                    <a:pt x="63989" y="50800"/>
                  </a:lnTo>
                  <a:lnTo>
                    <a:pt x="73718" y="50800"/>
                  </a:lnTo>
                  <a:lnTo>
                    <a:pt x="63869" y="38100"/>
                  </a:lnTo>
                  <a:close/>
                </a:path>
                <a:path w="4252595" h="1739900">
                  <a:moveTo>
                    <a:pt x="65842" y="38100"/>
                  </a:moveTo>
                  <a:lnTo>
                    <a:pt x="63869" y="38100"/>
                  </a:lnTo>
                  <a:lnTo>
                    <a:pt x="73718" y="50800"/>
                  </a:lnTo>
                  <a:lnTo>
                    <a:pt x="65842" y="38100"/>
                  </a:lnTo>
                  <a:close/>
                </a:path>
                <a:path w="4252595" h="1739900">
                  <a:moveTo>
                    <a:pt x="85879" y="38100"/>
                  </a:moveTo>
                  <a:lnTo>
                    <a:pt x="65842" y="38100"/>
                  </a:lnTo>
                  <a:lnTo>
                    <a:pt x="73718" y="50800"/>
                  </a:lnTo>
                  <a:lnTo>
                    <a:pt x="82884" y="50800"/>
                  </a:lnTo>
                  <a:lnTo>
                    <a:pt x="85879" y="38100"/>
                  </a:lnTo>
                  <a:close/>
                </a:path>
                <a:path w="4252595" h="1739900">
                  <a:moveTo>
                    <a:pt x="94649" y="47498"/>
                  </a:moveTo>
                  <a:lnTo>
                    <a:pt x="94904" y="50800"/>
                  </a:lnTo>
                  <a:lnTo>
                    <a:pt x="97729" y="50800"/>
                  </a:lnTo>
                  <a:lnTo>
                    <a:pt x="94649" y="47498"/>
                  </a:lnTo>
                  <a:close/>
                </a:path>
                <a:path w="4252595" h="1739900">
                  <a:moveTo>
                    <a:pt x="94032" y="39517"/>
                  </a:moveTo>
                  <a:lnTo>
                    <a:pt x="94649" y="47498"/>
                  </a:lnTo>
                  <a:lnTo>
                    <a:pt x="97729" y="50800"/>
                  </a:lnTo>
                  <a:lnTo>
                    <a:pt x="102102" y="50800"/>
                  </a:lnTo>
                  <a:lnTo>
                    <a:pt x="94032" y="39517"/>
                  </a:lnTo>
                  <a:close/>
                </a:path>
                <a:path w="4252595" h="1739900">
                  <a:moveTo>
                    <a:pt x="113473" y="38100"/>
                  </a:moveTo>
                  <a:lnTo>
                    <a:pt x="93923" y="38100"/>
                  </a:lnTo>
                  <a:lnTo>
                    <a:pt x="94032" y="39517"/>
                  </a:lnTo>
                  <a:lnTo>
                    <a:pt x="102102" y="50800"/>
                  </a:lnTo>
                  <a:lnTo>
                    <a:pt x="113948" y="50800"/>
                  </a:lnTo>
                  <a:lnTo>
                    <a:pt x="113473" y="38100"/>
                  </a:lnTo>
                  <a:close/>
                </a:path>
                <a:path w="4252595" h="1739900">
                  <a:moveTo>
                    <a:pt x="126336" y="38100"/>
                  </a:moveTo>
                  <a:lnTo>
                    <a:pt x="113473" y="38100"/>
                  </a:lnTo>
                  <a:lnTo>
                    <a:pt x="113948" y="50800"/>
                  </a:lnTo>
                  <a:lnTo>
                    <a:pt x="130103" y="50800"/>
                  </a:lnTo>
                  <a:lnTo>
                    <a:pt x="126336" y="38100"/>
                  </a:lnTo>
                  <a:close/>
                </a:path>
                <a:path w="4252595" h="1739900">
                  <a:moveTo>
                    <a:pt x="93018" y="38100"/>
                  </a:moveTo>
                  <a:lnTo>
                    <a:pt x="85879" y="38100"/>
                  </a:lnTo>
                  <a:lnTo>
                    <a:pt x="94649" y="47498"/>
                  </a:lnTo>
                  <a:lnTo>
                    <a:pt x="94032" y="39517"/>
                  </a:lnTo>
                  <a:lnTo>
                    <a:pt x="93018" y="38100"/>
                  </a:lnTo>
                  <a:close/>
                </a:path>
                <a:path w="4252595" h="1739900">
                  <a:moveTo>
                    <a:pt x="53098" y="25400"/>
                  </a:moveTo>
                  <a:lnTo>
                    <a:pt x="166" y="25400"/>
                  </a:lnTo>
                  <a:lnTo>
                    <a:pt x="7552" y="38100"/>
                  </a:lnTo>
                  <a:lnTo>
                    <a:pt x="53355" y="38100"/>
                  </a:lnTo>
                  <a:lnTo>
                    <a:pt x="53098" y="25400"/>
                  </a:lnTo>
                  <a:close/>
                </a:path>
                <a:path w="4252595" h="1739900">
                  <a:moveTo>
                    <a:pt x="108496" y="25400"/>
                  </a:moveTo>
                  <a:lnTo>
                    <a:pt x="58457" y="25400"/>
                  </a:lnTo>
                  <a:lnTo>
                    <a:pt x="57426" y="38100"/>
                  </a:lnTo>
                  <a:lnTo>
                    <a:pt x="111324" y="38100"/>
                  </a:lnTo>
                  <a:lnTo>
                    <a:pt x="108496" y="25400"/>
                  </a:lnTo>
                  <a:close/>
                </a:path>
                <a:path w="4252595" h="1739900">
                  <a:moveTo>
                    <a:pt x="70205" y="12700"/>
                  </a:moveTo>
                  <a:lnTo>
                    <a:pt x="7887" y="12700"/>
                  </a:lnTo>
                  <a:lnTo>
                    <a:pt x="15899" y="25400"/>
                  </a:lnTo>
                  <a:lnTo>
                    <a:pt x="65144" y="25400"/>
                  </a:lnTo>
                  <a:lnTo>
                    <a:pt x="70205" y="12700"/>
                  </a:lnTo>
                  <a:close/>
                </a:path>
                <a:path w="4252595" h="1739900">
                  <a:moveTo>
                    <a:pt x="96009" y="12700"/>
                  </a:moveTo>
                  <a:lnTo>
                    <a:pt x="89721" y="12700"/>
                  </a:lnTo>
                  <a:lnTo>
                    <a:pt x="88126" y="25400"/>
                  </a:lnTo>
                  <a:lnTo>
                    <a:pt x="96009" y="12700"/>
                  </a:lnTo>
                  <a:close/>
                </a:path>
                <a:path w="4252595" h="1739900">
                  <a:moveTo>
                    <a:pt x="52418" y="0"/>
                  </a:moveTo>
                  <a:lnTo>
                    <a:pt x="12209" y="0"/>
                  </a:lnTo>
                  <a:lnTo>
                    <a:pt x="10469" y="12700"/>
                  </a:lnTo>
                  <a:lnTo>
                    <a:pt x="58937" y="12700"/>
                  </a:lnTo>
                  <a:lnTo>
                    <a:pt x="5241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1955" y="8387791"/>
              <a:ext cx="268864" cy="27940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10166" y="4596718"/>
            <a:ext cx="1078501" cy="156016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76586" y="4596718"/>
            <a:ext cx="1088972" cy="156016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2905" y="6230176"/>
            <a:ext cx="1078501" cy="15496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05892" y="6586187"/>
            <a:ext cx="1088972" cy="154969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55705" y="7999756"/>
            <a:ext cx="1088972" cy="156016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14814" y="8282470"/>
            <a:ext cx="1088972" cy="15496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15806" y="4753781"/>
            <a:ext cx="1088972" cy="156016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75473" y="6586187"/>
            <a:ext cx="1088972" cy="15496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15806" y="8282470"/>
            <a:ext cx="1088972" cy="154969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28323" y="8743189"/>
            <a:ext cx="1088972" cy="154969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77517" y="6785133"/>
            <a:ext cx="1078501" cy="154969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00565" y="4753781"/>
            <a:ext cx="1088972" cy="156016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97902" y="8648951"/>
            <a:ext cx="1088972" cy="1549691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5130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90" dirty="0">
                <a:solidFill>
                  <a:srgbClr val="000000"/>
                </a:solidFill>
                <a:latin typeface="Book Antiqua"/>
                <a:cs typeface="Book Antiqua"/>
              </a:rPr>
              <a:t>Eager</a:t>
            </a:r>
            <a:r>
              <a:rPr sz="6500" b="1" spc="-7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" dirty="0">
                <a:solidFill>
                  <a:srgbClr val="000000"/>
                </a:solidFill>
                <a:latin typeface="Book Antiqua"/>
                <a:cs typeface="Book Antiqua"/>
              </a:rPr>
              <a:t>Loading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102419"/>
            <a:ext cx="13901419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our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app,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if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are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searching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course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by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keyword</a:t>
            </a:r>
            <a:endParaRPr sz="4250">
              <a:latin typeface="Book Antiqua"/>
              <a:cs typeface="Book Antiqua"/>
            </a:endParaRPr>
          </a:p>
          <a:p>
            <a:pPr marL="10071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07110" algn="l"/>
                <a:tab pos="1007744" algn="l"/>
              </a:tabLst>
            </a:pPr>
            <a:r>
              <a:rPr sz="4250" dirty="0">
                <a:latin typeface="Book Antiqua"/>
                <a:cs typeface="Book Antiqua"/>
              </a:rPr>
              <a:t>Only want a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list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matching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courses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524996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5118033"/>
            <a:ext cx="174447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Eager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loading</a:t>
            </a:r>
            <a:r>
              <a:rPr sz="4250" spc="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would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still</a:t>
            </a:r>
            <a:r>
              <a:rPr sz="4250" spc="1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load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all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students</a:t>
            </a:r>
            <a:r>
              <a:rPr sz="4250" b="1" spc="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each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course</a:t>
            </a:r>
            <a:r>
              <a:rPr sz="4250" b="1" spc="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Book Antiqua"/>
                <a:cs typeface="Book Antiqua"/>
              </a:rPr>
              <a:t>….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not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good!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8156" y="6156880"/>
            <a:ext cx="12313761" cy="4230237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6271" y="992051"/>
            <a:ext cx="16751935" cy="8793480"/>
            <a:chOff x="1676271" y="992051"/>
            <a:chExt cx="16751935" cy="8793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4276" y="1107231"/>
              <a:ext cx="16395542" cy="83326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271" y="992051"/>
              <a:ext cx="16751552" cy="87933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4276" y="-161629"/>
            <a:ext cx="10573689" cy="112274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200" dirty="0"/>
              <a:t>Best</a:t>
            </a:r>
            <a:r>
              <a:rPr sz="7200" spc="-10" dirty="0"/>
              <a:t> Practice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00312" y="3955765"/>
            <a:ext cx="15095855" cy="4666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6250" dirty="0">
                <a:solidFill>
                  <a:srgbClr val="FFFFFF"/>
                </a:solidFill>
                <a:latin typeface="Arial Rounded MT Bold"/>
                <a:cs typeface="Arial Rounded MT Bold"/>
              </a:rPr>
              <a:t>Only</a:t>
            </a:r>
            <a:r>
              <a:rPr sz="6250" spc="-5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6250" dirty="0">
                <a:solidFill>
                  <a:srgbClr val="FFFFFF"/>
                </a:solidFill>
                <a:latin typeface="Arial Rounded MT Bold"/>
                <a:cs typeface="Arial Rounded MT Bold"/>
              </a:rPr>
              <a:t>load</a:t>
            </a:r>
            <a:r>
              <a:rPr sz="6250" spc="-5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6250" dirty="0">
                <a:solidFill>
                  <a:srgbClr val="FFFFFF"/>
                </a:solidFill>
                <a:latin typeface="Arial Rounded MT Bold"/>
                <a:cs typeface="Arial Rounded MT Bold"/>
              </a:rPr>
              <a:t>data</a:t>
            </a:r>
            <a:r>
              <a:rPr sz="62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6250" dirty="0">
                <a:solidFill>
                  <a:srgbClr val="FFFFFF"/>
                </a:solidFill>
                <a:latin typeface="Arial Rounded MT Bold"/>
                <a:cs typeface="Arial Rounded MT Bold"/>
              </a:rPr>
              <a:t>when</a:t>
            </a:r>
            <a:r>
              <a:rPr sz="6250" spc="-5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62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absolutely</a:t>
            </a:r>
            <a:r>
              <a:rPr sz="6250" spc="-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62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needed</a:t>
            </a:r>
            <a:endParaRPr sz="6250" dirty="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400" dirty="0">
              <a:latin typeface="Arial Rounded MT Bold"/>
              <a:cs typeface="Arial Rounded MT Bold"/>
            </a:endParaRPr>
          </a:p>
          <a:p>
            <a:pPr marL="3813175" marR="3808095" algn="ctr">
              <a:lnSpc>
                <a:spcPts val="7259"/>
              </a:lnSpc>
            </a:pPr>
            <a:r>
              <a:rPr sz="6250" dirty="0">
                <a:solidFill>
                  <a:srgbClr val="FFFFFF"/>
                </a:solidFill>
                <a:latin typeface="Arial Rounded MT Bold"/>
                <a:cs typeface="Arial Rounded MT Bold"/>
              </a:rPr>
              <a:t>Prefer</a:t>
            </a:r>
            <a:r>
              <a:rPr sz="6250" spc="-13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6250" dirty="0">
                <a:solidFill>
                  <a:srgbClr val="FFFFFF"/>
                </a:solidFill>
                <a:latin typeface="Arial Rounded MT Bold"/>
                <a:cs typeface="Arial Rounded MT Bold"/>
              </a:rPr>
              <a:t>Lazy</a:t>
            </a:r>
            <a:r>
              <a:rPr sz="6250" spc="-12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62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loading </a:t>
            </a:r>
            <a:r>
              <a:rPr sz="625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instead</a:t>
            </a:r>
            <a:r>
              <a:rPr sz="625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625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of</a:t>
            </a:r>
            <a:endParaRPr sz="6250" dirty="0">
              <a:latin typeface="Arial Rounded MT Bold"/>
              <a:cs typeface="Arial Rounded MT Bold"/>
            </a:endParaRPr>
          </a:p>
          <a:p>
            <a:pPr algn="ctr">
              <a:lnSpc>
                <a:spcPts val="7050"/>
              </a:lnSpc>
            </a:pPr>
            <a:r>
              <a:rPr sz="6250" dirty="0">
                <a:solidFill>
                  <a:srgbClr val="FFFFFF"/>
                </a:solidFill>
                <a:latin typeface="Arial Rounded MT Bold"/>
                <a:cs typeface="Arial Rounded MT Bold"/>
              </a:rPr>
              <a:t>Eager</a:t>
            </a:r>
            <a:r>
              <a:rPr sz="6250" spc="-25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62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loading</a:t>
            </a:r>
            <a:endParaRPr sz="6250" dirty="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02480" y="3249222"/>
            <a:ext cx="15539085" cy="6069965"/>
            <a:chOff x="4502480" y="3249222"/>
            <a:chExt cx="15539085" cy="60699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2480" y="5088850"/>
              <a:ext cx="12324232" cy="42302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8223" y="3280635"/>
              <a:ext cx="3771470" cy="224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38217" y="3280635"/>
              <a:ext cx="3771900" cy="2242185"/>
            </a:xfrm>
            <a:custGeom>
              <a:avLst/>
              <a:gdLst/>
              <a:ahLst/>
              <a:cxnLst/>
              <a:rect l="l" t="t" r="r" b="b"/>
              <a:pathLst>
                <a:path w="3771900" h="2242185">
                  <a:moveTo>
                    <a:pt x="1885741" y="0"/>
                  </a:moveTo>
                  <a:lnTo>
                    <a:pt x="1823496" y="542"/>
                  </a:lnTo>
                  <a:lnTo>
                    <a:pt x="1761754" y="2158"/>
                  </a:lnTo>
                  <a:lnTo>
                    <a:pt x="1700548" y="4830"/>
                  </a:lnTo>
                  <a:lnTo>
                    <a:pt x="1639909" y="8543"/>
                  </a:lnTo>
                  <a:lnTo>
                    <a:pt x="1579867" y="13279"/>
                  </a:lnTo>
                  <a:lnTo>
                    <a:pt x="1520453" y="19021"/>
                  </a:lnTo>
                  <a:lnTo>
                    <a:pt x="1461699" y="25754"/>
                  </a:lnTo>
                  <a:lnTo>
                    <a:pt x="1403636" y="33460"/>
                  </a:lnTo>
                  <a:lnTo>
                    <a:pt x="1346294" y="42122"/>
                  </a:lnTo>
                  <a:lnTo>
                    <a:pt x="1289705" y="51724"/>
                  </a:lnTo>
                  <a:lnTo>
                    <a:pt x="1233900" y="62249"/>
                  </a:lnTo>
                  <a:lnTo>
                    <a:pt x="1178910" y="73681"/>
                  </a:lnTo>
                  <a:lnTo>
                    <a:pt x="1124766" y="86002"/>
                  </a:lnTo>
                  <a:lnTo>
                    <a:pt x="1071499" y="99197"/>
                  </a:lnTo>
                  <a:lnTo>
                    <a:pt x="1019139" y="113247"/>
                  </a:lnTo>
                  <a:lnTo>
                    <a:pt x="967719" y="128138"/>
                  </a:lnTo>
                  <a:lnTo>
                    <a:pt x="917269" y="143851"/>
                  </a:lnTo>
                  <a:lnTo>
                    <a:pt x="867821" y="160370"/>
                  </a:lnTo>
                  <a:lnTo>
                    <a:pt x="819405" y="177679"/>
                  </a:lnTo>
                  <a:lnTo>
                    <a:pt x="772052" y="195761"/>
                  </a:lnTo>
                  <a:lnTo>
                    <a:pt x="725793" y="214598"/>
                  </a:lnTo>
                  <a:lnTo>
                    <a:pt x="680660" y="234176"/>
                  </a:lnTo>
                  <a:lnTo>
                    <a:pt x="636684" y="254475"/>
                  </a:lnTo>
                  <a:lnTo>
                    <a:pt x="593895" y="275481"/>
                  </a:lnTo>
                  <a:lnTo>
                    <a:pt x="552325" y="297176"/>
                  </a:lnTo>
                  <a:lnTo>
                    <a:pt x="512004" y="319543"/>
                  </a:lnTo>
                  <a:lnTo>
                    <a:pt x="472965" y="342567"/>
                  </a:lnTo>
                  <a:lnTo>
                    <a:pt x="435237" y="366229"/>
                  </a:lnTo>
                  <a:lnTo>
                    <a:pt x="398852" y="390514"/>
                  </a:lnTo>
                  <a:lnTo>
                    <a:pt x="363842" y="415405"/>
                  </a:lnTo>
                  <a:lnTo>
                    <a:pt x="330236" y="440884"/>
                  </a:lnTo>
                  <a:lnTo>
                    <a:pt x="298066" y="466936"/>
                  </a:lnTo>
                  <a:lnTo>
                    <a:pt x="267364" y="493544"/>
                  </a:lnTo>
                  <a:lnTo>
                    <a:pt x="238160" y="520690"/>
                  </a:lnTo>
                  <a:lnTo>
                    <a:pt x="210485" y="548359"/>
                  </a:lnTo>
                  <a:lnTo>
                    <a:pt x="184370" y="576533"/>
                  </a:lnTo>
                  <a:lnTo>
                    <a:pt x="136946" y="634331"/>
                  </a:lnTo>
                  <a:lnTo>
                    <a:pt x="96137" y="693951"/>
                  </a:lnTo>
                  <a:lnTo>
                    <a:pt x="62190" y="755258"/>
                  </a:lnTo>
                  <a:lnTo>
                    <a:pt x="35354" y="818120"/>
                  </a:lnTo>
                  <a:lnTo>
                    <a:pt x="15878" y="882402"/>
                  </a:lnTo>
                  <a:lnTo>
                    <a:pt x="4011" y="947971"/>
                  </a:lnTo>
                  <a:lnTo>
                    <a:pt x="0" y="1014694"/>
                  </a:lnTo>
                  <a:lnTo>
                    <a:pt x="1604" y="1056784"/>
                  </a:lnTo>
                  <a:lnTo>
                    <a:pt x="6373" y="1098430"/>
                  </a:lnTo>
                  <a:lnTo>
                    <a:pt x="14243" y="1139598"/>
                  </a:lnTo>
                  <a:lnTo>
                    <a:pt x="25151" y="1180257"/>
                  </a:lnTo>
                  <a:lnTo>
                    <a:pt x="39030" y="1220375"/>
                  </a:lnTo>
                  <a:lnTo>
                    <a:pt x="55818" y="1259919"/>
                  </a:lnTo>
                  <a:lnTo>
                    <a:pt x="75450" y="1298857"/>
                  </a:lnTo>
                  <a:lnTo>
                    <a:pt x="97862" y="1337156"/>
                  </a:lnTo>
                  <a:lnTo>
                    <a:pt x="122989" y="1374785"/>
                  </a:lnTo>
                  <a:lnTo>
                    <a:pt x="150768" y="1411711"/>
                  </a:lnTo>
                  <a:lnTo>
                    <a:pt x="181133" y="1447901"/>
                  </a:lnTo>
                  <a:lnTo>
                    <a:pt x="214021" y="1483324"/>
                  </a:lnTo>
                  <a:lnTo>
                    <a:pt x="249367" y="1517947"/>
                  </a:lnTo>
                  <a:lnTo>
                    <a:pt x="287108" y="1551738"/>
                  </a:lnTo>
                  <a:lnTo>
                    <a:pt x="327178" y="1584664"/>
                  </a:lnTo>
                  <a:lnTo>
                    <a:pt x="369514" y="1616694"/>
                  </a:lnTo>
                  <a:lnTo>
                    <a:pt x="414052" y="1647795"/>
                  </a:lnTo>
                  <a:lnTo>
                    <a:pt x="460726" y="1677935"/>
                  </a:lnTo>
                  <a:lnTo>
                    <a:pt x="509474" y="1707081"/>
                  </a:lnTo>
                  <a:lnTo>
                    <a:pt x="44828" y="2241751"/>
                  </a:lnTo>
                  <a:lnTo>
                    <a:pt x="1024183" y="1916826"/>
                  </a:lnTo>
                  <a:lnTo>
                    <a:pt x="1070138" y="1929150"/>
                  </a:lnTo>
                  <a:lnTo>
                    <a:pt x="1116779" y="1940830"/>
                  </a:lnTo>
                  <a:lnTo>
                    <a:pt x="1164087" y="1951853"/>
                  </a:lnTo>
                  <a:lnTo>
                    <a:pt x="1212043" y="1962205"/>
                  </a:lnTo>
                  <a:lnTo>
                    <a:pt x="1260629" y="1971873"/>
                  </a:lnTo>
                  <a:lnTo>
                    <a:pt x="1309823" y="1980844"/>
                  </a:lnTo>
                  <a:lnTo>
                    <a:pt x="1359609" y="1989105"/>
                  </a:lnTo>
                  <a:lnTo>
                    <a:pt x="1409966" y="1996642"/>
                  </a:lnTo>
                  <a:lnTo>
                    <a:pt x="1460876" y="2003442"/>
                  </a:lnTo>
                  <a:lnTo>
                    <a:pt x="1512318" y="2009491"/>
                  </a:lnTo>
                  <a:lnTo>
                    <a:pt x="1564275" y="2014777"/>
                  </a:lnTo>
                  <a:lnTo>
                    <a:pt x="1616727" y="2019286"/>
                  </a:lnTo>
                  <a:lnTo>
                    <a:pt x="1669655" y="2023006"/>
                  </a:lnTo>
                  <a:lnTo>
                    <a:pt x="1723039" y="2025921"/>
                  </a:lnTo>
                  <a:lnTo>
                    <a:pt x="1776861" y="2028020"/>
                  </a:lnTo>
                  <a:lnTo>
                    <a:pt x="1831101" y="2029290"/>
                  </a:lnTo>
                  <a:lnTo>
                    <a:pt x="1885741" y="2029716"/>
                  </a:lnTo>
                  <a:lnTo>
                    <a:pt x="1947987" y="2029173"/>
                  </a:lnTo>
                  <a:lnTo>
                    <a:pt x="2009728" y="2027556"/>
                  </a:lnTo>
                  <a:lnTo>
                    <a:pt x="2070934" y="2024882"/>
                  </a:lnTo>
                  <a:lnTo>
                    <a:pt x="2131573" y="2021166"/>
                  </a:lnTo>
                  <a:lnTo>
                    <a:pt x="2191615" y="2016427"/>
                  </a:lnTo>
                  <a:lnTo>
                    <a:pt x="2251029" y="2010681"/>
                  </a:lnTo>
                  <a:lnTo>
                    <a:pt x="2309783" y="2003944"/>
                  </a:lnTo>
                  <a:lnTo>
                    <a:pt x="2367846" y="1996233"/>
                  </a:lnTo>
                  <a:lnTo>
                    <a:pt x="2425188" y="1987565"/>
                  </a:lnTo>
                  <a:lnTo>
                    <a:pt x="2481776" y="1977957"/>
                  </a:lnTo>
                  <a:lnTo>
                    <a:pt x="2537581" y="1967425"/>
                  </a:lnTo>
                  <a:lnTo>
                    <a:pt x="2592572" y="1955986"/>
                  </a:lnTo>
                  <a:lnTo>
                    <a:pt x="2646716" y="1943658"/>
                  </a:lnTo>
                  <a:lnTo>
                    <a:pt x="2699983" y="1930455"/>
                  </a:lnTo>
                  <a:lnTo>
                    <a:pt x="2752342" y="1916397"/>
                  </a:lnTo>
                  <a:lnTo>
                    <a:pt x="2803762" y="1901498"/>
                  </a:lnTo>
                  <a:lnTo>
                    <a:pt x="2854212" y="1885776"/>
                  </a:lnTo>
                  <a:lnTo>
                    <a:pt x="2903661" y="1869248"/>
                  </a:lnTo>
                  <a:lnTo>
                    <a:pt x="2952077" y="1851930"/>
                  </a:lnTo>
                  <a:lnTo>
                    <a:pt x="2999430" y="1833839"/>
                  </a:lnTo>
                  <a:lnTo>
                    <a:pt x="3045688" y="1814992"/>
                  </a:lnTo>
                  <a:lnTo>
                    <a:pt x="3090821" y="1795405"/>
                  </a:lnTo>
                  <a:lnTo>
                    <a:pt x="3134798" y="1775095"/>
                  </a:lnTo>
                  <a:lnTo>
                    <a:pt x="3177586" y="1754080"/>
                  </a:lnTo>
                  <a:lnTo>
                    <a:pt x="3219157" y="1732375"/>
                  </a:lnTo>
                  <a:lnTo>
                    <a:pt x="3259477" y="1709998"/>
                  </a:lnTo>
                  <a:lnTo>
                    <a:pt x="3298516" y="1686965"/>
                  </a:lnTo>
                  <a:lnTo>
                    <a:pt x="3336244" y="1663293"/>
                  </a:lnTo>
                  <a:lnTo>
                    <a:pt x="3372629" y="1638998"/>
                  </a:lnTo>
                  <a:lnTo>
                    <a:pt x="3407640" y="1614098"/>
                  </a:lnTo>
                  <a:lnTo>
                    <a:pt x="3441245" y="1588609"/>
                  </a:lnTo>
                  <a:lnTo>
                    <a:pt x="3473415" y="1562548"/>
                  </a:lnTo>
                  <a:lnTo>
                    <a:pt x="3504117" y="1535931"/>
                  </a:lnTo>
                  <a:lnTo>
                    <a:pt x="3533322" y="1508776"/>
                  </a:lnTo>
                  <a:lnTo>
                    <a:pt x="3560996" y="1481099"/>
                  </a:lnTo>
                  <a:lnTo>
                    <a:pt x="3587111" y="1452917"/>
                  </a:lnTo>
                  <a:lnTo>
                    <a:pt x="3634535" y="1395104"/>
                  </a:lnTo>
                  <a:lnTo>
                    <a:pt x="3675344" y="1335471"/>
                  </a:lnTo>
                  <a:lnTo>
                    <a:pt x="3709291" y="1274152"/>
                  </a:lnTo>
                  <a:lnTo>
                    <a:pt x="3736127" y="1211281"/>
                  </a:lnTo>
                  <a:lnTo>
                    <a:pt x="3755603" y="1146991"/>
                  </a:lnTo>
                  <a:lnTo>
                    <a:pt x="3767470" y="1081418"/>
                  </a:lnTo>
                  <a:lnTo>
                    <a:pt x="3771482" y="1014694"/>
                  </a:lnTo>
                  <a:lnTo>
                    <a:pt x="3770474" y="981197"/>
                  </a:lnTo>
                  <a:lnTo>
                    <a:pt x="3762503" y="915034"/>
                  </a:lnTo>
                  <a:lnTo>
                    <a:pt x="3746800" y="850092"/>
                  </a:lnTo>
                  <a:lnTo>
                    <a:pt x="3723613" y="786503"/>
                  </a:lnTo>
                  <a:lnTo>
                    <a:pt x="3693191" y="724402"/>
                  </a:lnTo>
                  <a:lnTo>
                    <a:pt x="3655782" y="663922"/>
                  </a:lnTo>
                  <a:lnTo>
                    <a:pt x="3611634" y="605196"/>
                  </a:lnTo>
                  <a:lnTo>
                    <a:pt x="3560996" y="548359"/>
                  </a:lnTo>
                  <a:lnTo>
                    <a:pt x="3533322" y="520690"/>
                  </a:lnTo>
                  <a:lnTo>
                    <a:pt x="3504117" y="493544"/>
                  </a:lnTo>
                  <a:lnTo>
                    <a:pt x="3473415" y="466936"/>
                  </a:lnTo>
                  <a:lnTo>
                    <a:pt x="3441245" y="440884"/>
                  </a:lnTo>
                  <a:lnTo>
                    <a:pt x="3407640" y="415405"/>
                  </a:lnTo>
                  <a:lnTo>
                    <a:pt x="3372629" y="390514"/>
                  </a:lnTo>
                  <a:lnTo>
                    <a:pt x="3336244" y="366229"/>
                  </a:lnTo>
                  <a:lnTo>
                    <a:pt x="3298516" y="342567"/>
                  </a:lnTo>
                  <a:lnTo>
                    <a:pt x="3259477" y="319543"/>
                  </a:lnTo>
                  <a:lnTo>
                    <a:pt x="3219157" y="297176"/>
                  </a:lnTo>
                  <a:lnTo>
                    <a:pt x="3177586" y="275481"/>
                  </a:lnTo>
                  <a:lnTo>
                    <a:pt x="3134798" y="254475"/>
                  </a:lnTo>
                  <a:lnTo>
                    <a:pt x="3090821" y="234176"/>
                  </a:lnTo>
                  <a:lnTo>
                    <a:pt x="3045688" y="214598"/>
                  </a:lnTo>
                  <a:lnTo>
                    <a:pt x="2999430" y="195761"/>
                  </a:lnTo>
                  <a:lnTo>
                    <a:pt x="2952077" y="177679"/>
                  </a:lnTo>
                  <a:lnTo>
                    <a:pt x="2903661" y="160370"/>
                  </a:lnTo>
                  <a:lnTo>
                    <a:pt x="2854212" y="143851"/>
                  </a:lnTo>
                  <a:lnTo>
                    <a:pt x="2803762" y="128138"/>
                  </a:lnTo>
                  <a:lnTo>
                    <a:pt x="2752342" y="113247"/>
                  </a:lnTo>
                  <a:lnTo>
                    <a:pt x="2699983" y="99197"/>
                  </a:lnTo>
                  <a:lnTo>
                    <a:pt x="2646716" y="86002"/>
                  </a:lnTo>
                  <a:lnTo>
                    <a:pt x="2592572" y="73681"/>
                  </a:lnTo>
                  <a:lnTo>
                    <a:pt x="2537581" y="62249"/>
                  </a:lnTo>
                  <a:lnTo>
                    <a:pt x="2481776" y="51724"/>
                  </a:lnTo>
                  <a:lnTo>
                    <a:pt x="2425188" y="42122"/>
                  </a:lnTo>
                  <a:lnTo>
                    <a:pt x="2367846" y="33460"/>
                  </a:lnTo>
                  <a:lnTo>
                    <a:pt x="2309783" y="25754"/>
                  </a:lnTo>
                  <a:lnTo>
                    <a:pt x="2251029" y="19021"/>
                  </a:lnTo>
                  <a:lnTo>
                    <a:pt x="2191615" y="13279"/>
                  </a:lnTo>
                  <a:lnTo>
                    <a:pt x="2131573" y="8543"/>
                  </a:lnTo>
                  <a:lnTo>
                    <a:pt x="2070934" y="4830"/>
                  </a:lnTo>
                  <a:lnTo>
                    <a:pt x="2009728" y="2158"/>
                  </a:lnTo>
                  <a:lnTo>
                    <a:pt x="1947987" y="542"/>
                  </a:lnTo>
                  <a:lnTo>
                    <a:pt x="1885741" y="0"/>
                  </a:lnTo>
                  <a:close/>
                </a:path>
              </a:pathLst>
            </a:custGeom>
            <a:ln w="62825">
              <a:solidFill>
                <a:srgbClr val="00549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0844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dirty="0">
                <a:solidFill>
                  <a:srgbClr val="000000"/>
                </a:solidFill>
                <a:latin typeface="Book Antiqua"/>
                <a:cs typeface="Book Antiqua"/>
              </a:rPr>
              <a:t>Lazy</a:t>
            </a:r>
            <a:r>
              <a:rPr sz="6500" b="1" spc="-34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" dirty="0">
                <a:solidFill>
                  <a:srgbClr val="000000"/>
                </a:solidFill>
                <a:latin typeface="Book Antiqua"/>
                <a:cs typeface="Book Antiqua"/>
              </a:rPr>
              <a:t>Loading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9334" y="2039593"/>
            <a:ext cx="1126680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Lazy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loading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will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load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 main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entity </a:t>
            </a:r>
            <a:r>
              <a:rPr sz="4250" spc="-10" dirty="0">
                <a:latin typeface="Book Antiqua"/>
                <a:cs typeface="Book Antiqua"/>
              </a:rPr>
              <a:t>first</a:t>
            </a:r>
            <a:endParaRPr sz="4250">
              <a:latin typeface="Book Antiqua"/>
              <a:cs typeface="Book Antiqua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dirty="0">
                <a:latin typeface="Book Antiqua"/>
                <a:cs typeface="Book Antiqua"/>
              </a:rPr>
              <a:t>Load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dependent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entities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demand </a:t>
            </a:r>
            <a:r>
              <a:rPr sz="4250" spc="-10" dirty="0">
                <a:latin typeface="Book Antiqua"/>
                <a:cs typeface="Book Antiqua"/>
              </a:rPr>
              <a:t>(lazy)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46478" y="3735877"/>
            <a:ext cx="295783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607060">
              <a:lnSpc>
                <a:spcPts val="3960"/>
              </a:lnSpc>
              <a:spcBef>
                <a:spcPts val="3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Load 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(lazy)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3377" y="4482210"/>
            <a:ext cx="3911600" cy="2092960"/>
            <a:chOff x="363377" y="4482210"/>
            <a:chExt cx="3911600" cy="20929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790" y="4513622"/>
              <a:ext cx="3848377" cy="20297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4790" y="4513622"/>
              <a:ext cx="3848735" cy="2030095"/>
            </a:xfrm>
            <a:custGeom>
              <a:avLst/>
              <a:gdLst/>
              <a:ahLst/>
              <a:cxnLst/>
              <a:rect l="l" t="t" r="r" b="b"/>
              <a:pathLst>
                <a:path w="3848735" h="2030095">
                  <a:moveTo>
                    <a:pt x="1885741" y="0"/>
                  </a:moveTo>
                  <a:lnTo>
                    <a:pt x="1823496" y="542"/>
                  </a:lnTo>
                  <a:lnTo>
                    <a:pt x="1761754" y="2158"/>
                  </a:lnTo>
                  <a:lnTo>
                    <a:pt x="1700548" y="4830"/>
                  </a:lnTo>
                  <a:lnTo>
                    <a:pt x="1639909" y="8543"/>
                  </a:lnTo>
                  <a:lnTo>
                    <a:pt x="1579867" y="13279"/>
                  </a:lnTo>
                  <a:lnTo>
                    <a:pt x="1520453" y="19021"/>
                  </a:lnTo>
                  <a:lnTo>
                    <a:pt x="1461699" y="25754"/>
                  </a:lnTo>
                  <a:lnTo>
                    <a:pt x="1403636" y="33460"/>
                  </a:lnTo>
                  <a:lnTo>
                    <a:pt x="1346294" y="42122"/>
                  </a:lnTo>
                  <a:lnTo>
                    <a:pt x="1289705" y="51724"/>
                  </a:lnTo>
                  <a:lnTo>
                    <a:pt x="1233900" y="62249"/>
                  </a:lnTo>
                  <a:lnTo>
                    <a:pt x="1178910" y="73681"/>
                  </a:lnTo>
                  <a:lnTo>
                    <a:pt x="1124766" y="86002"/>
                  </a:lnTo>
                  <a:lnTo>
                    <a:pt x="1071499" y="99197"/>
                  </a:lnTo>
                  <a:lnTo>
                    <a:pt x="1019139" y="113247"/>
                  </a:lnTo>
                  <a:lnTo>
                    <a:pt x="967719" y="128138"/>
                  </a:lnTo>
                  <a:lnTo>
                    <a:pt x="917269" y="143851"/>
                  </a:lnTo>
                  <a:lnTo>
                    <a:pt x="867821" y="160370"/>
                  </a:lnTo>
                  <a:lnTo>
                    <a:pt x="819405" y="177679"/>
                  </a:lnTo>
                  <a:lnTo>
                    <a:pt x="772052" y="195761"/>
                  </a:lnTo>
                  <a:lnTo>
                    <a:pt x="725793" y="214598"/>
                  </a:lnTo>
                  <a:lnTo>
                    <a:pt x="680660" y="234176"/>
                  </a:lnTo>
                  <a:lnTo>
                    <a:pt x="636684" y="254475"/>
                  </a:lnTo>
                  <a:lnTo>
                    <a:pt x="593895" y="275481"/>
                  </a:lnTo>
                  <a:lnTo>
                    <a:pt x="552325" y="297176"/>
                  </a:lnTo>
                  <a:lnTo>
                    <a:pt x="512004" y="319543"/>
                  </a:lnTo>
                  <a:lnTo>
                    <a:pt x="472965" y="342567"/>
                  </a:lnTo>
                  <a:lnTo>
                    <a:pt x="435237" y="366229"/>
                  </a:lnTo>
                  <a:lnTo>
                    <a:pt x="398852" y="390514"/>
                  </a:lnTo>
                  <a:lnTo>
                    <a:pt x="363842" y="415405"/>
                  </a:lnTo>
                  <a:lnTo>
                    <a:pt x="330236" y="440884"/>
                  </a:lnTo>
                  <a:lnTo>
                    <a:pt x="298066" y="466936"/>
                  </a:lnTo>
                  <a:lnTo>
                    <a:pt x="267364" y="493544"/>
                  </a:lnTo>
                  <a:lnTo>
                    <a:pt x="238160" y="520690"/>
                  </a:lnTo>
                  <a:lnTo>
                    <a:pt x="210485" y="548359"/>
                  </a:lnTo>
                  <a:lnTo>
                    <a:pt x="184370" y="576533"/>
                  </a:lnTo>
                  <a:lnTo>
                    <a:pt x="136946" y="634331"/>
                  </a:lnTo>
                  <a:lnTo>
                    <a:pt x="96137" y="693951"/>
                  </a:lnTo>
                  <a:lnTo>
                    <a:pt x="62190" y="755258"/>
                  </a:lnTo>
                  <a:lnTo>
                    <a:pt x="35354" y="818120"/>
                  </a:lnTo>
                  <a:lnTo>
                    <a:pt x="15878" y="882402"/>
                  </a:lnTo>
                  <a:lnTo>
                    <a:pt x="4011" y="947971"/>
                  </a:lnTo>
                  <a:lnTo>
                    <a:pt x="0" y="1014694"/>
                  </a:lnTo>
                  <a:lnTo>
                    <a:pt x="1007" y="1048191"/>
                  </a:lnTo>
                  <a:lnTo>
                    <a:pt x="8978" y="1114357"/>
                  </a:lnTo>
                  <a:lnTo>
                    <a:pt x="24681" y="1179305"/>
                  </a:lnTo>
                  <a:lnTo>
                    <a:pt x="47868" y="1242902"/>
                  </a:lnTo>
                  <a:lnTo>
                    <a:pt x="78290" y="1305014"/>
                  </a:lnTo>
                  <a:lnTo>
                    <a:pt x="115699" y="1365506"/>
                  </a:lnTo>
                  <a:lnTo>
                    <a:pt x="159847" y="1424246"/>
                  </a:lnTo>
                  <a:lnTo>
                    <a:pt x="210485" y="1481099"/>
                  </a:lnTo>
                  <a:lnTo>
                    <a:pt x="238160" y="1508776"/>
                  </a:lnTo>
                  <a:lnTo>
                    <a:pt x="267364" y="1535931"/>
                  </a:lnTo>
                  <a:lnTo>
                    <a:pt x="298066" y="1562548"/>
                  </a:lnTo>
                  <a:lnTo>
                    <a:pt x="330236" y="1588609"/>
                  </a:lnTo>
                  <a:lnTo>
                    <a:pt x="363841" y="1614098"/>
                  </a:lnTo>
                  <a:lnTo>
                    <a:pt x="398852" y="1638998"/>
                  </a:lnTo>
                  <a:lnTo>
                    <a:pt x="435237" y="1663293"/>
                  </a:lnTo>
                  <a:lnTo>
                    <a:pt x="472965" y="1686965"/>
                  </a:lnTo>
                  <a:lnTo>
                    <a:pt x="512004" y="1709998"/>
                  </a:lnTo>
                  <a:lnTo>
                    <a:pt x="552325" y="1732375"/>
                  </a:lnTo>
                  <a:lnTo>
                    <a:pt x="593895" y="1754080"/>
                  </a:lnTo>
                  <a:lnTo>
                    <a:pt x="636684" y="1775095"/>
                  </a:lnTo>
                  <a:lnTo>
                    <a:pt x="680660" y="1795405"/>
                  </a:lnTo>
                  <a:lnTo>
                    <a:pt x="725793" y="1814992"/>
                  </a:lnTo>
                  <a:lnTo>
                    <a:pt x="772052" y="1833839"/>
                  </a:lnTo>
                  <a:lnTo>
                    <a:pt x="819404" y="1851930"/>
                  </a:lnTo>
                  <a:lnTo>
                    <a:pt x="867821" y="1869248"/>
                  </a:lnTo>
                  <a:lnTo>
                    <a:pt x="917269" y="1885776"/>
                  </a:lnTo>
                  <a:lnTo>
                    <a:pt x="967719" y="1901498"/>
                  </a:lnTo>
                  <a:lnTo>
                    <a:pt x="1019139" y="1916397"/>
                  </a:lnTo>
                  <a:lnTo>
                    <a:pt x="1071498" y="1930456"/>
                  </a:lnTo>
                  <a:lnTo>
                    <a:pt x="1124766" y="1943658"/>
                  </a:lnTo>
                  <a:lnTo>
                    <a:pt x="1178910" y="1955987"/>
                  </a:lnTo>
                  <a:lnTo>
                    <a:pt x="1233900" y="1967425"/>
                  </a:lnTo>
                  <a:lnTo>
                    <a:pt x="1289705" y="1977957"/>
                  </a:lnTo>
                  <a:lnTo>
                    <a:pt x="1346294" y="1987565"/>
                  </a:lnTo>
                  <a:lnTo>
                    <a:pt x="1403636" y="1996233"/>
                  </a:lnTo>
                  <a:lnTo>
                    <a:pt x="1461699" y="2003944"/>
                  </a:lnTo>
                  <a:lnTo>
                    <a:pt x="1520453" y="2010681"/>
                  </a:lnTo>
                  <a:lnTo>
                    <a:pt x="1579867" y="2016427"/>
                  </a:lnTo>
                  <a:lnTo>
                    <a:pt x="1639909" y="2021167"/>
                  </a:lnTo>
                  <a:lnTo>
                    <a:pt x="1700548" y="2024882"/>
                  </a:lnTo>
                  <a:lnTo>
                    <a:pt x="1761754" y="2027556"/>
                  </a:lnTo>
                  <a:lnTo>
                    <a:pt x="1823496" y="2029173"/>
                  </a:lnTo>
                  <a:lnTo>
                    <a:pt x="1885741" y="2029716"/>
                  </a:lnTo>
                  <a:lnTo>
                    <a:pt x="1941241" y="2029284"/>
                  </a:lnTo>
                  <a:lnTo>
                    <a:pt x="1996343" y="2027998"/>
                  </a:lnTo>
                  <a:lnTo>
                    <a:pt x="2051024" y="2025868"/>
                  </a:lnTo>
                  <a:lnTo>
                    <a:pt x="2105262" y="2022908"/>
                  </a:lnTo>
                  <a:lnTo>
                    <a:pt x="2159037" y="2019128"/>
                  </a:lnTo>
                  <a:lnTo>
                    <a:pt x="2212325" y="2014541"/>
                  </a:lnTo>
                  <a:lnTo>
                    <a:pt x="2265105" y="2009159"/>
                  </a:lnTo>
                  <a:lnTo>
                    <a:pt x="2317355" y="2002993"/>
                  </a:lnTo>
                  <a:lnTo>
                    <a:pt x="2369053" y="1996055"/>
                  </a:lnTo>
                  <a:lnTo>
                    <a:pt x="2420177" y="1988358"/>
                  </a:lnTo>
                  <a:lnTo>
                    <a:pt x="2470705" y="1979913"/>
                  </a:lnTo>
                  <a:lnTo>
                    <a:pt x="2520615" y="1970731"/>
                  </a:lnTo>
                  <a:lnTo>
                    <a:pt x="2569886" y="1960826"/>
                  </a:lnTo>
                  <a:lnTo>
                    <a:pt x="2618495" y="1950209"/>
                  </a:lnTo>
                  <a:lnTo>
                    <a:pt x="2666420" y="1938891"/>
                  </a:lnTo>
                  <a:lnTo>
                    <a:pt x="2713640" y="1926885"/>
                  </a:lnTo>
                  <a:lnTo>
                    <a:pt x="2760133" y="1914203"/>
                  </a:lnTo>
                  <a:lnTo>
                    <a:pt x="2805876" y="1900856"/>
                  </a:lnTo>
                  <a:lnTo>
                    <a:pt x="2850849" y="1886856"/>
                  </a:lnTo>
                  <a:lnTo>
                    <a:pt x="2895028" y="1872216"/>
                  </a:lnTo>
                  <a:lnTo>
                    <a:pt x="2938392" y="1856946"/>
                  </a:lnTo>
                  <a:lnTo>
                    <a:pt x="3848377" y="1959364"/>
                  </a:lnTo>
                  <a:lnTo>
                    <a:pt x="3460627" y="1571941"/>
                  </a:lnTo>
                  <a:lnTo>
                    <a:pt x="3504393" y="1534465"/>
                  </a:lnTo>
                  <a:lnTo>
                    <a:pt x="3545189" y="1495926"/>
                  </a:lnTo>
                  <a:lnTo>
                    <a:pt x="3582922" y="1456369"/>
                  </a:lnTo>
                  <a:lnTo>
                    <a:pt x="3617501" y="1415839"/>
                  </a:lnTo>
                  <a:lnTo>
                    <a:pt x="3648832" y="1374380"/>
                  </a:lnTo>
                  <a:lnTo>
                    <a:pt x="3676823" y="1332038"/>
                  </a:lnTo>
                  <a:lnTo>
                    <a:pt x="3701382" y="1288858"/>
                  </a:lnTo>
                  <a:lnTo>
                    <a:pt x="3722416" y="1244885"/>
                  </a:lnTo>
                  <a:lnTo>
                    <a:pt x="3739833" y="1200163"/>
                  </a:lnTo>
                  <a:lnTo>
                    <a:pt x="3753541" y="1154739"/>
                  </a:lnTo>
                  <a:lnTo>
                    <a:pt x="3763446" y="1108655"/>
                  </a:lnTo>
                  <a:lnTo>
                    <a:pt x="3769457" y="1061959"/>
                  </a:lnTo>
                  <a:lnTo>
                    <a:pt x="3771482" y="1014694"/>
                  </a:lnTo>
                  <a:lnTo>
                    <a:pt x="3770474" y="981197"/>
                  </a:lnTo>
                  <a:lnTo>
                    <a:pt x="3762503" y="915034"/>
                  </a:lnTo>
                  <a:lnTo>
                    <a:pt x="3746800" y="850092"/>
                  </a:lnTo>
                  <a:lnTo>
                    <a:pt x="3723613" y="786503"/>
                  </a:lnTo>
                  <a:lnTo>
                    <a:pt x="3693191" y="724402"/>
                  </a:lnTo>
                  <a:lnTo>
                    <a:pt x="3655782" y="663922"/>
                  </a:lnTo>
                  <a:lnTo>
                    <a:pt x="3611634" y="605196"/>
                  </a:lnTo>
                  <a:lnTo>
                    <a:pt x="3560996" y="548359"/>
                  </a:lnTo>
                  <a:lnTo>
                    <a:pt x="3533322" y="520690"/>
                  </a:lnTo>
                  <a:lnTo>
                    <a:pt x="3504117" y="493544"/>
                  </a:lnTo>
                  <a:lnTo>
                    <a:pt x="3473415" y="466936"/>
                  </a:lnTo>
                  <a:lnTo>
                    <a:pt x="3441245" y="440884"/>
                  </a:lnTo>
                  <a:lnTo>
                    <a:pt x="3407640" y="415405"/>
                  </a:lnTo>
                  <a:lnTo>
                    <a:pt x="3372629" y="390514"/>
                  </a:lnTo>
                  <a:lnTo>
                    <a:pt x="3336244" y="366229"/>
                  </a:lnTo>
                  <a:lnTo>
                    <a:pt x="3298516" y="342567"/>
                  </a:lnTo>
                  <a:lnTo>
                    <a:pt x="3259477" y="319543"/>
                  </a:lnTo>
                  <a:lnTo>
                    <a:pt x="3219157" y="297176"/>
                  </a:lnTo>
                  <a:lnTo>
                    <a:pt x="3177586" y="275481"/>
                  </a:lnTo>
                  <a:lnTo>
                    <a:pt x="3134798" y="254475"/>
                  </a:lnTo>
                  <a:lnTo>
                    <a:pt x="3090821" y="234176"/>
                  </a:lnTo>
                  <a:lnTo>
                    <a:pt x="3045688" y="214598"/>
                  </a:lnTo>
                  <a:lnTo>
                    <a:pt x="2999430" y="195761"/>
                  </a:lnTo>
                  <a:lnTo>
                    <a:pt x="2952077" y="177679"/>
                  </a:lnTo>
                  <a:lnTo>
                    <a:pt x="2903661" y="160370"/>
                  </a:lnTo>
                  <a:lnTo>
                    <a:pt x="2854212" y="143851"/>
                  </a:lnTo>
                  <a:lnTo>
                    <a:pt x="2803762" y="128138"/>
                  </a:lnTo>
                  <a:lnTo>
                    <a:pt x="2752342" y="113247"/>
                  </a:lnTo>
                  <a:lnTo>
                    <a:pt x="2699983" y="99197"/>
                  </a:lnTo>
                  <a:lnTo>
                    <a:pt x="2646716" y="86002"/>
                  </a:lnTo>
                  <a:lnTo>
                    <a:pt x="2592572" y="73681"/>
                  </a:lnTo>
                  <a:lnTo>
                    <a:pt x="2537581" y="62249"/>
                  </a:lnTo>
                  <a:lnTo>
                    <a:pt x="2481776" y="51724"/>
                  </a:lnTo>
                  <a:lnTo>
                    <a:pt x="2425188" y="42122"/>
                  </a:lnTo>
                  <a:lnTo>
                    <a:pt x="2367846" y="33460"/>
                  </a:lnTo>
                  <a:lnTo>
                    <a:pt x="2309783" y="25754"/>
                  </a:lnTo>
                  <a:lnTo>
                    <a:pt x="2251029" y="19021"/>
                  </a:lnTo>
                  <a:lnTo>
                    <a:pt x="2191615" y="13279"/>
                  </a:lnTo>
                  <a:lnTo>
                    <a:pt x="2131573" y="8543"/>
                  </a:lnTo>
                  <a:lnTo>
                    <a:pt x="2070934" y="4830"/>
                  </a:lnTo>
                  <a:lnTo>
                    <a:pt x="2009728" y="2158"/>
                  </a:lnTo>
                  <a:lnTo>
                    <a:pt x="1947987" y="542"/>
                  </a:lnTo>
                  <a:lnTo>
                    <a:pt x="1885741" y="0"/>
                  </a:lnTo>
                  <a:close/>
                </a:path>
              </a:pathLst>
            </a:custGeom>
            <a:ln w="62825">
              <a:solidFill>
                <a:srgbClr val="00549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1092" y="4960970"/>
            <a:ext cx="263969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902335" marR="5080" indent="-890269">
              <a:lnSpc>
                <a:spcPts val="3960"/>
              </a:lnSpc>
              <a:spcBef>
                <a:spcPts val="3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Load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course first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43292" y="513483"/>
            <a:ext cx="4107492" cy="222802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735572" y="1065801"/>
            <a:ext cx="332422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92785" marR="5080" indent="-680720">
              <a:lnSpc>
                <a:spcPts val="3960"/>
              </a:lnSpc>
              <a:spcBef>
                <a:spcPts val="3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Lazy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Loading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preferred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7571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80" dirty="0">
                <a:solidFill>
                  <a:srgbClr val="000000"/>
                </a:solidFill>
                <a:latin typeface="Book Antiqua"/>
                <a:cs typeface="Book Antiqua"/>
              </a:rPr>
              <a:t>Real-</a:t>
            </a:r>
            <a:r>
              <a:rPr sz="6500" b="1" spc="-645" dirty="0">
                <a:solidFill>
                  <a:srgbClr val="000000"/>
                </a:solidFill>
                <a:latin typeface="Book Antiqua"/>
                <a:cs typeface="Book Antiqua"/>
              </a:rPr>
              <a:t>W</a:t>
            </a:r>
            <a:r>
              <a:rPr sz="6500" b="1" spc="-25" dirty="0">
                <a:solidFill>
                  <a:srgbClr val="000000"/>
                </a:solidFill>
                <a:latin typeface="Book Antiqua"/>
                <a:cs typeface="Book Antiqua"/>
              </a:rPr>
              <a:t>orl</a:t>
            </a:r>
            <a:r>
              <a:rPr sz="6500" b="1" spc="110" dirty="0">
                <a:solidFill>
                  <a:srgbClr val="000000"/>
                </a:solidFill>
                <a:latin typeface="Book Antiqua"/>
                <a:cs typeface="Book Antiqua"/>
              </a:rPr>
              <a:t>d</a:t>
            </a:r>
            <a:r>
              <a:rPr sz="6500" b="1" spc="-28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35" dirty="0">
                <a:solidFill>
                  <a:srgbClr val="000000"/>
                </a:solidFill>
                <a:latin typeface="Book Antiqua"/>
                <a:cs typeface="Book Antiqua"/>
              </a:rPr>
              <a:t>Use</a:t>
            </a:r>
            <a:r>
              <a:rPr sz="6500" b="1" spc="-30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55" dirty="0">
                <a:solidFill>
                  <a:srgbClr val="000000"/>
                </a:solidFill>
                <a:latin typeface="Book Antiqua"/>
                <a:cs typeface="Book Antiqua"/>
              </a:rPr>
              <a:t>Case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427617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4154712"/>
            <a:ext cx="78092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Master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spc="-35" dirty="0">
                <a:latin typeface="Book Antiqua"/>
                <a:cs typeface="Book Antiqua"/>
              </a:rPr>
              <a:t>view,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use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lazy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loading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613999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6018529"/>
            <a:ext cx="1604454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Detail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spc="-35" dirty="0">
                <a:latin typeface="Book Antiqua"/>
                <a:cs typeface="Book Antiqua"/>
              </a:rPr>
              <a:t>view,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entity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and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necessary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dependent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entities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4369389"/>
            <a:ext cx="15424150" cy="6855459"/>
            <a:chOff x="701549" y="4369389"/>
            <a:chExt cx="15424150" cy="6855459"/>
          </a:xfrm>
        </p:grpSpPr>
        <p:sp>
          <p:nvSpPr>
            <p:cNvPr id="3" name="object 3"/>
            <p:cNvSpPr/>
            <p:nvPr/>
          </p:nvSpPr>
          <p:spPr>
            <a:xfrm>
              <a:off x="2392387" y="4484569"/>
              <a:ext cx="13555344" cy="5552440"/>
            </a:xfrm>
            <a:custGeom>
              <a:avLst/>
              <a:gdLst/>
              <a:ahLst/>
              <a:cxnLst/>
              <a:rect l="l" t="t" r="r" b="b"/>
              <a:pathLst>
                <a:path w="13555344" h="5552440">
                  <a:moveTo>
                    <a:pt x="0" y="0"/>
                  </a:moveTo>
                  <a:lnTo>
                    <a:pt x="13554959" y="0"/>
                  </a:lnTo>
                  <a:lnTo>
                    <a:pt x="13554959" y="5552186"/>
                  </a:lnTo>
                  <a:lnTo>
                    <a:pt x="0" y="5552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4382" y="4369389"/>
              <a:ext cx="13910969" cy="60129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39217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480" dirty="0">
                <a:solidFill>
                  <a:srgbClr val="000000"/>
                </a:solidFill>
                <a:latin typeface="Book Antiqua"/>
                <a:cs typeface="Book Antiqua"/>
              </a:rPr>
              <a:t>F</a:t>
            </a:r>
            <a:r>
              <a:rPr sz="6500" b="1" spc="100" dirty="0">
                <a:solidFill>
                  <a:srgbClr val="000000"/>
                </a:solidFill>
                <a:latin typeface="Book Antiqua"/>
                <a:cs typeface="Book Antiqua"/>
              </a:rPr>
              <a:t>et</a:t>
            </a:r>
            <a:r>
              <a:rPr sz="6500" b="1" spc="35" dirty="0">
                <a:solidFill>
                  <a:srgbClr val="000000"/>
                </a:solidFill>
                <a:latin typeface="Book Antiqua"/>
                <a:cs typeface="Book Antiqua"/>
              </a:rPr>
              <a:t>c</a:t>
            </a:r>
            <a:r>
              <a:rPr sz="6500" b="1" spc="225" dirty="0">
                <a:solidFill>
                  <a:srgbClr val="000000"/>
                </a:solidFill>
                <a:latin typeface="Book Antiqua"/>
                <a:cs typeface="Book Antiqua"/>
              </a:rPr>
              <a:t>h</a:t>
            </a:r>
            <a:r>
              <a:rPr sz="6500" b="1" spc="-484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140" dirty="0">
                <a:solidFill>
                  <a:srgbClr val="000000"/>
                </a:solidFill>
                <a:latin typeface="Book Antiqua"/>
                <a:cs typeface="Book Antiqua"/>
              </a:rPr>
              <a:t>T</a:t>
            </a:r>
            <a:r>
              <a:rPr sz="6500" b="1" spc="-280" dirty="0">
                <a:solidFill>
                  <a:srgbClr val="000000"/>
                </a:solidFill>
                <a:latin typeface="Book Antiqua"/>
                <a:cs typeface="Book Antiqua"/>
              </a:rPr>
              <a:t>y</a:t>
            </a:r>
            <a:r>
              <a:rPr sz="6500" b="1" spc="-260" dirty="0">
                <a:solidFill>
                  <a:srgbClr val="000000"/>
                </a:solidFill>
                <a:latin typeface="Book Antiqua"/>
                <a:cs typeface="Book Antiqua"/>
              </a:rPr>
              <a:t>p</a:t>
            </a:r>
            <a:r>
              <a:rPr sz="6500" b="1" spc="-120" dirty="0">
                <a:solidFill>
                  <a:srgbClr val="000000"/>
                </a:solidFill>
                <a:latin typeface="Book Antiqua"/>
                <a:cs typeface="Book Antiqua"/>
              </a:rPr>
              <a:t>e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234" y="1987239"/>
            <a:ext cx="14162405" cy="7981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388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38810" algn="l"/>
                <a:tab pos="639445" algn="l"/>
              </a:tabLst>
            </a:pPr>
            <a:r>
              <a:rPr sz="4250" dirty="0">
                <a:latin typeface="Book Antiqua"/>
                <a:cs typeface="Book Antiqua"/>
              </a:rPr>
              <a:t>When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define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mapping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relationship</a:t>
            </a:r>
            <a:endParaRPr sz="4250">
              <a:latin typeface="Book Antiqua"/>
              <a:cs typeface="Book Antiqua"/>
            </a:endParaRPr>
          </a:p>
          <a:p>
            <a:pPr marL="10579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57910" algn="l"/>
                <a:tab pos="1058545" algn="l"/>
              </a:tabLst>
            </a:pPr>
            <a:r>
              <a:rPr sz="4250" spc="-70" dirty="0">
                <a:latin typeface="Book Antiqua"/>
                <a:cs typeface="Book Antiqua"/>
              </a:rPr>
              <a:t>You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specify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fetch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type: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EAGER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or</a:t>
            </a:r>
            <a:r>
              <a:rPr sz="4250" spc="-20" dirty="0">
                <a:latin typeface="Book Antiqua"/>
                <a:cs typeface="Book Antiqua"/>
              </a:rPr>
              <a:t> LAZY</a:t>
            </a:r>
            <a:endParaRPr sz="4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Book Antiqua"/>
              <a:cs typeface="Book Antiqua"/>
            </a:endParaRPr>
          </a:p>
          <a:p>
            <a:pPr marL="1529080" marR="7319645">
              <a:lnSpc>
                <a:spcPct val="100899"/>
              </a:lnSpc>
            </a:pPr>
            <a:r>
              <a:rPr sz="3200" b="1" spc="-10" dirty="0">
                <a:latin typeface="Arial"/>
                <a:cs typeface="Arial"/>
              </a:rPr>
              <a:t>@Entity @Table(name=</a:t>
            </a:r>
            <a:r>
              <a:rPr sz="3200" b="1" spc="-10" dirty="0">
                <a:solidFill>
                  <a:srgbClr val="3933FF"/>
                </a:solidFill>
                <a:latin typeface="Arial"/>
                <a:cs typeface="Arial"/>
              </a:rPr>
              <a:t>"instructor"</a:t>
            </a:r>
            <a:r>
              <a:rPr sz="3200" b="1" spc="-10" dirty="0">
                <a:latin typeface="Arial"/>
                <a:cs typeface="Arial"/>
              </a:rPr>
              <a:t>) </a:t>
            </a:r>
            <a:r>
              <a:rPr sz="32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20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20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Instructor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0" dirty="0">
                <a:latin typeface="Arial"/>
                <a:cs typeface="Arial"/>
              </a:rPr>
              <a:t>{</a:t>
            </a:r>
            <a:endParaRPr sz="3200">
              <a:latin typeface="Arial"/>
              <a:cs typeface="Arial"/>
            </a:endParaRPr>
          </a:p>
          <a:p>
            <a:pPr marL="1906270">
              <a:lnSpc>
                <a:spcPct val="100000"/>
              </a:lnSpc>
              <a:spcBef>
                <a:spcPts val="35"/>
              </a:spcBef>
            </a:pPr>
            <a:r>
              <a:rPr sz="3200" b="1" spc="15" dirty="0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Arial"/>
              <a:cs typeface="Arial"/>
            </a:endParaRPr>
          </a:p>
          <a:p>
            <a:pPr marL="1906270" marR="43180">
              <a:lnSpc>
                <a:spcPct val="100899"/>
              </a:lnSpc>
            </a:pPr>
            <a:r>
              <a:rPr sz="3200" b="1" spc="-30" dirty="0">
                <a:latin typeface="Arial"/>
                <a:cs typeface="Arial"/>
              </a:rPr>
              <a:t>@OneToMany(</a:t>
            </a:r>
            <a:r>
              <a:rPr sz="3200" b="1" spc="-30" dirty="0">
                <a:solidFill>
                  <a:srgbClr val="FF2600"/>
                </a:solidFill>
                <a:latin typeface="Arial"/>
                <a:cs typeface="Arial"/>
              </a:rPr>
              <a:t>fetch=FetchType.LAZY</a:t>
            </a:r>
            <a:r>
              <a:rPr sz="3200" b="1" spc="-30" dirty="0">
                <a:latin typeface="Arial"/>
                <a:cs typeface="Arial"/>
              </a:rPr>
              <a:t>,</a:t>
            </a:r>
            <a:r>
              <a:rPr sz="3200" b="1" spc="50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mappedBy=</a:t>
            </a:r>
            <a:r>
              <a:rPr sz="3200" b="1" spc="-10" dirty="0">
                <a:solidFill>
                  <a:srgbClr val="3933FF"/>
                </a:solidFill>
                <a:latin typeface="Arial"/>
                <a:cs typeface="Arial"/>
              </a:rPr>
              <a:t>“instructor”</a:t>
            </a:r>
            <a:r>
              <a:rPr sz="3200" b="1" spc="-10" dirty="0">
                <a:latin typeface="Arial"/>
                <a:cs typeface="Arial"/>
              </a:rPr>
              <a:t>) </a:t>
            </a:r>
            <a:r>
              <a:rPr sz="320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20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List&lt;Course&gt;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3200" b="1" spc="-10" dirty="0">
                <a:latin typeface="Arial"/>
                <a:cs typeface="Arial"/>
              </a:rPr>
              <a:t>;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00">
              <a:latin typeface="Arial"/>
              <a:cs typeface="Arial"/>
            </a:endParaRPr>
          </a:p>
          <a:p>
            <a:pPr marL="1906270">
              <a:lnSpc>
                <a:spcPct val="100000"/>
              </a:lnSpc>
            </a:pPr>
            <a:r>
              <a:rPr sz="3200" b="1" spc="15" dirty="0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00">
              <a:latin typeface="Arial"/>
              <a:cs typeface="Arial"/>
            </a:endParaRPr>
          </a:p>
          <a:p>
            <a:pPr marL="1529080">
              <a:lnSpc>
                <a:spcPct val="100000"/>
              </a:lnSpc>
            </a:pPr>
            <a:r>
              <a:rPr sz="320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80779" y="3423979"/>
            <a:ext cx="10609580" cy="3329940"/>
            <a:chOff x="9180779" y="3423979"/>
            <a:chExt cx="10609580" cy="33299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3948" y="3518217"/>
              <a:ext cx="4879432" cy="20418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7355" y="3423979"/>
              <a:ext cx="5172617" cy="24187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493647" y="5976197"/>
              <a:ext cx="795655" cy="558165"/>
            </a:xfrm>
            <a:custGeom>
              <a:avLst/>
              <a:gdLst/>
              <a:ahLst/>
              <a:cxnLst/>
              <a:rect l="l" t="t" r="r" b="b"/>
              <a:pathLst>
                <a:path w="795654" h="558165">
                  <a:moveTo>
                    <a:pt x="795131" y="0"/>
                  </a:moveTo>
                  <a:lnTo>
                    <a:pt x="47144" y="524772"/>
                  </a:lnTo>
                  <a:lnTo>
                    <a:pt x="0" y="557847"/>
                  </a:lnTo>
                </a:path>
              </a:pathLst>
            </a:custGeom>
            <a:ln w="11517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80779" y="6320963"/>
              <a:ext cx="486409" cy="433070"/>
            </a:xfrm>
            <a:custGeom>
              <a:avLst/>
              <a:gdLst/>
              <a:ahLst/>
              <a:cxnLst/>
              <a:rect l="l" t="t" r="r" b="b"/>
              <a:pathLst>
                <a:path w="486409" h="433070">
                  <a:moveTo>
                    <a:pt x="233723" y="0"/>
                  </a:moveTo>
                  <a:lnTo>
                    <a:pt x="0" y="432582"/>
                  </a:lnTo>
                  <a:lnTo>
                    <a:pt x="486300" y="360012"/>
                  </a:lnTo>
                  <a:lnTo>
                    <a:pt x="233723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2313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125" dirty="0">
                <a:solidFill>
                  <a:srgbClr val="000000"/>
                </a:solidFill>
                <a:latin typeface="Book Antiqua"/>
                <a:cs typeface="Book Antiqua"/>
              </a:rPr>
              <a:t>Default</a:t>
            </a:r>
            <a:r>
              <a:rPr sz="6500" b="1" spc="-4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425" dirty="0">
                <a:solidFill>
                  <a:srgbClr val="000000"/>
                </a:solidFill>
                <a:latin typeface="Book Antiqua"/>
                <a:cs typeface="Book Antiqua"/>
              </a:rPr>
              <a:t>F</a:t>
            </a:r>
            <a:r>
              <a:rPr sz="6500" b="1" spc="85" dirty="0">
                <a:solidFill>
                  <a:srgbClr val="000000"/>
                </a:solidFill>
                <a:latin typeface="Book Antiqua"/>
                <a:cs typeface="Book Antiqua"/>
              </a:rPr>
              <a:t>et</a:t>
            </a:r>
            <a:r>
              <a:rPr sz="6500" b="1" spc="25" dirty="0">
                <a:solidFill>
                  <a:srgbClr val="000000"/>
                </a:solidFill>
                <a:latin typeface="Book Antiqua"/>
                <a:cs typeface="Book Antiqua"/>
              </a:rPr>
              <a:t>c</a:t>
            </a:r>
            <a:r>
              <a:rPr sz="6500" b="1" spc="215" dirty="0">
                <a:solidFill>
                  <a:srgbClr val="000000"/>
                </a:solidFill>
                <a:latin typeface="Book Antiqua"/>
                <a:cs typeface="Book Antiqua"/>
              </a:rPr>
              <a:t>h</a:t>
            </a:r>
            <a:r>
              <a:rPr sz="6500" b="1" spc="-64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130" dirty="0">
                <a:solidFill>
                  <a:srgbClr val="000000"/>
                </a:solidFill>
                <a:latin typeface="Book Antiqua"/>
                <a:cs typeface="Book Antiqua"/>
              </a:rPr>
              <a:t>T</a:t>
            </a:r>
            <a:r>
              <a:rPr sz="6500" b="1" spc="-254" dirty="0">
                <a:solidFill>
                  <a:srgbClr val="000000"/>
                </a:solidFill>
                <a:latin typeface="Book Antiqua"/>
                <a:cs typeface="Book Antiqua"/>
              </a:rPr>
              <a:t>ypes</a:t>
            </a:r>
            <a:endParaRPr sz="6500">
              <a:latin typeface="Book Antiqua"/>
              <a:cs typeface="Book Antiqu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79523" y="2287888"/>
          <a:ext cx="16033750" cy="6715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9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3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310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Mapping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  <a:solidFill>
                      <a:srgbClr val="3D5B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3100" b="1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Default</a:t>
                      </a:r>
                      <a:r>
                        <a:rPr sz="3100" b="1" spc="9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100" b="1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Fetch</a:t>
                      </a:r>
                      <a:r>
                        <a:rPr sz="3100" b="1" spc="9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100" b="1" spc="-2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  <a:solidFill>
                      <a:srgbClr val="3D5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@OneToOne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3100" spc="-10" dirty="0">
                          <a:latin typeface="Arial"/>
                          <a:cs typeface="Arial"/>
                        </a:rPr>
                        <a:t>FetchType.EAGER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@OneToMany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3100" spc="-10" dirty="0">
                          <a:latin typeface="Arial"/>
                          <a:cs typeface="Arial"/>
                        </a:rPr>
                        <a:t>FetchType.LAZY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@ManyToOne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100" spc="-10" dirty="0">
                          <a:latin typeface="Arial"/>
                          <a:cs typeface="Arial"/>
                        </a:rPr>
                        <a:t>FetchType.EAGER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@ManyToMany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100" spc="-10" dirty="0">
                          <a:latin typeface="Arial"/>
                          <a:cs typeface="Arial"/>
                        </a:rPr>
                        <a:t>FetchType.LAZY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12150" y="2282653"/>
            <a:ext cx="6209235" cy="30679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1423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155" dirty="0">
                <a:solidFill>
                  <a:srgbClr val="000000"/>
                </a:solidFill>
                <a:latin typeface="Book Antiqua"/>
                <a:cs typeface="Book Antiqua"/>
              </a:rPr>
              <a:t>Overriding</a:t>
            </a:r>
            <a:r>
              <a:rPr sz="6500" b="1" spc="-125" dirty="0">
                <a:solidFill>
                  <a:srgbClr val="000000"/>
                </a:solidFill>
                <a:latin typeface="Book Antiqua"/>
                <a:cs typeface="Book Antiqua"/>
              </a:rPr>
              <a:t> Default</a:t>
            </a:r>
            <a:r>
              <a:rPr sz="6500" b="1" spc="-10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425" dirty="0">
                <a:solidFill>
                  <a:srgbClr val="000000"/>
                </a:solidFill>
                <a:latin typeface="Book Antiqua"/>
                <a:cs typeface="Book Antiqua"/>
              </a:rPr>
              <a:t>F</a:t>
            </a:r>
            <a:r>
              <a:rPr sz="6500" b="1" spc="85" dirty="0">
                <a:solidFill>
                  <a:srgbClr val="000000"/>
                </a:solidFill>
                <a:latin typeface="Book Antiqua"/>
                <a:cs typeface="Book Antiqua"/>
              </a:rPr>
              <a:t>et</a:t>
            </a:r>
            <a:r>
              <a:rPr sz="6500" b="1" spc="25" dirty="0">
                <a:solidFill>
                  <a:srgbClr val="000000"/>
                </a:solidFill>
                <a:latin typeface="Book Antiqua"/>
                <a:cs typeface="Book Antiqua"/>
              </a:rPr>
              <a:t>c</a:t>
            </a:r>
            <a:r>
              <a:rPr sz="6500" b="1" spc="215" dirty="0">
                <a:solidFill>
                  <a:srgbClr val="000000"/>
                </a:solidFill>
                <a:latin typeface="Book Antiqua"/>
                <a:cs typeface="Book Antiqua"/>
              </a:rPr>
              <a:t>h</a:t>
            </a:r>
            <a:r>
              <a:rPr sz="6500" b="1" spc="-66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145" dirty="0">
                <a:solidFill>
                  <a:srgbClr val="000000"/>
                </a:solidFill>
                <a:latin typeface="Book Antiqua"/>
                <a:cs typeface="Book Antiqua"/>
              </a:rPr>
              <a:t>T</a:t>
            </a:r>
            <a:r>
              <a:rPr sz="6500" b="1" spc="-270" dirty="0">
                <a:solidFill>
                  <a:srgbClr val="000000"/>
                </a:solidFill>
                <a:latin typeface="Book Antiqua"/>
                <a:cs typeface="Book Antiqua"/>
              </a:rPr>
              <a:t>ype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2290895"/>
            <a:ext cx="120688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Specifying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fetch type,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overrides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 </a:t>
            </a:r>
            <a:r>
              <a:rPr sz="4250" spc="-10" dirty="0">
                <a:latin typeface="Book Antiqua"/>
                <a:cs typeface="Book Antiqua"/>
              </a:rPr>
              <a:t>defaults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91015" y="4802440"/>
            <a:ext cx="14279244" cy="3531870"/>
            <a:chOff x="2491015" y="4802440"/>
            <a:chExt cx="14279244" cy="3531870"/>
          </a:xfrm>
        </p:grpSpPr>
        <p:sp>
          <p:nvSpPr>
            <p:cNvPr id="6" name="object 6"/>
            <p:cNvSpPr/>
            <p:nvPr/>
          </p:nvSpPr>
          <p:spPr>
            <a:xfrm>
              <a:off x="2669020" y="4917619"/>
              <a:ext cx="13923010" cy="3070860"/>
            </a:xfrm>
            <a:custGeom>
              <a:avLst/>
              <a:gdLst/>
              <a:ahLst/>
              <a:cxnLst/>
              <a:rect l="l" t="t" r="r" b="b"/>
              <a:pathLst>
                <a:path w="13923010" h="3070859">
                  <a:moveTo>
                    <a:pt x="0" y="0"/>
                  </a:moveTo>
                  <a:lnTo>
                    <a:pt x="13922945" y="0"/>
                  </a:lnTo>
                  <a:lnTo>
                    <a:pt x="13922945" y="3070587"/>
                  </a:lnTo>
                  <a:lnTo>
                    <a:pt x="0" y="3070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1015" y="4802440"/>
              <a:ext cx="14278947" cy="353130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07623" y="5536869"/>
            <a:ext cx="8923020" cy="1788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3850" b="1" spc="-10" dirty="0">
                <a:latin typeface="Arial"/>
                <a:cs typeface="Arial"/>
              </a:rPr>
              <a:t>@ManyToOne(</a:t>
            </a:r>
            <a:r>
              <a:rPr sz="3850" b="1" spc="-10" dirty="0">
                <a:solidFill>
                  <a:srgbClr val="FF2600"/>
                </a:solidFill>
                <a:latin typeface="Arial"/>
                <a:cs typeface="Arial"/>
              </a:rPr>
              <a:t>fetch=FetchType.LAZY</a:t>
            </a:r>
            <a:r>
              <a:rPr sz="3850" b="1" spc="-10" dirty="0">
                <a:latin typeface="Arial"/>
                <a:cs typeface="Arial"/>
              </a:rPr>
              <a:t>) @JoinColumn(name=</a:t>
            </a:r>
            <a:r>
              <a:rPr sz="3850" b="1" spc="-10" dirty="0">
                <a:solidFill>
                  <a:srgbClr val="3933FF"/>
                </a:solidFill>
                <a:latin typeface="Arial"/>
                <a:cs typeface="Arial"/>
              </a:rPr>
              <a:t>"instructor_id"</a:t>
            </a:r>
            <a:r>
              <a:rPr sz="3850" b="1" spc="-10" dirty="0">
                <a:latin typeface="Arial"/>
                <a:cs typeface="Arial"/>
              </a:rPr>
              <a:t>) </a:t>
            </a:r>
            <a:r>
              <a:rPr sz="38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8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850" b="1" dirty="0">
                <a:latin typeface="Arial"/>
                <a:cs typeface="Arial"/>
              </a:rPr>
              <a:t>Instructor</a:t>
            </a:r>
            <a:r>
              <a:rPr sz="3850" b="1" spc="-10" dirty="0">
                <a:latin typeface="Arial"/>
                <a:cs typeface="Arial"/>
              </a:rPr>
              <a:t> </a:t>
            </a:r>
            <a:r>
              <a:rPr sz="3850" b="1" spc="-10" dirty="0">
                <a:solidFill>
                  <a:srgbClr val="0326CC"/>
                </a:solidFill>
                <a:latin typeface="Arial"/>
                <a:cs typeface="Arial"/>
              </a:rPr>
              <a:t>instructor</a:t>
            </a:r>
            <a:r>
              <a:rPr sz="3850" b="1" spc="-10" dirty="0">
                <a:latin typeface="Arial"/>
                <a:cs typeface="Arial"/>
              </a:rPr>
              <a:t>;</a:t>
            </a:r>
            <a:endParaRPr sz="38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0367" y="3006309"/>
            <a:ext cx="640080" cy="2298065"/>
            <a:chOff x="8360367" y="3006309"/>
            <a:chExt cx="640080" cy="2298065"/>
          </a:xfrm>
        </p:grpSpPr>
        <p:sp>
          <p:nvSpPr>
            <p:cNvPr id="10" name="object 10"/>
            <p:cNvSpPr/>
            <p:nvPr/>
          </p:nvSpPr>
          <p:spPr>
            <a:xfrm>
              <a:off x="8417957" y="3063899"/>
              <a:ext cx="378460" cy="1865630"/>
            </a:xfrm>
            <a:custGeom>
              <a:avLst/>
              <a:gdLst/>
              <a:ahLst/>
              <a:cxnLst/>
              <a:rect l="l" t="t" r="r" b="b"/>
              <a:pathLst>
                <a:path w="378459" h="1865629">
                  <a:moveTo>
                    <a:pt x="0" y="0"/>
                  </a:moveTo>
                  <a:lnTo>
                    <a:pt x="366661" y="1809124"/>
                  </a:lnTo>
                  <a:lnTo>
                    <a:pt x="378101" y="1865566"/>
                  </a:lnTo>
                </a:path>
              </a:pathLst>
            </a:custGeom>
            <a:ln w="11517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69111" y="4829346"/>
              <a:ext cx="431165" cy="474980"/>
            </a:xfrm>
            <a:custGeom>
              <a:avLst/>
              <a:gdLst/>
              <a:ahLst/>
              <a:cxnLst/>
              <a:rect l="l" t="t" r="r" b="b"/>
              <a:pathLst>
                <a:path w="431165" h="474979">
                  <a:moveTo>
                    <a:pt x="431014" y="0"/>
                  </a:moveTo>
                  <a:lnTo>
                    <a:pt x="0" y="87355"/>
                  </a:lnTo>
                  <a:lnTo>
                    <a:pt x="302861" y="474691"/>
                  </a:lnTo>
                  <a:lnTo>
                    <a:pt x="43101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713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80" dirty="0">
                <a:solidFill>
                  <a:srgbClr val="000000"/>
                </a:solidFill>
                <a:latin typeface="Book Antiqua"/>
                <a:cs typeface="Book Antiqua"/>
              </a:rPr>
              <a:t>More</a:t>
            </a:r>
            <a:r>
              <a:rPr sz="6500" b="1" spc="-33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" dirty="0">
                <a:solidFill>
                  <a:srgbClr val="000000"/>
                </a:solidFill>
                <a:latin typeface="Book Antiqua"/>
                <a:cs typeface="Book Antiqua"/>
              </a:rPr>
              <a:t>about</a:t>
            </a:r>
            <a:r>
              <a:rPr sz="6500" b="1" spc="-37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dirty="0">
                <a:solidFill>
                  <a:srgbClr val="000000"/>
                </a:solidFill>
                <a:latin typeface="Book Antiqua"/>
                <a:cs typeface="Book Antiqua"/>
              </a:rPr>
              <a:t>Lazy</a:t>
            </a:r>
            <a:r>
              <a:rPr sz="6500" b="1" spc="-35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" dirty="0">
                <a:solidFill>
                  <a:srgbClr val="000000"/>
                </a:solidFill>
                <a:latin typeface="Book Antiqua"/>
                <a:cs typeface="Book Antiqua"/>
              </a:rPr>
              <a:t>Loading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70027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578813"/>
            <a:ext cx="140201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When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lazy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load,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data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only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retrieved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on</a:t>
            </a:r>
            <a:r>
              <a:rPr sz="4250" spc="-10" dirty="0">
                <a:latin typeface="Book Antiqua"/>
                <a:cs typeface="Book Antiqua"/>
              </a:rPr>
              <a:t> demand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556409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5469" y="5442631"/>
            <a:ext cx="1216660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35"/>
              </a:spcBef>
            </a:pPr>
            <a:r>
              <a:rPr sz="4250" spc="-10" dirty="0">
                <a:latin typeface="Book Antiqua"/>
                <a:cs typeface="Book Antiqua"/>
              </a:rPr>
              <a:t>However,</a:t>
            </a:r>
            <a:r>
              <a:rPr sz="4250" spc="-8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this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requires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open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Hibernate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session</a:t>
            </a:r>
            <a:endParaRPr sz="4250">
              <a:latin typeface="Book Antiqua"/>
              <a:cs typeface="Book Antiqua"/>
            </a:endParaRPr>
          </a:p>
          <a:p>
            <a:pPr marL="6134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4250" dirty="0">
                <a:latin typeface="Book Antiqua"/>
                <a:cs typeface="Book Antiqua"/>
              </a:rPr>
              <a:t>need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connection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database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data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3250" y="4130675"/>
            <a:ext cx="10573689" cy="284308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940" marR="17145" indent="408305" algn="ctr">
              <a:lnSpc>
                <a:spcPct val="100000"/>
              </a:lnSpc>
              <a:spcBef>
                <a:spcPts val="90"/>
              </a:spcBef>
            </a:pPr>
            <a:r>
              <a:rPr spc="-155" dirty="0"/>
              <a:t>SET</a:t>
            </a:r>
            <a:r>
              <a:rPr spc="-520" dirty="0"/>
              <a:t> </a:t>
            </a:r>
            <a:r>
              <a:rPr spc="-175" dirty="0"/>
              <a:t>UP</a:t>
            </a:r>
            <a:r>
              <a:rPr spc="-755" dirty="0"/>
              <a:t> </a:t>
            </a:r>
            <a:r>
              <a:rPr spc="-295" dirty="0"/>
              <a:t>YOUR </a:t>
            </a:r>
            <a:r>
              <a:rPr spc="-280" dirty="0"/>
              <a:t>ENVIRONMENT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713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80" dirty="0">
                <a:solidFill>
                  <a:srgbClr val="000000"/>
                </a:solidFill>
                <a:latin typeface="Book Antiqua"/>
                <a:cs typeface="Book Antiqua"/>
              </a:rPr>
              <a:t>More</a:t>
            </a:r>
            <a:r>
              <a:rPr sz="6500" b="1" spc="-33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" dirty="0">
                <a:solidFill>
                  <a:srgbClr val="000000"/>
                </a:solidFill>
                <a:latin typeface="Book Antiqua"/>
                <a:cs typeface="Book Antiqua"/>
              </a:rPr>
              <a:t>about</a:t>
            </a:r>
            <a:r>
              <a:rPr sz="6500" b="1" spc="-37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dirty="0">
                <a:solidFill>
                  <a:srgbClr val="000000"/>
                </a:solidFill>
                <a:latin typeface="Book Antiqua"/>
                <a:cs typeface="Book Antiqua"/>
              </a:rPr>
              <a:t>Lazy</a:t>
            </a:r>
            <a:r>
              <a:rPr sz="6500" b="1" spc="-35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" dirty="0">
                <a:solidFill>
                  <a:srgbClr val="000000"/>
                </a:solidFill>
                <a:latin typeface="Book Antiqua"/>
                <a:cs typeface="Book Antiqua"/>
              </a:rPr>
              <a:t>Loading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405628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934823"/>
            <a:ext cx="78784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If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Hibernate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session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closed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0869" y="520808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6768" y="5086620"/>
            <a:ext cx="90995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And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attempt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lazy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data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869" y="635988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6768" y="6238418"/>
            <a:ext cx="82784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Hibernate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will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throw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exception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1437" y="5826377"/>
            <a:ext cx="7925151" cy="180982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693689" y="6374539"/>
            <a:ext cx="444563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Watch</a:t>
            </a:r>
            <a:r>
              <a:rPr sz="39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39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9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FFFFFF"/>
                </a:solidFill>
                <a:latin typeface="Arial"/>
                <a:cs typeface="Arial"/>
              </a:rPr>
              <a:t>this!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713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80" dirty="0">
                <a:solidFill>
                  <a:srgbClr val="000000"/>
                </a:solidFill>
                <a:latin typeface="Book Antiqua"/>
                <a:cs typeface="Book Antiqua"/>
              </a:rPr>
              <a:t>More</a:t>
            </a:r>
            <a:r>
              <a:rPr sz="6500" b="1" spc="-33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" dirty="0">
                <a:solidFill>
                  <a:srgbClr val="000000"/>
                </a:solidFill>
                <a:latin typeface="Book Antiqua"/>
                <a:cs typeface="Book Antiqua"/>
              </a:rPr>
              <a:t>about</a:t>
            </a:r>
            <a:r>
              <a:rPr sz="6500" b="1" spc="-375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dirty="0">
                <a:solidFill>
                  <a:srgbClr val="000000"/>
                </a:solidFill>
                <a:latin typeface="Book Antiqua"/>
                <a:cs typeface="Book Antiqua"/>
              </a:rPr>
              <a:t>Lazy</a:t>
            </a:r>
            <a:r>
              <a:rPr sz="6500" b="1" spc="-350" dirty="0">
                <a:solidFill>
                  <a:srgbClr val="000000"/>
                </a:solidFill>
                <a:latin typeface="Book Antiqua"/>
                <a:cs typeface="Book Antiqua"/>
              </a:rPr>
              <a:t> </a:t>
            </a:r>
            <a:r>
              <a:rPr sz="6500" b="1" spc="-10" dirty="0">
                <a:solidFill>
                  <a:srgbClr val="000000"/>
                </a:solidFill>
                <a:latin typeface="Book Antiqua"/>
                <a:cs typeface="Book Antiqua"/>
              </a:rPr>
              <a:t>Loading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071006"/>
            <a:ext cx="158432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spc="-125" dirty="0">
                <a:latin typeface="Book Antiqua"/>
                <a:cs typeface="Book Antiqua"/>
              </a:rPr>
              <a:t>To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lazy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data,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will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need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open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Hibernate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session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05628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3934823"/>
            <a:ext cx="58369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lazy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data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using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0869" y="520808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768" y="5086620"/>
            <a:ext cx="1414271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Option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1: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session.get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and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call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appropriate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getter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method(s)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0869" y="635988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6768" y="6238418"/>
            <a:ext cx="89693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Option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2: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Hibernate query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with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HQL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2034" y="822369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7932" y="8102236"/>
            <a:ext cx="167900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Many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other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techniques available but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two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above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are most </a:t>
            </a:r>
            <a:r>
              <a:rPr sz="4250" spc="-10" dirty="0">
                <a:latin typeface="Book Antiqua"/>
                <a:cs typeface="Book Antiqua"/>
              </a:rPr>
              <a:t>common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94250" y="4206875"/>
            <a:ext cx="10229215" cy="23336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23720" marR="10795" indent="-1811655">
              <a:lnSpc>
                <a:spcPct val="100000"/>
              </a:lnSpc>
              <a:spcBef>
                <a:spcPts val="135"/>
              </a:spcBef>
            </a:pPr>
            <a:r>
              <a:rPr sz="7550" spc="-130" dirty="0">
                <a:latin typeface="Arial"/>
                <a:cs typeface="Arial"/>
              </a:rPr>
              <a:t>Hibernate</a:t>
            </a:r>
            <a:r>
              <a:rPr sz="7550" spc="-365" dirty="0">
                <a:latin typeface="Arial"/>
                <a:cs typeface="Arial"/>
              </a:rPr>
              <a:t> </a:t>
            </a:r>
            <a:r>
              <a:rPr sz="7550" spc="-150" dirty="0">
                <a:latin typeface="Arial"/>
                <a:cs typeface="Arial"/>
              </a:rPr>
              <a:t>One-to-</a:t>
            </a:r>
            <a:r>
              <a:rPr sz="7550" spc="-60" dirty="0">
                <a:latin typeface="Arial"/>
                <a:cs typeface="Arial"/>
              </a:rPr>
              <a:t>Many </a:t>
            </a:r>
            <a:r>
              <a:rPr sz="7550" spc="-155" dirty="0">
                <a:latin typeface="Arial"/>
                <a:cs typeface="Arial"/>
              </a:rPr>
              <a:t>Uni-</a:t>
            </a:r>
            <a:r>
              <a:rPr sz="7550" spc="-55" dirty="0">
                <a:latin typeface="Arial"/>
                <a:cs typeface="Arial"/>
              </a:rPr>
              <a:t>Directional</a:t>
            </a:r>
            <a:endParaRPr sz="755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080416" cy="14324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One-</a:t>
            </a:r>
            <a:r>
              <a:rPr spc="-90" dirty="0"/>
              <a:t>to-</a:t>
            </a:r>
            <a:r>
              <a:rPr spc="-125" dirty="0"/>
              <a:t>Many</a:t>
            </a:r>
            <a:r>
              <a:rPr spc="-220" dirty="0"/>
              <a:t> </a:t>
            </a:r>
            <a:r>
              <a:rPr spc="-265" dirty="0"/>
              <a:t>Mapping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0732" y="5616474"/>
            <a:ext cx="3463127" cy="21796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21597" y="5168567"/>
            <a:ext cx="3464761" cy="9306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43216" y="6144261"/>
            <a:ext cx="4282035" cy="3572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47775" y="6756143"/>
            <a:ext cx="4425928" cy="180032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844820" y="417832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9" y="47117"/>
                </a:lnTo>
                <a:lnTo>
                  <a:pt x="114631" y="77486"/>
                </a:lnTo>
                <a:lnTo>
                  <a:pt x="77377" y="114739"/>
                </a:lnTo>
                <a:lnTo>
                  <a:pt x="47006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6" y="1019265"/>
                </a:lnTo>
                <a:lnTo>
                  <a:pt x="77377" y="1062543"/>
                </a:lnTo>
                <a:lnTo>
                  <a:pt x="114631" y="1099796"/>
                </a:lnTo>
                <a:lnTo>
                  <a:pt x="157909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6"/>
                </a:lnTo>
                <a:lnTo>
                  <a:pt x="328264" y="1174222"/>
                </a:lnTo>
                <a:lnTo>
                  <a:pt x="377122" y="1176376"/>
                </a:lnTo>
                <a:lnTo>
                  <a:pt x="433566" y="1177170"/>
                </a:lnTo>
                <a:lnTo>
                  <a:pt x="499682" y="1177283"/>
                </a:lnTo>
                <a:lnTo>
                  <a:pt x="2961231" y="1177283"/>
                </a:lnTo>
                <a:lnTo>
                  <a:pt x="3028282" y="1177170"/>
                </a:lnTo>
                <a:lnTo>
                  <a:pt x="3085353" y="1176376"/>
                </a:lnTo>
                <a:lnTo>
                  <a:pt x="3134592" y="1174222"/>
                </a:lnTo>
                <a:lnTo>
                  <a:pt x="3178145" y="1170026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8" y="1130165"/>
                </a:lnTo>
                <a:lnTo>
                  <a:pt x="3348506" y="1099796"/>
                </a:lnTo>
                <a:lnTo>
                  <a:pt x="3385759" y="1062543"/>
                </a:lnTo>
                <a:lnTo>
                  <a:pt x="3416128" y="1019265"/>
                </a:lnTo>
                <a:lnTo>
                  <a:pt x="3438755" y="970819"/>
                </a:lnTo>
                <a:lnTo>
                  <a:pt x="3449075" y="932198"/>
                </a:lnTo>
                <a:lnTo>
                  <a:pt x="3455998" y="892184"/>
                </a:lnTo>
                <a:lnTo>
                  <a:pt x="3460185" y="848909"/>
                </a:lnTo>
                <a:lnTo>
                  <a:pt x="3462340" y="800051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39"/>
                </a:lnTo>
                <a:lnTo>
                  <a:pt x="3348506" y="77486"/>
                </a:lnTo>
                <a:lnTo>
                  <a:pt x="3305228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85518" y="553137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6"/>
                </a:lnTo>
                <a:lnTo>
                  <a:pt x="206351" y="1152793"/>
                </a:lnTo>
                <a:lnTo>
                  <a:pt x="244964" y="1163111"/>
                </a:lnTo>
                <a:lnTo>
                  <a:pt x="284906" y="1170027"/>
                </a:lnTo>
                <a:lnTo>
                  <a:pt x="328262" y="1174223"/>
                </a:lnTo>
                <a:lnTo>
                  <a:pt x="377119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1"/>
                </a:lnTo>
                <a:lnTo>
                  <a:pt x="3256782" y="1152793"/>
                </a:lnTo>
                <a:lnTo>
                  <a:pt x="3305224" y="1130166"/>
                </a:lnTo>
                <a:lnTo>
                  <a:pt x="3348501" y="1099797"/>
                </a:lnTo>
                <a:lnTo>
                  <a:pt x="3385754" y="1062544"/>
                </a:lnTo>
                <a:lnTo>
                  <a:pt x="3416121" y="1019266"/>
                </a:lnTo>
                <a:lnTo>
                  <a:pt x="3438745" y="970820"/>
                </a:lnTo>
                <a:lnTo>
                  <a:pt x="3449069" y="932199"/>
                </a:lnTo>
                <a:lnTo>
                  <a:pt x="3455995" y="892185"/>
                </a:lnTo>
                <a:lnTo>
                  <a:pt x="3460184" y="848910"/>
                </a:lnTo>
                <a:lnTo>
                  <a:pt x="3462339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39" y="377890"/>
                </a:lnTo>
                <a:lnTo>
                  <a:pt x="3460184" y="328652"/>
                </a:lnTo>
                <a:lnTo>
                  <a:pt x="3455973" y="285017"/>
                </a:lnTo>
                <a:lnTo>
                  <a:pt x="3449065" y="245075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4" y="114740"/>
                </a:lnTo>
                <a:lnTo>
                  <a:pt x="3348501" y="77487"/>
                </a:lnTo>
                <a:lnTo>
                  <a:pt x="3305224" y="47118"/>
                </a:lnTo>
                <a:lnTo>
                  <a:pt x="3256782" y="24492"/>
                </a:lnTo>
                <a:lnTo>
                  <a:pt x="3218169" y="14173"/>
                </a:lnTo>
                <a:lnTo>
                  <a:pt x="3178227" y="7257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63195" y="688442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8" y="1130165"/>
                </a:lnTo>
                <a:lnTo>
                  <a:pt x="3348499" y="1099796"/>
                </a:lnTo>
                <a:lnTo>
                  <a:pt x="3385753" y="1062543"/>
                </a:lnTo>
                <a:lnTo>
                  <a:pt x="3416121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3" y="114739"/>
                </a:lnTo>
                <a:lnTo>
                  <a:pt x="3348499" y="77486"/>
                </a:lnTo>
                <a:lnTo>
                  <a:pt x="3305218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07840" y="8250820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6"/>
                </a:lnTo>
                <a:lnTo>
                  <a:pt x="206351" y="1152793"/>
                </a:lnTo>
                <a:lnTo>
                  <a:pt x="244964" y="1163111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1"/>
                </a:lnTo>
                <a:lnTo>
                  <a:pt x="3256782" y="1152793"/>
                </a:lnTo>
                <a:lnTo>
                  <a:pt x="3305228" y="1130166"/>
                </a:lnTo>
                <a:lnTo>
                  <a:pt x="3348506" y="1099797"/>
                </a:lnTo>
                <a:lnTo>
                  <a:pt x="3385759" y="1062544"/>
                </a:lnTo>
                <a:lnTo>
                  <a:pt x="3416128" y="1019266"/>
                </a:lnTo>
                <a:lnTo>
                  <a:pt x="3438755" y="970820"/>
                </a:lnTo>
                <a:lnTo>
                  <a:pt x="3449075" y="932199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2"/>
                </a:lnTo>
                <a:lnTo>
                  <a:pt x="3455976" y="285017"/>
                </a:lnTo>
                <a:lnTo>
                  <a:pt x="3449071" y="245075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40"/>
                </a:lnTo>
                <a:lnTo>
                  <a:pt x="3348506" y="77487"/>
                </a:lnTo>
                <a:lnTo>
                  <a:pt x="3305228" y="47118"/>
                </a:lnTo>
                <a:lnTo>
                  <a:pt x="3256782" y="24492"/>
                </a:lnTo>
                <a:lnTo>
                  <a:pt x="3218169" y="14173"/>
                </a:lnTo>
                <a:lnTo>
                  <a:pt x="3178227" y="7257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6305" y="2050064"/>
            <a:ext cx="14234160" cy="71126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540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54050" algn="l"/>
                <a:tab pos="654685" algn="l"/>
              </a:tabLst>
            </a:pP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2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course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can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have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many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reviews</a:t>
            </a:r>
            <a:endParaRPr sz="4250" dirty="0">
              <a:latin typeface="Palatino Linotype"/>
              <a:cs typeface="Palatino Linotype"/>
            </a:endParaRPr>
          </a:p>
          <a:p>
            <a:pPr marL="10731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72515" algn="l"/>
                <a:tab pos="1073785" algn="l"/>
              </a:tabLst>
            </a:pPr>
            <a:r>
              <a:rPr sz="4250" spc="-10" dirty="0">
                <a:latin typeface="Palatino Linotype"/>
                <a:cs typeface="Palatino Linotype"/>
              </a:rPr>
              <a:t>Uni-directional</a:t>
            </a:r>
            <a:endParaRPr sz="4250" dirty="0">
              <a:latin typeface="Palatino Linotype"/>
              <a:cs typeface="Palatino Linotype"/>
            </a:endParaRPr>
          </a:p>
          <a:p>
            <a:pPr marR="1588135" algn="r">
              <a:lnSpc>
                <a:spcPct val="100000"/>
              </a:lnSpc>
              <a:spcBef>
                <a:spcPts val="418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Review</a:t>
            </a:r>
            <a:endParaRPr sz="4450" dirty="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 dirty="0">
              <a:latin typeface="Arial Rounded MT Bold"/>
              <a:cs typeface="Arial Rounded MT Bold"/>
            </a:endParaRPr>
          </a:p>
          <a:p>
            <a:pPr marL="11816080">
              <a:lnSpc>
                <a:spcPts val="5020"/>
              </a:lnSpc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Review</a:t>
            </a:r>
            <a:endParaRPr sz="4450" dirty="0">
              <a:latin typeface="Arial Rounded MT Bold"/>
              <a:cs typeface="Arial Rounded MT Bold"/>
            </a:endParaRPr>
          </a:p>
          <a:p>
            <a:pPr marL="3250565">
              <a:lnSpc>
                <a:spcPts val="5020"/>
              </a:lnSpc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 dirty="0">
              <a:latin typeface="Arial Rounded MT Bold"/>
              <a:cs typeface="Arial Rounded MT Bold"/>
            </a:endParaRPr>
          </a:p>
          <a:p>
            <a:pPr marL="11396980">
              <a:lnSpc>
                <a:spcPct val="100000"/>
              </a:lnSpc>
              <a:spcBef>
                <a:spcPts val="68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Review</a:t>
            </a:r>
            <a:endParaRPr sz="4450" dirty="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600" dirty="0">
              <a:latin typeface="Arial Rounded MT Bold"/>
              <a:cs typeface="Arial Rounded MT Bold"/>
            </a:endParaRPr>
          </a:p>
          <a:p>
            <a:pPr marR="17780" algn="r">
              <a:lnSpc>
                <a:spcPct val="100000"/>
              </a:lnSpc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Review</a:t>
            </a:r>
            <a:endParaRPr sz="4450" dirty="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164695" cy="9400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0" spc="-80" dirty="0"/>
              <a:t>Real-</a:t>
            </a:r>
            <a:r>
              <a:rPr sz="6000" spc="-645" dirty="0"/>
              <a:t>W</a:t>
            </a:r>
            <a:r>
              <a:rPr sz="6000" spc="-25" dirty="0"/>
              <a:t>orl</a:t>
            </a:r>
            <a:r>
              <a:rPr sz="6000" spc="110" dirty="0"/>
              <a:t>d</a:t>
            </a:r>
            <a:r>
              <a:rPr sz="6000" spc="-50" dirty="0"/>
              <a:t> </a:t>
            </a:r>
            <a:r>
              <a:rPr sz="6000" dirty="0"/>
              <a:t>Project</a:t>
            </a:r>
            <a:r>
              <a:rPr sz="6000" spc="-45" dirty="0"/>
              <a:t> Requirement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3408" y="6003348"/>
            <a:ext cx="3463127" cy="21796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19147" y="6720079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17499" y="4565200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46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6" y="7257"/>
                </a:lnTo>
                <a:lnTo>
                  <a:pt x="244972" y="14173"/>
                </a:lnTo>
                <a:lnTo>
                  <a:pt x="206350" y="24492"/>
                </a:lnTo>
                <a:lnTo>
                  <a:pt x="157905" y="47118"/>
                </a:lnTo>
                <a:lnTo>
                  <a:pt x="114626" y="77487"/>
                </a:lnTo>
                <a:lnTo>
                  <a:pt x="77373" y="114740"/>
                </a:lnTo>
                <a:lnTo>
                  <a:pt x="47005" y="158018"/>
                </a:lnTo>
                <a:lnTo>
                  <a:pt x="24379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3" y="932209"/>
                </a:lnTo>
                <a:lnTo>
                  <a:pt x="24379" y="970820"/>
                </a:lnTo>
                <a:lnTo>
                  <a:pt x="47005" y="1019266"/>
                </a:lnTo>
                <a:lnTo>
                  <a:pt x="77373" y="1062544"/>
                </a:lnTo>
                <a:lnTo>
                  <a:pt x="114626" y="1099797"/>
                </a:lnTo>
                <a:lnTo>
                  <a:pt x="157905" y="1130166"/>
                </a:lnTo>
                <a:lnTo>
                  <a:pt x="206350" y="1152793"/>
                </a:lnTo>
                <a:lnTo>
                  <a:pt x="244961" y="1163111"/>
                </a:lnTo>
                <a:lnTo>
                  <a:pt x="284903" y="1170027"/>
                </a:lnTo>
                <a:lnTo>
                  <a:pt x="328261" y="1174223"/>
                </a:lnTo>
                <a:lnTo>
                  <a:pt x="377119" y="1176377"/>
                </a:lnTo>
                <a:lnTo>
                  <a:pt x="433562" y="1177171"/>
                </a:lnTo>
                <a:lnTo>
                  <a:pt x="499676" y="1177284"/>
                </a:lnTo>
                <a:lnTo>
                  <a:pt x="2961226" y="1177284"/>
                </a:lnTo>
                <a:lnTo>
                  <a:pt x="3028278" y="1177171"/>
                </a:lnTo>
                <a:lnTo>
                  <a:pt x="3085349" y="1176377"/>
                </a:lnTo>
                <a:lnTo>
                  <a:pt x="3134588" y="1174223"/>
                </a:lnTo>
                <a:lnTo>
                  <a:pt x="3178140" y="1170027"/>
                </a:lnTo>
                <a:lnTo>
                  <a:pt x="3218155" y="1163111"/>
                </a:lnTo>
                <a:lnTo>
                  <a:pt x="3256778" y="1152793"/>
                </a:lnTo>
                <a:lnTo>
                  <a:pt x="3305224" y="1130166"/>
                </a:lnTo>
                <a:lnTo>
                  <a:pt x="3348502" y="1099797"/>
                </a:lnTo>
                <a:lnTo>
                  <a:pt x="3385755" y="1062544"/>
                </a:lnTo>
                <a:lnTo>
                  <a:pt x="3416124" y="1019266"/>
                </a:lnTo>
                <a:lnTo>
                  <a:pt x="3438751" y="970820"/>
                </a:lnTo>
                <a:lnTo>
                  <a:pt x="3449071" y="932199"/>
                </a:lnTo>
                <a:lnTo>
                  <a:pt x="3455994" y="892185"/>
                </a:lnTo>
                <a:lnTo>
                  <a:pt x="3460181" y="848910"/>
                </a:lnTo>
                <a:lnTo>
                  <a:pt x="3462335" y="800052"/>
                </a:lnTo>
                <a:lnTo>
                  <a:pt x="3463129" y="743608"/>
                </a:lnTo>
                <a:lnTo>
                  <a:pt x="3463111" y="433675"/>
                </a:lnTo>
                <a:lnTo>
                  <a:pt x="3462335" y="377890"/>
                </a:lnTo>
                <a:lnTo>
                  <a:pt x="3460181" y="328652"/>
                </a:lnTo>
                <a:lnTo>
                  <a:pt x="3455971" y="285017"/>
                </a:lnTo>
                <a:lnTo>
                  <a:pt x="3449066" y="245075"/>
                </a:lnTo>
                <a:lnTo>
                  <a:pt x="3438751" y="206463"/>
                </a:lnTo>
                <a:lnTo>
                  <a:pt x="3416124" y="158018"/>
                </a:lnTo>
                <a:lnTo>
                  <a:pt x="3385755" y="114740"/>
                </a:lnTo>
                <a:lnTo>
                  <a:pt x="3348502" y="77487"/>
                </a:lnTo>
                <a:lnTo>
                  <a:pt x="3305224" y="47118"/>
                </a:lnTo>
                <a:lnTo>
                  <a:pt x="3256778" y="24492"/>
                </a:lnTo>
                <a:lnTo>
                  <a:pt x="3218165" y="14173"/>
                </a:lnTo>
                <a:lnTo>
                  <a:pt x="3178223" y="7257"/>
                </a:lnTo>
                <a:lnTo>
                  <a:pt x="3134865" y="3061"/>
                </a:lnTo>
                <a:lnTo>
                  <a:pt x="3086007" y="907"/>
                </a:lnTo>
                <a:lnTo>
                  <a:pt x="3029562" y="113"/>
                </a:lnTo>
                <a:lnTo>
                  <a:pt x="2963446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9805" y="2050064"/>
            <a:ext cx="11786870" cy="34264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Palatino Linotype"/>
                <a:cs typeface="Palatino Linotype"/>
              </a:rPr>
              <a:t>If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delete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course,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also delete the </a:t>
            </a:r>
            <a:r>
              <a:rPr sz="4250" spc="-10" dirty="0">
                <a:latin typeface="Palatino Linotype"/>
                <a:cs typeface="Palatino Linotype"/>
              </a:rPr>
              <a:t>reviews</a:t>
            </a:r>
            <a:endParaRPr sz="4250" dirty="0">
              <a:latin typeface="Palatino Linotype"/>
              <a:cs typeface="Palatino Linotype"/>
            </a:endParaRPr>
          </a:p>
          <a:p>
            <a:pPr marL="5905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Palatino Linotype"/>
                <a:cs typeface="Palatino Linotype"/>
              </a:rPr>
              <a:t>Reviews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without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course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…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have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no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meaning</a:t>
            </a:r>
            <a:endParaRPr sz="4250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350" dirty="0">
              <a:latin typeface="Palatino Linotype"/>
              <a:cs typeface="Palatino Linotype"/>
            </a:endParaRPr>
          </a:p>
          <a:p>
            <a:pPr marR="429259" algn="r">
              <a:lnSpc>
                <a:spcPct val="100000"/>
              </a:lnSpc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Review</a:t>
            </a:r>
            <a:endParaRPr sz="4450" dirty="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8194" y="5918251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2" y="1174223"/>
                </a:lnTo>
                <a:lnTo>
                  <a:pt x="377119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4" y="1130165"/>
                </a:lnTo>
                <a:lnTo>
                  <a:pt x="3348501" y="1099797"/>
                </a:lnTo>
                <a:lnTo>
                  <a:pt x="3385754" y="1062544"/>
                </a:lnTo>
                <a:lnTo>
                  <a:pt x="3416121" y="1019266"/>
                </a:lnTo>
                <a:lnTo>
                  <a:pt x="3438745" y="970820"/>
                </a:lnTo>
                <a:lnTo>
                  <a:pt x="3449069" y="932198"/>
                </a:lnTo>
                <a:lnTo>
                  <a:pt x="3455995" y="892185"/>
                </a:lnTo>
                <a:lnTo>
                  <a:pt x="3460184" y="848910"/>
                </a:lnTo>
                <a:lnTo>
                  <a:pt x="3462339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39" y="377890"/>
                </a:lnTo>
                <a:lnTo>
                  <a:pt x="3460184" y="328652"/>
                </a:lnTo>
                <a:lnTo>
                  <a:pt x="3455973" y="285017"/>
                </a:lnTo>
                <a:lnTo>
                  <a:pt x="3449065" y="245075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4" y="114740"/>
                </a:lnTo>
                <a:lnTo>
                  <a:pt x="3348501" y="77487"/>
                </a:lnTo>
                <a:lnTo>
                  <a:pt x="3305224" y="47118"/>
                </a:lnTo>
                <a:lnTo>
                  <a:pt x="3256782" y="24492"/>
                </a:lnTo>
                <a:lnTo>
                  <a:pt x="3218169" y="14173"/>
                </a:lnTo>
                <a:lnTo>
                  <a:pt x="3178227" y="7257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94803" y="6123238"/>
            <a:ext cx="198818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45" dirty="0">
                <a:solidFill>
                  <a:srgbClr val="FFFFFF"/>
                </a:solidFill>
                <a:latin typeface="Arial Rounded MT Bold"/>
                <a:cs typeface="Arial Rounded MT Bold"/>
              </a:rPr>
              <a:t>Review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35869" y="7271301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2" y="0"/>
                </a:moveTo>
                <a:lnTo>
                  <a:pt x="501894" y="0"/>
                </a:lnTo>
                <a:lnTo>
                  <a:pt x="434846" y="113"/>
                </a:lnTo>
                <a:lnTo>
                  <a:pt x="377776" y="907"/>
                </a:lnTo>
                <a:lnTo>
                  <a:pt x="328538" y="3061"/>
                </a:lnTo>
                <a:lnTo>
                  <a:pt x="284985" y="7257"/>
                </a:lnTo>
                <a:lnTo>
                  <a:pt x="244972" y="14173"/>
                </a:lnTo>
                <a:lnTo>
                  <a:pt x="206353" y="24492"/>
                </a:lnTo>
                <a:lnTo>
                  <a:pt x="157907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9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3" y="932209"/>
                </a:lnTo>
                <a:lnTo>
                  <a:pt x="24379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7" y="1130166"/>
                </a:lnTo>
                <a:lnTo>
                  <a:pt x="206353" y="1152793"/>
                </a:lnTo>
                <a:lnTo>
                  <a:pt x="244962" y="1163111"/>
                </a:lnTo>
                <a:lnTo>
                  <a:pt x="284903" y="1170027"/>
                </a:lnTo>
                <a:lnTo>
                  <a:pt x="328260" y="1174223"/>
                </a:lnTo>
                <a:lnTo>
                  <a:pt x="377119" y="1176377"/>
                </a:lnTo>
                <a:lnTo>
                  <a:pt x="433562" y="1177171"/>
                </a:lnTo>
                <a:lnTo>
                  <a:pt x="499674" y="1177284"/>
                </a:lnTo>
                <a:lnTo>
                  <a:pt x="2961233" y="1177284"/>
                </a:lnTo>
                <a:lnTo>
                  <a:pt x="3028280" y="1177171"/>
                </a:lnTo>
                <a:lnTo>
                  <a:pt x="3085350" y="1176377"/>
                </a:lnTo>
                <a:lnTo>
                  <a:pt x="3134589" y="1174223"/>
                </a:lnTo>
                <a:lnTo>
                  <a:pt x="3178141" y="1170027"/>
                </a:lnTo>
                <a:lnTo>
                  <a:pt x="3218154" y="1163111"/>
                </a:lnTo>
                <a:lnTo>
                  <a:pt x="3256773" y="1152793"/>
                </a:lnTo>
                <a:lnTo>
                  <a:pt x="3305220" y="1130166"/>
                </a:lnTo>
                <a:lnTo>
                  <a:pt x="3348501" y="1099797"/>
                </a:lnTo>
                <a:lnTo>
                  <a:pt x="3385755" y="1062544"/>
                </a:lnTo>
                <a:lnTo>
                  <a:pt x="3416123" y="1019266"/>
                </a:lnTo>
                <a:lnTo>
                  <a:pt x="3438747" y="970820"/>
                </a:lnTo>
                <a:lnTo>
                  <a:pt x="3449067" y="932199"/>
                </a:lnTo>
                <a:lnTo>
                  <a:pt x="3455990" y="892185"/>
                </a:lnTo>
                <a:lnTo>
                  <a:pt x="3460177" y="848910"/>
                </a:lnTo>
                <a:lnTo>
                  <a:pt x="3462331" y="800052"/>
                </a:lnTo>
                <a:lnTo>
                  <a:pt x="3463125" y="743609"/>
                </a:lnTo>
                <a:lnTo>
                  <a:pt x="3463107" y="433675"/>
                </a:lnTo>
                <a:lnTo>
                  <a:pt x="3462331" y="377890"/>
                </a:lnTo>
                <a:lnTo>
                  <a:pt x="3460177" y="328652"/>
                </a:lnTo>
                <a:lnTo>
                  <a:pt x="3455967" y="285017"/>
                </a:lnTo>
                <a:lnTo>
                  <a:pt x="3449062" y="245075"/>
                </a:lnTo>
                <a:lnTo>
                  <a:pt x="3438747" y="206463"/>
                </a:lnTo>
                <a:lnTo>
                  <a:pt x="3416123" y="158018"/>
                </a:lnTo>
                <a:lnTo>
                  <a:pt x="3385755" y="114740"/>
                </a:lnTo>
                <a:lnTo>
                  <a:pt x="3348501" y="77487"/>
                </a:lnTo>
                <a:lnTo>
                  <a:pt x="3305220" y="47118"/>
                </a:lnTo>
                <a:lnTo>
                  <a:pt x="3256773" y="24492"/>
                </a:lnTo>
                <a:lnTo>
                  <a:pt x="3218164" y="14173"/>
                </a:lnTo>
                <a:lnTo>
                  <a:pt x="3178223" y="7257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5" y="113"/>
                </a:lnTo>
                <a:lnTo>
                  <a:pt x="2963452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80516" y="863769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8" y="1130165"/>
                </a:lnTo>
                <a:lnTo>
                  <a:pt x="3348506" y="1099796"/>
                </a:lnTo>
                <a:lnTo>
                  <a:pt x="3385759" y="1062543"/>
                </a:lnTo>
                <a:lnTo>
                  <a:pt x="3416128" y="1019265"/>
                </a:lnTo>
                <a:lnTo>
                  <a:pt x="3438755" y="970820"/>
                </a:lnTo>
                <a:lnTo>
                  <a:pt x="3449075" y="932198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39"/>
                </a:lnTo>
                <a:lnTo>
                  <a:pt x="3348506" y="77486"/>
                </a:lnTo>
                <a:lnTo>
                  <a:pt x="3305228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75967" y="7484454"/>
            <a:ext cx="2825750" cy="2065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Review</a:t>
            </a:r>
            <a:endParaRPr sz="445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600">
              <a:latin typeface="Arial Rounded MT Bold"/>
              <a:cs typeface="Arial Rounded MT Bold"/>
            </a:endParaRPr>
          </a:p>
          <a:p>
            <a:pPr marL="850265">
              <a:lnSpc>
                <a:spcPct val="100000"/>
              </a:lnSpc>
            </a:pPr>
            <a:r>
              <a:rPr sz="4450" spc="-45" dirty="0">
                <a:solidFill>
                  <a:srgbClr val="FFFFFF"/>
                </a:solidFill>
                <a:latin typeface="Arial Rounded MT Bold"/>
                <a:cs typeface="Arial Rounded MT Bold"/>
              </a:rPr>
              <a:t>Review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8574" y="5568781"/>
            <a:ext cx="3464759" cy="9306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0194" y="6544474"/>
            <a:ext cx="4282030" cy="35725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4752" y="7156356"/>
            <a:ext cx="4425932" cy="180032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3098659" y="1718090"/>
            <a:ext cx="7005955" cy="4512945"/>
            <a:chOff x="13098659" y="1718090"/>
            <a:chExt cx="7005955" cy="451294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8659" y="1718090"/>
              <a:ext cx="7005441" cy="451237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525463" y="2845138"/>
              <a:ext cx="6257925" cy="2244725"/>
            </a:xfrm>
            <a:custGeom>
              <a:avLst/>
              <a:gdLst/>
              <a:ahLst/>
              <a:cxnLst/>
              <a:rect l="l" t="t" r="r" b="b"/>
              <a:pathLst>
                <a:path w="6257925" h="2244725">
                  <a:moveTo>
                    <a:pt x="6186984" y="0"/>
                  </a:moveTo>
                  <a:lnTo>
                    <a:pt x="1966233" y="0"/>
                  </a:lnTo>
                  <a:lnTo>
                    <a:pt x="1938875" y="5535"/>
                  </a:lnTo>
                  <a:lnTo>
                    <a:pt x="1916513" y="20624"/>
                  </a:lnTo>
                  <a:lnTo>
                    <a:pt x="1901425" y="42988"/>
                  </a:lnTo>
                  <a:lnTo>
                    <a:pt x="1895889" y="70350"/>
                  </a:lnTo>
                  <a:lnTo>
                    <a:pt x="1895889" y="1638693"/>
                  </a:lnTo>
                  <a:lnTo>
                    <a:pt x="0" y="2244696"/>
                  </a:lnTo>
                  <a:lnTo>
                    <a:pt x="2426952" y="1838949"/>
                  </a:lnTo>
                  <a:lnTo>
                    <a:pt x="6186984" y="1838949"/>
                  </a:lnTo>
                  <a:lnTo>
                    <a:pt x="6214348" y="1833413"/>
                  </a:lnTo>
                  <a:lnTo>
                    <a:pt x="6236713" y="1818324"/>
                  </a:lnTo>
                  <a:lnTo>
                    <a:pt x="6251802" y="1795959"/>
                  </a:lnTo>
                  <a:lnTo>
                    <a:pt x="6257338" y="1768597"/>
                  </a:lnTo>
                  <a:lnTo>
                    <a:pt x="6257338" y="70350"/>
                  </a:lnTo>
                  <a:lnTo>
                    <a:pt x="6251802" y="42988"/>
                  </a:lnTo>
                  <a:lnTo>
                    <a:pt x="6236713" y="20624"/>
                  </a:lnTo>
                  <a:lnTo>
                    <a:pt x="6214348" y="5535"/>
                  </a:lnTo>
                  <a:lnTo>
                    <a:pt x="6186984" y="0"/>
                  </a:lnTo>
                  <a:close/>
                </a:path>
              </a:pathLst>
            </a:custGeom>
            <a:solidFill>
              <a:srgbClr val="9421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525468" y="2845138"/>
              <a:ext cx="6257925" cy="2244725"/>
            </a:xfrm>
            <a:custGeom>
              <a:avLst/>
              <a:gdLst/>
              <a:ahLst/>
              <a:cxnLst/>
              <a:rect l="l" t="t" r="r" b="b"/>
              <a:pathLst>
                <a:path w="6257925" h="2244725">
                  <a:moveTo>
                    <a:pt x="1966235" y="0"/>
                  </a:moveTo>
                  <a:lnTo>
                    <a:pt x="1938873" y="5535"/>
                  </a:lnTo>
                  <a:lnTo>
                    <a:pt x="1916509" y="20624"/>
                  </a:lnTo>
                  <a:lnTo>
                    <a:pt x="1901420" y="42989"/>
                  </a:lnTo>
                  <a:lnTo>
                    <a:pt x="1895884" y="70351"/>
                  </a:lnTo>
                  <a:lnTo>
                    <a:pt x="1895884" y="1638693"/>
                  </a:lnTo>
                  <a:lnTo>
                    <a:pt x="0" y="2244696"/>
                  </a:lnTo>
                  <a:lnTo>
                    <a:pt x="2426954" y="1838949"/>
                  </a:lnTo>
                  <a:lnTo>
                    <a:pt x="6186984" y="1838949"/>
                  </a:lnTo>
                  <a:lnTo>
                    <a:pt x="6214346" y="1833413"/>
                  </a:lnTo>
                  <a:lnTo>
                    <a:pt x="6236710" y="1818324"/>
                  </a:lnTo>
                  <a:lnTo>
                    <a:pt x="6251799" y="1795959"/>
                  </a:lnTo>
                  <a:lnTo>
                    <a:pt x="6257335" y="1768597"/>
                  </a:lnTo>
                  <a:lnTo>
                    <a:pt x="6257335" y="70351"/>
                  </a:lnTo>
                  <a:lnTo>
                    <a:pt x="6251799" y="42989"/>
                  </a:lnTo>
                  <a:lnTo>
                    <a:pt x="6236710" y="20624"/>
                  </a:lnTo>
                  <a:lnTo>
                    <a:pt x="6214346" y="5535"/>
                  </a:lnTo>
                  <a:lnTo>
                    <a:pt x="6186984" y="0"/>
                  </a:lnTo>
                  <a:lnTo>
                    <a:pt x="1966235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840220" y="3201861"/>
            <a:ext cx="3519804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934085" marR="5080" indent="-922019">
              <a:lnSpc>
                <a:spcPts val="3960"/>
              </a:lnSpc>
              <a:spcBef>
                <a:spcPts val="3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Apply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cascading deletes!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3466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95" dirty="0"/>
              <a:t>@One</a:t>
            </a:r>
            <a:r>
              <a:rPr sz="7200" spc="-865" dirty="0"/>
              <a:t>T</a:t>
            </a:r>
            <a:r>
              <a:rPr sz="7200" spc="-105" dirty="0"/>
              <a:t>oMa</a:t>
            </a:r>
            <a:r>
              <a:rPr sz="7200" spc="-170" dirty="0"/>
              <a:t>n</a:t>
            </a:r>
            <a:r>
              <a:rPr sz="7200" spc="35" dirty="0"/>
              <a:t>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52789" y="2931847"/>
            <a:ext cx="13183235" cy="4460875"/>
            <a:chOff x="2952789" y="2931847"/>
            <a:chExt cx="13183235" cy="4460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9382" y="3026085"/>
              <a:ext cx="12889659" cy="40836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2789" y="2931847"/>
              <a:ext cx="13182844" cy="44605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557750" y="4091887"/>
            <a:ext cx="306387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dirty="0">
                <a:solidFill>
                  <a:srgbClr val="FF2600"/>
                </a:solidFill>
                <a:latin typeface="Arial"/>
                <a:cs typeface="Arial"/>
              </a:rPr>
              <a:t>@OneToMany</a:t>
            </a:r>
            <a:r>
              <a:rPr sz="2600" b="1" spc="-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2600"/>
                </a:solidFill>
                <a:latin typeface="Arial"/>
                <a:cs typeface="Arial"/>
              </a:rPr>
              <a:t>(uni)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2327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90" dirty="0"/>
              <a:t>Development</a:t>
            </a:r>
            <a:r>
              <a:rPr spc="-70" dirty="0"/>
              <a:t> </a:t>
            </a:r>
            <a:r>
              <a:rPr spc="-35" dirty="0"/>
              <a:t>Process:</a:t>
            </a:r>
            <a:r>
              <a:rPr spc="-425" dirty="0"/>
              <a:t> </a:t>
            </a:r>
            <a:r>
              <a:rPr spc="-70" dirty="0"/>
              <a:t>One-</a:t>
            </a:r>
            <a:r>
              <a:rPr spc="-90" dirty="0"/>
              <a:t>to-</a:t>
            </a:r>
            <a:r>
              <a:rPr spc="-20" dirty="0"/>
              <a:t>Many</a:t>
            </a:r>
          </a:p>
        </p:txBody>
      </p:sp>
      <p:sp>
        <p:nvSpPr>
          <p:cNvPr id="3" name="object 3"/>
          <p:cNvSpPr/>
          <p:nvPr/>
        </p:nvSpPr>
        <p:spPr>
          <a:xfrm>
            <a:off x="15961050" y="207067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4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2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3" y="1525555"/>
                </a:lnTo>
                <a:lnTo>
                  <a:pt x="3148926" y="1534133"/>
                </a:lnTo>
                <a:lnTo>
                  <a:pt x="3187045" y="1538348"/>
                </a:lnTo>
                <a:lnTo>
                  <a:pt x="3222847" y="1537821"/>
                </a:lnTo>
                <a:lnTo>
                  <a:pt x="3261528" y="1528549"/>
                </a:lnTo>
                <a:lnTo>
                  <a:pt x="3296875" y="1511321"/>
                </a:lnTo>
                <a:lnTo>
                  <a:pt x="3327688" y="1486892"/>
                </a:lnTo>
                <a:lnTo>
                  <a:pt x="3352769" y="1456016"/>
                </a:lnTo>
                <a:lnTo>
                  <a:pt x="3381360" y="1387926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86" y="1019384"/>
                </a:lnTo>
                <a:lnTo>
                  <a:pt x="3479553" y="963077"/>
                </a:lnTo>
                <a:lnTo>
                  <a:pt x="3488133" y="918124"/>
                </a:lnTo>
                <a:lnTo>
                  <a:pt x="3492349" y="880006"/>
                </a:lnTo>
                <a:lnTo>
                  <a:pt x="3491823" y="844205"/>
                </a:lnTo>
                <a:lnTo>
                  <a:pt x="3482546" y="805521"/>
                </a:lnTo>
                <a:lnTo>
                  <a:pt x="3465317" y="770174"/>
                </a:lnTo>
                <a:lnTo>
                  <a:pt x="3440889" y="739361"/>
                </a:lnTo>
                <a:lnTo>
                  <a:pt x="3410014" y="714279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2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4">
                <a:moveTo>
                  <a:pt x="443392" y="25061"/>
                </a:moveTo>
                <a:lnTo>
                  <a:pt x="444680" y="25354"/>
                </a:lnTo>
                <a:lnTo>
                  <a:pt x="443392" y="25061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720000">
            <a:off x="16302756" y="263592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44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44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44" baseline="24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175" b="1" spc="-67" baseline="24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67" baseline="1610" dirty="0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3358925"/>
            <a:ext cx="9152890" cy="4134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Prep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spc="-50" dirty="0">
                <a:latin typeface="Palatino Linotype"/>
                <a:cs typeface="Palatino Linotype"/>
              </a:rPr>
              <a:t>Work</a:t>
            </a:r>
            <a:r>
              <a:rPr sz="4250" spc="-6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-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Define</a:t>
            </a:r>
            <a:r>
              <a:rPr sz="4250" spc="-7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database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tables</a:t>
            </a:r>
            <a:endParaRPr sz="42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Review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Update </a:t>
            </a:r>
            <a:r>
              <a:rPr sz="4250" b="1" dirty="0">
                <a:latin typeface="Palatino Linotype"/>
                <a:cs typeface="Palatino Linotype"/>
              </a:rPr>
              <a:t>Course </a:t>
            </a:r>
            <a:r>
              <a:rPr sz="4250" spc="-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Main</a:t>
            </a:r>
            <a:r>
              <a:rPr sz="4250" spc="-185" dirty="0">
                <a:latin typeface="Palatino Linotype"/>
                <a:cs typeface="Palatino Linotype"/>
              </a:rPr>
              <a:t> </a:t>
            </a:r>
            <a:r>
              <a:rPr sz="4250" spc="-25" dirty="0">
                <a:latin typeface="Palatino Linotype"/>
                <a:cs typeface="Palatino Linotype"/>
              </a:rPr>
              <a:t>App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727616" cy="14324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table:</a:t>
            </a:r>
            <a:r>
              <a:rPr spc="-390" dirty="0"/>
              <a:t> </a:t>
            </a:r>
            <a:r>
              <a:rPr spc="-310" dirty="0"/>
              <a:t>review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4664" y="2786205"/>
            <a:ext cx="12837795" cy="5269865"/>
            <a:chOff x="454664" y="2786205"/>
            <a:chExt cx="12837795" cy="5269865"/>
          </a:xfrm>
        </p:grpSpPr>
        <p:sp>
          <p:nvSpPr>
            <p:cNvPr id="4" name="object 4"/>
            <p:cNvSpPr/>
            <p:nvPr/>
          </p:nvSpPr>
          <p:spPr>
            <a:xfrm>
              <a:off x="632669" y="2901385"/>
              <a:ext cx="12481560" cy="4808855"/>
            </a:xfrm>
            <a:custGeom>
              <a:avLst/>
              <a:gdLst/>
              <a:ahLst/>
              <a:cxnLst/>
              <a:rect l="l" t="t" r="r" b="b"/>
              <a:pathLst>
                <a:path w="12481560" h="4808855">
                  <a:moveTo>
                    <a:pt x="0" y="0"/>
                  </a:moveTo>
                  <a:lnTo>
                    <a:pt x="12481307" y="0"/>
                  </a:lnTo>
                  <a:lnTo>
                    <a:pt x="12481307" y="4808754"/>
                  </a:lnTo>
                  <a:lnTo>
                    <a:pt x="0" y="4808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64" y="2786205"/>
              <a:ext cx="12837315" cy="526947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8849" y="3463633"/>
            <a:ext cx="7918450" cy="3715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CREATE</a:t>
            </a:r>
            <a:r>
              <a:rPr sz="3050" b="1" spc="-1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TABLE</a:t>
            </a:r>
            <a:r>
              <a:rPr sz="3050" b="1" spc="-1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`review`</a:t>
            </a:r>
            <a:r>
              <a:rPr sz="3050" b="1" spc="-120" dirty="0">
                <a:latin typeface="Arial"/>
                <a:cs typeface="Arial"/>
              </a:rPr>
              <a:t> </a:t>
            </a:r>
            <a:r>
              <a:rPr sz="3050" b="1" spc="-50" dirty="0">
                <a:latin typeface="Arial"/>
                <a:cs typeface="Arial"/>
              </a:rPr>
              <a:t>(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227329">
              <a:lnSpc>
                <a:spcPts val="3645"/>
              </a:lnSpc>
            </a:pPr>
            <a:r>
              <a:rPr sz="3050" b="1" dirty="0">
                <a:latin typeface="Arial"/>
                <a:cs typeface="Arial"/>
              </a:rPr>
              <a:t>`id`</a:t>
            </a:r>
            <a:r>
              <a:rPr sz="3050" b="1" spc="-55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5329D2"/>
                </a:solidFill>
                <a:latin typeface="Arial"/>
                <a:cs typeface="Arial"/>
              </a:rPr>
              <a:t>int</a:t>
            </a:r>
            <a:r>
              <a:rPr sz="3050" b="1" dirty="0">
                <a:latin typeface="Arial"/>
                <a:cs typeface="Arial"/>
              </a:rPr>
              <a:t>(11)</a:t>
            </a:r>
            <a:r>
              <a:rPr sz="3050" b="1" spc="-50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NOT</a:t>
            </a:r>
            <a:r>
              <a:rPr sz="3050" b="1" spc="-5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210" dirty="0">
                <a:solidFill>
                  <a:srgbClr val="5329D2"/>
                </a:solidFill>
                <a:latin typeface="Arial"/>
                <a:cs typeface="Arial"/>
              </a:rPr>
              <a:t> </a:t>
            </a:r>
            <a:r>
              <a:rPr sz="3050" b="1" spc="-25" dirty="0">
                <a:latin typeface="Arial"/>
                <a:cs typeface="Arial"/>
              </a:rPr>
              <a:t>AUTO_INCREMENT,</a:t>
            </a:r>
            <a:endParaRPr sz="3050">
              <a:latin typeface="Arial"/>
              <a:cs typeface="Arial"/>
            </a:endParaRPr>
          </a:p>
          <a:p>
            <a:pPr marL="227329">
              <a:lnSpc>
                <a:spcPts val="3629"/>
              </a:lnSpc>
            </a:pPr>
            <a:r>
              <a:rPr sz="3050" b="1" dirty="0">
                <a:latin typeface="Arial"/>
                <a:cs typeface="Arial"/>
              </a:rPr>
              <a:t>`comment`</a:t>
            </a:r>
            <a:r>
              <a:rPr sz="3050" b="1" spc="-60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varchar</a:t>
            </a:r>
            <a:r>
              <a:rPr sz="3050" b="1" dirty="0">
                <a:latin typeface="Arial"/>
                <a:cs typeface="Arial"/>
              </a:rPr>
              <a:t>(256)</a:t>
            </a:r>
            <a:r>
              <a:rPr sz="3050" b="1" spc="-60" dirty="0">
                <a:latin typeface="Arial"/>
                <a:cs typeface="Arial"/>
              </a:rPr>
              <a:t> </a:t>
            </a:r>
            <a:r>
              <a:rPr sz="3050" b="1" spc="-35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3050" b="1" spc="-5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0" dirty="0">
                <a:latin typeface="Arial"/>
                <a:cs typeface="Arial"/>
              </a:rPr>
              <a:t>,</a:t>
            </a:r>
            <a:endParaRPr sz="3050">
              <a:latin typeface="Arial"/>
              <a:cs typeface="Arial"/>
            </a:endParaRPr>
          </a:p>
          <a:p>
            <a:pPr marL="227329">
              <a:lnSpc>
                <a:spcPts val="3645"/>
              </a:lnSpc>
            </a:pPr>
            <a:r>
              <a:rPr sz="3050" b="1" dirty="0">
                <a:latin typeface="Arial"/>
                <a:cs typeface="Arial"/>
              </a:rPr>
              <a:t>`course_id`</a:t>
            </a:r>
            <a:r>
              <a:rPr sz="3050" b="1" spc="-135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5329D2"/>
                </a:solidFill>
                <a:latin typeface="Arial"/>
                <a:cs typeface="Arial"/>
              </a:rPr>
              <a:t>int</a:t>
            </a:r>
            <a:r>
              <a:rPr sz="3050" b="1" dirty="0">
                <a:latin typeface="Arial"/>
                <a:cs typeface="Arial"/>
              </a:rPr>
              <a:t>(11)</a:t>
            </a:r>
            <a:r>
              <a:rPr sz="3050" b="1" spc="-120" dirty="0">
                <a:latin typeface="Arial"/>
                <a:cs typeface="Arial"/>
              </a:rPr>
              <a:t> </a:t>
            </a:r>
            <a:r>
              <a:rPr sz="3050" b="1" spc="-35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3050" b="1" spc="-114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0" dirty="0">
                <a:latin typeface="Arial"/>
                <a:cs typeface="Arial"/>
              </a:rPr>
              <a:t>,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389255">
              <a:lnSpc>
                <a:spcPts val="3645"/>
              </a:lnSpc>
            </a:pPr>
            <a:r>
              <a:rPr sz="3050" b="1" spc="-25" dirty="0">
                <a:latin typeface="Arial"/>
                <a:cs typeface="Arial"/>
              </a:rPr>
              <a:t>...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ts val="3645"/>
              </a:lnSpc>
            </a:pPr>
            <a:r>
              <a:rPr sz="3050" b="1" spc="-25" dirty="0">
                <a:latin typeface="Arial"/>
                <a:cs typeface="Arial"/>
              </a:rPr>
              <a:t>);</a:t>
            </a:r>
            <a:endParaRPr sz="3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0150" y="2259482"/>
            <a:ext cx="280352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latin typeface="Arial"/>
                <a:cs typeface="Arial"/>
              </a:rPr>
              <a:t>File:</a:t>
            </a:r>
            <a:r>
              <a:rPr sz="2550" b="1" spc="-15" dirty="0">
                <a:latin typeface="Arial"/>
                <a:cs typeface="Arial"/>
              </a:rPr>
              <a:t> </a:t>
            </a:r>
            <a:r>
              <a:rPr sz="2550" b="1" dirty="0">
                <a:latin typeface="Arial"/>
                <a:cs typeface="Arial"/>
              </a:rPr>
              <a:t>create-</a:t>
            </a:r>
            <a:r>
              <a:rPr sz="2550" b="1" spc="-10" dirty="0">
                <a:latin typeface="Arial"/>
                <a:cs typeface="Arial"/>
              </a:rPr>
              <a:t>db.sql</a:t>
            </a:r>
            <a:endParaRPr sz="25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11742" y="468787"/>
            <a:ext cx="14154150" cy="6798309"/>
            <a:chOff x="5311742" y="468787"/>
            <a:chExt cx="14154150" cy="6798309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1346" y="3204091"/>
              <a:ext cx="5057437" cy="37799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14753" y="3109852"/>
              <a:ext cx="5350622" cy="41569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1742" y="468787"/>
              <a:ext cx="9460320" cy="589089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56754" y="1854309"/>
              <a:ext cx="8575675" cy="3114675"/>
            </a:xfrm>
            <a:custGeom>
              <a:avLst/>
              <a:gdLst/>
              <a:ahLst/>
              <a:cxnLst/>
              <a:rect l="l" t="t" r="r" b="b"/>
              <a:pathLst>
                <a:path w="8575675" h="3114675">
                  <a:moveTo>
                    <a:pt x="7114309" y="0"/>
                  </a:moveTo>
                  <a:lnTo>
                    <a:pt x="70351" y="0"/>
                  </a:lnTo>
                  <a:lnTo>
                    <a:pt x="42989" y="5535"/>
                  </a:lnTo>
                  <a:lnTo>
                    <a:pt x="20624" y="20624"/>
                  </a:lnTo>
                  <a:lnTo>
                    <a:pt x="5535" y="42988"/>
                  </a:lnTo>
                  <a:lnTo>
                    <a:pt x="0" y="70350"/>
                  </a:lnTo>
                  <a:lnTo>
                    <a:pt x="0" y="1357942"/>
                  </a:lnTo>
                  <a:lnTo>
                    <a:pt x="5535" y="1385253"/>
                  </a:lnTo>
                  <a:lnTo>
                    <a:pt x="20624" y="1407505"/>
                  </a:lnTo>
                  <a:lnTo>
                    <a:pt x="42989" y="1422482"/>
                  </a:lnTo>
                  <a:lnTo>
                    <a:pt x="70351" y="1427966"/>
                  </a:lnTo>
                  <a:lnTo>
                    <a:pt x="6981789" y="1427966"/>
                  </a:lnTo>
                  <a:lnTo>
                    <a:pt x="8575332" y="3114106"/>
                  </a:lnTo>
                  <a:lnTo>
                    <a:pt x="7184662" y="1208732"/>
                  </a:lnTo>
                  <a:lnTo>
                    <a:pt x="7184662" y="70350"/>
                  </a:lnTo>
                  <a:lnTo>
                    <a:pt x="7179127" y="42988"/>
                  </a:lnTo>
                  <a:lnTo>
                    <a:pt x="7164037" y="20624"/>
                  </a:lnTo>
                  <a:lnTo>
                    <a:pt x="7141672" y="5535"/>
                  </a:lnTo>
                  <a:lnTo>
                    <a:pt x="7114309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56754" y="1854308"/>
              <a:ext cx="8575675" cy="3114675"/>
            </a:xfrm>
            <a:custGeom>
              <a:avLst/>
              <a:gdLst/>
              <a:ahLst/>
              <a:cxnLst/>
              <a:rect l="l" t="t" r="r" b="b"/>
              <a:pathLst>
                <a:path w="8575675" h="3114675">
                  <a:moveTo>
                    <a:pt x="70351" y="0"/>
                  </a:moveTo>
                  <a:lnTo>
                    <a:pt x="42989" y="5535"/>
                  </a:lnTo>
                  <a:lnTo>
                    <a:pt x="20624" y="20624"/>
                  </a:lnTo>
                  <a:lnTo>
                    <a:pt x="5535" y="42989"/>
                  </a:lnTo>
                  <a:lnTo>
                    <a:pt x="0" y="70351"/>
                  </a:lnTo>
                  <a:lnTo>
                    <a:pt x="0" y="1357942"/>
                  </a:lnTo>
                  <a:lnTo>
                    <a:pt x="5535" y="1385253"/>
                  </a:lnTo>
                  <a:lnTo>
                    <a:pt x="20624" y="1407505"/>
                  </a:lnTo>
                  <a:lnTo>
                    <a:pt x="42989" y="1422482"/>
                  </a:lnTo>
                  <a:lnTo>
                    <a:pt x="70351" y="1427966"/>
                  </a:lnTo>
                  <a:lnTo>
                    <a:pt x="6981789" y="1427966"/>
                  </a:lnTo>
                  <a:lnTo>
                    <a:pt x="8575328" y="3114106"/>
                  </a:lnTo>
                  <a:lnTo>
                    <a:pt x="7184662" y="1208732"/>
                  </a:lnTo>
                  <a:lnTo>
                    <a:pt x="7184662" y="70351"/>
                  </a:lnTo>
                  <a:lnTo>
                    <a:pt x="7179127" y="42989"/>
                  </a:lnTo>
                  <a:lnTo>
                    <a:pt x="7164038" y="20624"/>
                  </a:lnTo>
                  <a:lnTo>
                    <a:pt x="7141674" y="5535"/>
                  </a:lnTo>
                  <a:lnTo>
                    <a:pt x="7114312" y="0"/>
                  </a:lnTo>
                  <a:lnTo>
                    <a:pt x="70351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22185" y="2091948"/>
            <a:ext cx="6047105" cy="884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05" algn="ctr">
              <a:lnSpc>
                <a:spcPts val="3360"/>
              </a:lnSpc>
              <a:spcBef>
                <a:spcPts val="135"/>
              </a:spcBef>
            </a:pPr>
            <a:r>
              <a:rPr sz="2850" b="1" spc="-10" dirty="0">
                <a:solidFill>
                  <a:srgbClr val="FFFFFF"/>
                </a:solidFill>
                <a:latin typeface="Arial"/>
                <a:cs typeface="Arial"/>
              </a:rPr>
              <a:t>comment:</a:t>
            </a:r>
            <a:endParaRPr sz="2850">
              <a:latin typeface="Arial"/>
              <a:cs typeface="Arial"/>
            </a:endParaRPr>
          </a:p>
          <a:p>
            <a:pPr algn="ctr">
              <a:lnSpc>
                <a:spcPts val="3360"/>
              </a:lnSpc>
            </a:pPr>
            <a:r>
              <a:rPr sz="2850" b="1" i="1" dirty="0">
                <a:solidFill>
                  <a:srgbClr val="FFFFFF"/>
                </a:solidFill>
                <a:latin typeface="Arial"/>
                <a:cs typeface="Arial"/>
              </a:rPr>
              <a:t>“Wow</a:t>
            </a:r>
            <a:r>
              <a:rPr sz="2850" b="1" i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i="1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sz="2850" b="1" i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i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850" b="1" i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i="1" dirty="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sz="2850" b="1" i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i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50" b="1" i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i="1" spc="-10" dirty="0">
                <a:solidFill>
                  <a:srgbClr val="FFFFFF"/>
                </a:solidFill>
                <a:latin typeface="Arial"/>
                <a:cs typeface="Arial"/>
              </a:rPr>
              <a:t>awesome!”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79092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65" dirty="0"/>
              <a:t>table:</a:t>
            </a:r>
            <a:r>
              <a:rPr sz="7200" spc="-430" dirty="0"/>
              <a:t> </a:t>
            </a:r>
            <a:r>
              <a:rPr sz="7200" spc="-300" dirty="0"/>
              <a:t>review</a:t>
            </a:r>
            <a:r>
              <a:rPr sz="7200" spc="-110" dirty="0"/>
              <a:t> </a:t>
            </a:r>
            <a:r>
              <a:rPr sz="7200" spc="235" dirty="0"/>
              <a:t>-</a:t>
            </a:r>
            <a:r>
              <a:rPr sz="7200" spc="-140" dirty="0"/>
              <a:t> </a:t>
            </a:r>
            <a:r>
              <a:rPr sz="7200" spc="-105" dirty="0"/>
              <a:t>foreign</a:t>
            </a:r>
            <a:r>
              <a:rPr sz="7200" spc="-110" dirty="0"/>
              <a:t> </a:t>
            </a:r>
            <a:r>
              <a:rPr sz="7200" spc="-380" dirty="0"/>
              <a:t>key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0703" y="2945816"/>
            <a:ext cx="12837795" cy="5269865"/>
            <a:chOff x="440703" y="2945816"/>
            <a:chExt cx="12837795" cy="5269865"/>
          </a:xfrm>
        </p:grpSpPr>
        <p:sp>
          <p:nvSpPr>
            <p:cNvPr id="4" name="object 4"/>
            <p:cNvSpPr/>
            <p:nvPr/>
          </p:nvSpPr>
          <p:spPr>
            <a:xfrm>
              <a:off x="618708" y="3060995"/>
              <a:ext cx="12481560" cy="4808855"/>
            </a:xfrm>
            <a:custGeom>
              <a:avLst/>
              <a:gdLst/>
              <a:ahLst/>
              <a:cxnLst/>
              <a:rect l="l" t="t" r="r" b="b"/>
              <a:pathLst>
                <a:path w="12481560" h="4808855">
                  <a:moveTo>
                    <a:pt x="0" y="0"/>
                  </a:moveTo>
                  <a:lnTo>
                    <a:pt x="12481311" y="0"/>
                  </a:lnTo>
                  <a:lnTo>
                    <a:pt x="12481311" y="4808755"/>
                  </a:lnTo>
                  <a:lnTo>
                    <a:pt x="0" y="4808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703" y="2945816"/>
              <a:ext cx="12837315" cy="526947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78378" y="2385132"/>
            <a:ext cx="7658100" cy="4951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latin typeface="Arial"/>
                <a:cs typeface="Arial"/>
              </a:rPr>
              <a:t>File:</a:t>
            </a:r>
            <a:r>
              <a:rPr sz="2550" b="1" spc="-15" dirty="0">
                <a:latin typeface="Arial"/>
                <a:cs typeface="Arial"/>
              </a:rPr>
              <a:t> </a:t>
            </a:r>
            <a:r>
              <a:rPr sz="2550" b="1" dirty="0">
                <a:latin typeface="Arial"/>
                <a:cs typeface="Arial"/>
              </a:rPr>
              <a:t>create-</a:t>
            </a:r>
            <a:r>
              <a:rPr sz="2550" b="1" spc="-10" dirty="0">
                <a:latin typeface="Arial"/>
                <a:cs typeface="Arial"/>
              </a:rPr>
              <a:t>db.sql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Arial"/>
              <a:cs typeface="Arial"/>
            </a:endParaRPr>
          </a:p>
          <a:p>
            <a:pPr marL="12700">
              <a:lnSpc>
                <a:spcPts val="3645"/>
              </a:lnSpc>
            </a:pP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CREATE</a:t>
            </a:r>
            <a:r>
              <a:rPr sz="3050" b="1" spc="-1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TABLE</a:t>
            </a:r>
            <a:r>
              <a:rPr sz="3050" b="1" spc="-1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`review`</a:t>
            </a:r>
            <a:r>
              <a:rPr sz="3050" b="1" spc="-120" dirty="0">
                <a:latin typeface="Arial"/>
                <a:cs typeface="Arial"/>
              </a:rPr>
              <a:t> </a:t>
            </a:r>
            <a:r>
              <a:rPr sz="3050" b="1" spc="-50" dirty="0">
                <a:latin typeface="Arial"/>
                <a:cs typeface="Arial"/>
              </a:rPr>
              <a:t>(</a:t>
            </a:r>
            <a:endParaRPr sz="3050">
              <a:latin typeface="Arial"/>
              <a:cs typeface="Arial"/>
            </a:endParaRPr>
          </a:p>
          <a:p>
            <a:pPr marL="227329">
              <a:lnSpc>
                <a:spcPts val="3629"/>
              </a:lnSpc>
            </a:pPr>
            <a:r>
              <a:rPr sz="3050" dirty="0">
                <a:latin typeface="Arial"/>
                <a:cs typeface="Arial"/>
              </a:rPr>
              <a:t>…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KEY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dirty="0">
                <a:latin typeface="Arial"/>
                <a:cs typeface="Arial"/>
              </a:rPr>
              <a:t>`FK_COURSE_ID_idx`</a:t>
            </a:r>
            <a:r>
              <a:rPr sz="3050" spc="-5" dirty="0"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(`course_id`),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CONSTRAINT</a:t>
            </a:r>
            <a:r>
              <a:rPr sz="30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`FK_COURSE`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FOREIGN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KEY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(`course_id`)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REFERENCES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dirty="0">
                <a:latin typeface="Arial"/>
                <a:cs typeface="Arial"/>
              </a:rPr>
              <a:t>`course` </a:t>
            </a:r>
            <a:r>
              <a:rPr sz="3050" spc="-10" dirty="0">
                <a:latin typeface="Arial"/>
                <a:cs typeface="Arial"/>
              </a:rPr>
              <a:t>(`id`)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dirty="0">
                <a:latin typeface="Arial"/>
                <a:cs typeface="Arial"/>
              </a:rPr>
              <a:t>…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ts val="3645"/>
              </a:lnSpc>
            </a:pPr>
            <a:r>
              <a:rPr sz="3050" b="1" spc="-25" dirty="0">
                <a:latin typeface="Arial"/>
                <a:cs typeface="Arial"/>
              </a:rPr>
              <a:t>);</a:t>
            </a:r>
            <a:endParaRPr sz="30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08611" y="5905579"/>
            <a:ext cx="17515205" cy="3361690"/>
            <a:chOff x="1908611" y="5905579"/>
            <a:chExt cx="17515205" cy="33616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3102" y="5999817"/>
              <a:ext cx="9423796" cy="29842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6511" y="5905579"/>
              <a:ext cx="9716981" cy="336115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906302" y="7037700"/>
              <a:ext cx="3966845" cy="779145"/>
            </a:xfrm>
            <a:custGeom>
              <a:avLst/>
              <a:gdLst/>
              <a:ahLst/>
              <a:cxnLst/>
              <a:rect l="l" t="t" r="r" b="b"/>
              <a:pathLst>
                <a:path w="3966844" h="779145">
                  <a:moveTo>
                    <a:pt x="3966743" y="778965"/>
                  </a:moveTo>
                  <a:lnTo>
                    <a:pt x="30823" y="6053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690534" y="6920457"/>
              <a:ext cx="271145" cy="247015"/>
            </a:xfrm>
            <a:custGeom>
              <a:avLst/>
              <a:gdLst/>
              <a:ahLst/>
              <a:cxnLst/>
              <a:rect l="l" t="t" r="r" b="b"/>
              <a:pathLst>
                <a:path w="271145" h="247015">
                  <a:moveTo>
                    <a:pt x="270798" y="0"/>
                  </a:moveTo>
                  <a:lnTo>
                    <a:pt x="0" y="74872"/>
                  </a:lnTo>
                  <a:lnTo>
                    <a:pt x="222380" y="246592"/>
                  </a:lnTo>
                  <a:lnTo>
                    <a:pt x="27079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8611" y="6491003"/>
              <a:ext cx="2025135" cy="17859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280423" y="7369274"/>
            <a:ext cx="11417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77184" y="6430585"/>
            <a:ext cx="2641600" cy="2049780"/>
          </a:xfrm>
          <a:custGeom>
            <a:avLst/>
            <a:gdLst/>
            <a:ahLst/>
            <a:cxnLst/>
            <a:rect l="l" t="t" r="r" b="b"/>
            <a:pathLst>
              <a:path w="2641600" h="2049779">
                <a:moveTo>
                  <a:pt x="659993" y="0"/>
                </a:moveTo>
                <a:lnTo>
                  <a:pt x="939435" y="883808"/>
                </a:lnTo>
                <a:lnTo>
                  <a:pt x="874949" y="893398"/>
                </a:lnTo>
                <a:lnTo>
                  <a:pt x="811974" y="904418"/>
                </a:lnTo>
                <a:lnTo>
                  <a:pt x="750604" y="916826"/>
                </a:lnTo>
                <a:lnTo>
                  <a:pt x="690936" y="930579"/>
                </a:lnTo>
                <a:lnTo>
                  <a:pt x="633065" y="945634"/>
                </a:lnTo>
                <a:lnTo>
                  <a:pt x="577085" y="961947"/>
                </a:lnTo>
                <a:lnTo>
                  <a:pt x="523094" y="979478"/>
                </a:lnTo>
                <a:lnTo>
                  <a:pt x="471186" y="998181"/>
                </a:lnTo>
                <a:lnTo>
                  <a:pt x="421456" y="1018015"/>
                </a:lnTo>
                <a:lnTo>
                  <a:pt x="374001" y="1038937"/>
                </a:lnTo>
                <a:lnTo>
                  <a:pt x="328915" y="1060904"/>
                </a:lnTo>
                <a:lnTo>
                  <a:pt x="286295" y="1083872"/>
                </a:lnTo>
                <a:lnTo>
                  <a:pt x="246235" y="1107800"/>
                </a:lnTo>
                <a:lnTo>
                  <a:pt x="208831" y="1132644"/>
                </a:lnTo>
                <a:lnTo>
                  <a:pt x="174179" y="1158361"/>
                </a:lnTo>
                <a:lnTo>
                  <a:pt x="142374" y="1184909"/>
                </a:lnTo>
                <a:lnTo>
                  <a:pt x="113511" y="1212245"/>
                </a:lnTo>
                <a:lnTo>
                  <a:pt x="87687" y="1240325"/>
                </a:lnTo>
                <a:lnTo>
                  <a:pt x="45534" y="1298549"/>
                </a:lnTo>
                <a:lnTo>
                  <a:pt x="16678" y="1359238"/>
                </a:lnTo>
                <a:lnTo>
                  <a:pt x="1885" y="1422049"/>
                </a:lnTo>
                <a:lnTo>
                  <a:pt x="0" y="1454144"/>
                </a:lnTo>
                <a:lnTo>
                  <a:pt x="1522" y="1483007"/>
                </a:lnTo>
                <a:lnTo>
                  <a:pt x="13497" y="1539637"/>
                </a:lnTo>
                <a:lnTo>
                  <a:pt x="36917" y="1594595"/>
                </a:lnTo>
                <a:lnTo>
                  <a:pt x="71229" y="1647633"/>
                </a:lnTo>
                <a:lnTo>
                  <a:pt x="115879" y="1698501"/>
                </a:lnTo>
                <a:lnTo>
                  <a:pt x="170313" y="1746950"/>
                </a:lnTo>
                <a:lnTo>
                  <a:pt x="201027" y="1770189"/>
                </a:lnTo>
                <a:lnTo>
                  <a:pt x="233979" y="1792731"/>
                </a:lnTo>
                <a:lnTo>
                  <a:pt x="269102" y="1814543"/>
                </a:lnTo>
                <a:lnTo>
                  <a:pt x="306324" y="1835595"/>
                </a:lnTo>
                <a:lnTo>
                  <a:pt x="345578" y="1855855"/>
                </a:lnTo>
                <a:lnTo>
                  <a:pt x="386794" y="1875292"/>
                </a:lnTo>
                <a:lnTo>
                  <a:pt x="429903" y="1893876"/>
                </a:lnTo>
                <a:lnTo>
                  <a:pt x="474835" y="1911574"/>
                </a:lnTo>
                <a:lnTo>
                  <a:pt x="521522" y="1928357"/>
                </a:lnTo>
                <a:lnTo>
                  <a:pt x="569895" y="1944192"/>
                </a:lnTo>
                <a:lnTo>
                  <a:pt x="619884" y="1959049"/>
                </a:lnTo>
                <a:lnTo>
                  <a:pt x="671420" y="1972896"/>
                </a:lnTo>
                <a:lnTo>
                  <a:pt x="724434" y="1985702"/>
                </a:lnTo>
                <a:lnTo>
                  <a:pt x="778857" y="1997437"/>
                </a:lnTo>
                <a:lnTo>
                  <a:pt x="834619" y="2008068"/>
                </a:lnTo>
                <a:lnTo>
                  <a:pt x="891652" y="2017566"/>
                </a:lnTo>
                <a:lnTo>
                  <a:pt x="949886" y="2025898"/>
                </a:lnTo>
                <a:lnTo>
                  <a:pt x="1009252" y="2033033"/>
                </a:lnTo>
                <a:lnTo>
                  <a:pt x="1069682" y="2038942"/>
                </a:lnTo>
                <a:lnTo>
                  <a:pt x="1131105" y="2043591"/>
                </a:lnTo>
                <a:lnTo>
                  <a:pt x="1193453" y="2046950"/>
                </a:lnTo>
                <a:lnTo>
                  <a:pt x="1256659" y="2048989"/>
                </a:lnTo>
                <a:lnTo>
                  <a:pt x="1320640" y="2049675"/>
                </a:lnTo>
                <a:lnTo>
                  <a:pt x="1384632" y="2048989"/>
                </a:lnTo>
                <a:lnTo>
                  <a:pt x="1447835" y="2046950"/>
                </a:lnTo>
                <a:lnTo>
                  <a:pt x="1510182" y="2043591"/>
                </a:lnTo>
                <a:lnTo>
                  <a:pt x="1571605" y="2038941"/>
                </a:lnTo>
                <a:lnTo>
                  <a:pt x="1632034" y="2033033"/>
                </a:lnTo>
                <a:lnTo>
                  <a:pt x="1691400" y="2025897"/>
                </a:lnTo>
                <a:lnTo>
                  <a:pt x="1749633" y="2017565"/>
                </a:lnTo>
                <a:lnTo>
                  <a:pt x="1806666" y="2008068"/>
                </a:lnTo>
                <a:lnTo>
                  <a:pt x="1862428" y="1997436"/>
                </a:lnTo>
                <a:lnTo>
                  <a:pt x="1916850" y="1985702"/>
                </a:lnTo>
                <a:lnTo>
                  <a:pt x="1969864" y="1972895"/>
                </a:lnTo>
                <a:lnTo>
                  <a:pt x="2021399" y="1959048"/>
                </a:lnTo>
                <a:lnTo>
                  <a:pt x="2071388" y="1944191"/>
                </a:lnTo>
                <a:lnTo>
                  <a:pt x="2119760" y="1928356"/>
                </a:lnTo>
                <a:lnTo>
                  <a:pt x="2166447" y="1911574"/>
                </a:lnTo>
                <a:lnTo>
                  <a:pt x="2211379" y="1893875"/>
                </a:lnTo>
                <a:lnTo>
                  <a:pt x="2254488" y="1875292"/>
                </a:lnTo>
                <a:lnTo>
                  <a:pt x="2295703" y="1855854"/>
                </a:lnTo>
                <a:lnTo>
                  <a:pt x="2334957" y="1835594"/>
                </a:lnTo>
                <a:lnTo>
                  <a:pt x="2372179" y="1814543"/>
                </a:lnTo>
                <a:lnTo>
                  <a:pt x="2407301" y="1792730"/>
                </a:lnTo>
                <a:lnTo>
                  <a:pt x="2440254" y="1770189"/>
                </a:lnTo>
                <a:lnTo>
                  <a:pt x="2470967" y="1746949"/>
                </a:lnTo>
                <a:lnTo>
                  <a:pt x="2525402" y="1698500"/>
                </a:lnTo>
                <a:lnTo>
                  <a:pt x="2570051" y="1647633"/>
                </a:lnTo>
                <a:lnTo>
                  <a:pt x="2604363" y="1594595"/>
                </a:lnTo>
                <a:lnTo>
                  <a:pt x="2627782" y="1539637"/>
                </a:lnTo>
                <a:lnTo>
                  <a:pt x="2639758" y="1483007"/>
                </a:lnTo>
                <a:lnTo>
                  <a:pt x="2641280" y="1454144"/>
                </a:lnTo>
                <a:lnTo>
                  <a:pt x="2639758" y="1425279"/>
                </a:lnTo>
                <a:lnTo>
                  <a:pt x="2627782" y="1368643"/>
                </a:lnTo>
                <a:lnTo>
                  <a:pt x="2604363" y="1313674"/>
                </a:lnTo>
                <a:lnTo>
                  <a:pt x="2570051" y="1260619"/>
                </a:lnTo>
                <a:lnTo>
                  <a:pt x="2525401" y="1209731"/>
                </a:lnTo>
                <a:lnTo>
                  <a:pt x="2470967" y="1161258"/>
                </a:lnTo>
                <a:lnTo>
                  <a:pt x="2440253" y="1138006"/>
                </a:lnTo>
                <a:lnTo>
                  <a:pt x="2407301" y="1115451"/>
                </a:lnTo>
                <a:lnTo>
                  <a:pt x="2372179" y="1093625"/>
                </a:lnTo>
                <a:lnTo>
                  <a:pt x="2334956" y="1072559"/>
                </a:lnTo>
                <a:lnTo>
                  <a:pt x="2295703" y="1052285"/>
                </a:lnTo>
                <a:lnTo>
                  <a:pt x="2254487" y="1032833"/>
                </a:lnTo>
                <a:lnTo>
                  <a:pt x="2211378" y="1014235"/>
                </a:lnTo>
                <a:lnTo>
                  <a:pt x="2166446" y="996522"/>
                </a:lnTo>
                <a:lnTo>
                  <a:pt x="2119759" y="979725"/>
                </a:lnTo>
                <a:lnTo>
                  <a:pt x="2071386" y="963876"/>
                </a:lnTo>
                <a:lnTo>
                  <a:pt x="2021398" y="949006"/>
                </a:lnTo>
                <a:lnTo>
                  <a:pt x="1969862" y="935146"/>
                </a:lnTo>
                <a:lnTo>
                  <a:pt x="1916848" y="922327"/>
                </a:lnTo>
                <a:lnTo>
                  <a:pt x="1862426" y="910581"/>
                </a:lnTo>
                <a:lnTo>
                  <a:pt x="1806664" y="899939"/>
                </a:lnTo>
                <a:lnTo>
                  <a:pt x="1749631" y="890431"/>
                </a:lnTo>
                <a:lnTo>
                  <a:pt x="1691397" y="882090"/>
                </a:lnTo>
                <a:lnTo>
                  <a:pt x="1632031" y="874947"/>
                </a:lnTo>
                <a:lnTo>
                  <a:pt x="1571602" y="869032"/>
                </a:lnTo>
                <a:lnTo>
                  <a:pt x="1510179" y="864377"/>
                </a:lnTo>
                <a:lnTo>
                  <a:pt x="1451838" y="861230"/>
                </a:lnTo>
                <a:lnTo>
                  <a:pt x="1184518" y="861230"/>
                </a:lnTo>
                <a:lnTo>
                  <a:pt x="659993" y="0"/>
                </a:lnTo>
                <a:close/>
              </a:path>
              <a:path w="2641600" h="2049779">
                <a:moveTo>
                  <a:pt x="1320640" y="858285"/>
                </a:moveTo>
                <a:lnTo>
                  <a:pt x="1286251" y="858454"/>
                </a:lnTo>
                <a:lnTo>
                  <a:pt x="1252124" y="858980"/>
                </a:lnTo>
                <a:lnTo>
                  <a:pt x="1218224" y="859895"/>
                </a:lnTo>
                <a:lnTo>
                  <a:pt x="1184518" y="861230"/>
                </a:lnTo>
                <a:lnTo>
                  <a:pt x="1451838" y="861230"/>
                </a:lnTo>
                <a:lnTo>
                  <a:pt x="1447832" y="861014"/>
                </a:lnTo>
                <a:lnTo>
                  <a:pt x="1384629" y="858973"/>
                </a:lnTo>
                <a:lnTo>
                  <a:pt x="1320640" y="858285"/>
                </a:lnTo>
                <a:close/>
              </a:path>
            </a:pathLst>
          </a:custGeom>
          <a:solidFill>
            <a:srgbClr val="B08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71937" y="7578691"/>
            <a:ext cx="16624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4824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table:</a:t>
            </a:r>
            <a:r>
              <a:rPr spc="-430" dirty="0"/>
              <a:t> </a:t>
            </a:r>
            <a:r>
              <a:rPr dirty="0"/>
              <a:t>course</a:t>
            </a:r>
            <a:r>
              <a:rPr spc="-185" dirty="0"/>
              <a:t> </a:t>
            </a:r>
            <a:r>
              <a:rPr spc="235" dirty="0"/>
              <a:t>-</a:t>
            </a:r>
            <a:r>
              <a:rPr spc="-135" dirty="0"/>
              <a:t> </a:t>
            </a:r>
            <a:r>
              <a:rPr dirty="0"/>
              <a:t>no</a:t>
            </a:r>
            <a:r>
              <a:rPr spc="-135" dirty="0"/>
              <a:t> </a:t>
            </a:r>
            <a:r>
              <a:rPr spc="-20" dirty="0"/>
              <a:t>changes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09356" y="3099382"/>
            <a:ext cx="15256510" cy="5109845"/>
            <a:chOff x="2209356" y="3099382"/>
            <a:chExt cx="15256510" cy="51098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5949" y="3193620"/>
              <a:ext cx="14962895" cy="47328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9356" y="3099382"/>
              <a:ext cx="15256080" cy="5109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9424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95" dirty="0">
                <a:latin typeface="Book Antiqua"/>
                <a:cs typeface="Book Antiqua"/>
              </a:rPr>
              <a:t>Required</a:t>
            </a:r>
            <a:r>
              <a:rPr sz="6500" spc="-260" dirty="0">
                <a:latin typeface="Book Antiqua"/>
                <a:cs typeface="Book Antiqua"/>
              </a:rPr>
              <a:t> </a:t>
            </a:r>
            <a:r>
              <a:rPr sz="6500" spc="-85" dirty="0">
                <a:latin typeface="Book Antiqua"/>
                <a:cs typeface="Book Antiqua"/>
              </a:rPr>
              <a:t>Software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646905"/>
            <a:ext cx="14346555" cy="4846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-204" dirty="0">
                <a:latin typeface="Palatino Linotype"/>
                <a:cs typeface="Palatino Linotype"/>
              </a:rPr>
              <a:t>To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Build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Hibernate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Applications,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you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need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the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spc="-10" dirty="0">
                <a:latin typeface="Palatino Linotype"/>
                <a:cs typeface="Palatino Linotype"/>
              </a:rPr>
              <a:t>following: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Java</a:t>
            </a:r>
            <a:r>
              <a:rPr sz="4250" spc="-4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Integrated</a:t>
            </a:r>
            <a:r>
              <a:rPr sz="4250" spc="-3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Development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Environment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(IDE)</a:t>
            </a:r>
            <a:endParaRPr sz="42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Database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Server</a:t>
            </a:r>
            <a:endParaRPr sz="42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Hibernate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JAR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files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and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JDBC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Driver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021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Step</a:t>
            </a:r>
            <a:r>
              <a:rPr spc="-50" dirty="0"/>
              <a:t> </a:t>
            </a:r>
            <a:r>
              <a:rPr spc="200" dirty="0"/>
              <a:t>2:</a:t>
            </a:r>
            <a:r>
              <a:rPr spc="-415" dirty="0"/>
              <a:t> </a:t>
            </a:r>
            <a:r>
              <a:rPr dirty="0"/>
              <a:t>Create</a:t>
            </a:r>
            <a:r>
              <a:rPr spc="-50" dirty="0"/>
              <a:t> </a:t>
            </a:r>
            <a:r>
              <a:rPr spc="-355" dirty="0"/>
              <a:t>Review</a:t>
            </a:r>
            <a:r>
              <a:rPr spc="-50" dirty="0"/>
              <a:t> class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451" y="2316143"/>
            <a:ext cx="10443210" cy="6254115"/>
            <a:chOff x="831451" y="2316143"/>
            <a:chExt cx="10443210" cy="6254115"/>
          </a:xfrm>
        </p:grpSpPr>
        <p:sp>
          <p:nvSpPr>
            <p:cNvPr id="4" name="object 4"/>
            <p:cNvSpPr/>
            <p:nvPr/>
          </p:nvSpPr>
          <p:spPr>
            <a:xfrm>
              <a:off x="1009456" y="2431322"/>
              <a:ext cx="10086975" cy="5793105"/>
            </a:xfrm>
            <a:custGeom>
              <a:avLst/>
              <a:gdLst/>
              <a:ahLst/>
              <a:cxnLst/>
              <a:rect l="l" t="t" r="r" b="b"/>
              <a:pathLst>
                <a:path w="10086975" h="5793105">
                  <a:moveTo>
                    <a:pt x="0" y="0"/>
                  </a:moveTo>
                  <a:lnTo>
                    <a:pt x="10086906" y="0"/>
                  </a:lnTo>
                  <a:lnTo>
                    <a:pt x="10086906" y="5793017"/>
                  </a:lnTo>
                  <a:lnTo>
                    <a:pt x="0" y="5793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451" y="2316143"/>
              <a:ext cx="10442912" cy="62537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65801" y="2479370"/>
            <a:ext cx="8585200" cy="5680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971415">
              <a:lnSpc>
                <a:spcPct val="101000"/>
              </a:lnSpc>
              <a:spcBef>
                <a:spcPts val="95"/>
              </a:spcBef>
            </a:pPr>
            <a:r>
              <a:rPr sz="2450" b="1" spc="-10" dirty="0">
                <a:latin typeface="Arial"/>
                <a:cs typeface="Arial"/>
              </a:rPr>
              <a:t>@Entity @Table(name=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"review"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Review</a:t>
            </a:r>
            <a:r>
              <a:rPr sz="2450" b="1" spc="-5" dirty="0">
                <a:latin typeface="Arial"/>
                <a:cs typeface="Arial"/>
              </a:rPr>
              <a:t> </a:t>
            </a:r>
            <a:r>
              <a:rPr sz="2450" b="1" spc="-50" dirty="0">
                <a:latin typeface="Arial"/>
                <a:cs typeface="Arial"/>
              </a:rPr>
              <a:t>{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389255" marR="5080">
              <a:lnSpc>
                <a:spcPct val="101000"/>
              </a:lnSpc>
            </a:pPr>
            <a:r>
              <a:rPr sz="2450" b="1" spc="-25" dirty="0">
                <a:latin typeface="Arial"/>
                <a:cs typeface="Arial"/>
              </a:rPr>
              <a:t>@Id </a:t>
            </a:r>
            <a:r>
              <a:rPr sz="2450" b="1" spc="-10" dirty="0">
                <a:latin typeface="Arial"/>
                <a:cs typeface="Arial"/>
              </a:rPr>
              <a:t>@GeneratedValue(strategy=GenerationType.</a:t>
            </a:r>
            <a:r>
              <a:rPr sz="2450" b="1" i="1" spc="-10" dirty="0">
                <a:solidFill>
                  <a:srgbClr val="0326CC"/>
                </a:solidFill>
                <a:latin typeface="Arial"/>
                <a:cs typeface="Arial"/>
              </a:rPr>
              <a:t>IDENTITY</a:t>
            </a:r>
            <a:r>
              <a:rPr sz="2450" b="1" spc="-10" dirty="0">
                <a:latin typeface="Arial"/>
                <a:cs typeface="Arial"/>
              </a:rPr>
              <a:t>) @Column(name=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"id"</a:t>
            </a:r>
            <a:r>
              <a:rPr sz="2450" b="1" spc="-10" dirty="0">
                <a:latin typeface="Arial"/>
                <a:cs typeface="Arial"/>
              </a:rPr>
              <a:t>)</a:t>
            </a:r>
            <a:endParaRPr sz="2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2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0326CC"/>
                </a:solidFill>
                <a:latin typeface="Arial"/>
                <a:cs typeface="Arial"/>
              </a:rPr>
              <a:t>id</a:t>
            </a:r>
            <a:r>
              <a:rPr sz="2450" b="1" spc="-25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Arial"/>
              <a:cs typeface="Arial"/>
            </a:endParaRPr>
          </a:p>
          <a:p>
            <a:pPr marL="389255" marR="3804285">
              <a:lnSpc>
                <a:spcPct val="101000"/>
              </a:lnSpc>
            </a:pPr>
            <a:r>
              <a:rPr sz="2450" b="1" spc="-10" dirty="0">
                <a:latin typeface="Arial"/>
                <a:cs typeface="Arial"/>
              </a:rPr>
              <a:t>@Column(name=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"comment"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String</a:t>
            </a:r>
            <a:r>
              <a:rPr sz="2450" b="1" spc="-5" dirty="0"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0326CC"/>
                </a:solidFill>
                <a:latin typeface="Arial"/>
                <a:cs typeface="Arial"/>
              </a:rPr>
              <a:t>comment</a:t>
            </a:r>
            <a:r>
              <a:rPr sz="2450" b="1" spc="-10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450" i="1" spc="20" dirty="0">
                <a:latin typeface="Arial"/>
                <a:cs typeface="Arial"/>
              </a:rPr>
              <a:t>…</a:t>
            </a:r>
            <a:endParaRPr sz="2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sz="2450" i="1" dirty="0">
                <a:latin typeface="Arial"/>
                <a:cs typeface="Arial"/>
              </a:rPr>
              <a:t>//</a:t>
            </a:r>
            <a:r>
              <a:rPr sz="2450" i="1" spc="-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constructors,</a:t>
            </a:r>
            <a:r>
              <a:rPr sz="2450" i="1" spc="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getters</a:t>
            </a:r>
            <a:r>
              <a:rPr sz="2450" i="1" spc="-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/ </a:t>
            </a:r>
            <a:r>
              <a:rPr sz="2450" i="1" spc="-10" dirty="0">
                <a:latin typeface="Arial"/>
                <a:cs typeface="Arial"/>
              </a:rPr>
              <a:t>setters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b="1" spc="5" dirty="0">
                <a:latin typeface="Arial"/>
                <a:cs typeface="Arial"/>
              </a:rPr>
              <a:t>}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05787" y="2970167"/>
            <a:ext cx="8071484" cy="2214880"/>
            <a:chOff x="5005787" y="2970167"/>
            <a:chExt cx="8071484" cy="22148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5787" y="2970167"/>
              <a:ext cx="8071457" cy="8214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4522" y="4892603"/>
              <a:ext cx="8034933" cy="29210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72631" y="5710173"/>
            <a:ext cx="7436912" cy="39425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3130490" y="3371625"/>
            <a:ext cx="6837680" cy="5267325"/>
            <a:chOff x="13130490" y="3371625"/>
            <a:chExt cx="6837680" cy="526732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7082" y="3465863"/>
              <a:ext cx="6544303" cy="48899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0490" y="3371625"/>
              <a:ext cx="6837488" cy="5266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321915" cy="22326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Step</a:t>
            </a:r>
            <a:r>
              <a:rPr sz="7200" spc="-330" dirty="0"/>
              <a:t> </a:t>
            </a:r>
            <a:r>
              <a:rPr sz="7200" spc="200" dirty="0"/>
              <a:t>3:</a:t>
            </a:r>
            <a:r>
              <a:rPr sz="7200" spc="-430" dirty="0"/>
              <a:t> </a:t>
            </a:r>
            <a:r>
              <a:rPr sz="7200" spc="-30" dirty="0"/>
              <a:t>Update</a:t>
            </a:r>
            <a:r>
              <a:rPr sz="7200" spc="-215" dirty="0"/>
              <a:t> </a:t>
            </a:r>
            <a:r>
              <a:rPr sz="7200" spc="-30" dirty="0"/>
              <a:t>Course</a:t>
            </a:r>
            <a:r>
              <a:rPr sz="7200" spc="-220" dirty="0"/>
              <a:t> </a:t>
            </a:r>
            <a:r>
              <a:rPr sz="7200" spc="235" dirty="0"/>
              <a:t>-</a:t>
            </a:r>
            <a:r>
              <a:rPr sz="7200" spc="-215" dirty="0"/>
              <a:t> </a:t>
            </a:r>
            <a:r>
              <a:rPr sz="7200" dirty="0"/>
              <a:t>reference</a:t>
            </a:r>
            <a:r>
              <a:rPr sz="7200" spc="-220" dirty="0"/>
              <a:t> </a:t>
            </a:r>
            <a:r>
              <a:rPr sz="7200" spc="-325" dirty="0"/>
              <a:t>reviews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2745" y="2569797"/>
            <a:ext cx="18519140" cy="6903084"/>
            <a:chOff x="792745" y="2569797"/>
            <a:chExt cx="18519140" cy="6903084"/>
          </a:xfrm>
        </p:grpSpPr>
        <p:sp>
          <p:nvSpPr>
            <p:cNvPr id="4" name="object 4"/>
            <p:cNvSpPr/>
            <p:nvPr/>
          </p:nvSpPr>
          <p:spPr>
            <a:xfrm>
              <a:off x="970750" y="2684976"/>
              <a:ext cx="18162905" cy="6442710"/>
            </a:xfrm>
            <a:custGeom>
              <a:avLst/>
              <a:gdLst/>
              <a:ahLst/>
              <a:cxnLst/>
              <a:rect l="l" t="t" r="r" b="b"/>
              <a:pathLst>
                <a:path w="18162905" h="6442709">
                  <a:moveTo>
                    <a:pt x="0" y="0"/>
                  </a:moveTo>
                  <a:lnTo>
                    <a:pt x="18162604" y="0"/>
                  </a:lnTo>
                  <a:lnTo>
                    <a:pt x="18162604" y="6442213"/>
                  </a:lnTo>
                  <a:lnTo>
                    <a:pt x="0" y="6442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745" y="2569797"/>
              <a:ext cx="18518609" cy="69029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3917" y="2730671"/>
            <a:ext cx="439928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Course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3917" y="6332656"/>
            <a:ext cx="5766435" cy="27292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List&lt;Review&gt;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reviews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//</a:t>
            </a:r>
            <a:r>
              <a:rPr sz="2950" b="1"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getter</a:t>
            </a:r>
            <a:r>
              <a:rPr sz="2950" b="1" i="1" spc="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/</a:t>
            </a:r>
            <a:r>
              <a:rPr sz="2950" b="1"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spc="-10" dirty="0">
                <a:solidFill>
                  <a:srgbClr val="615F5C"/>
                </a:solidFill>
                <a:latin typeface="Arial"/>
                <a:cs typeface="Arial"/>
              </a:rPr>
              <a:t>setters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9211" y="3183149"/>
            <a:ext cx="18649950" cy="3903979"/>
            <a:chOff x="889211" y="3183149"/>
            <a:chExt cx="18649950" cy="3903979"/>
          </a:xfrm>
        </p:grpSpPr>
        <p:sp>
          <p:nvSpPr>
            <p:cNvPr id="9" name="object 9"/>
            <p:cNvSpPr/>
            <p:nvPr/>
          </p:nvSpPr>
          <p:spPr>
            <a:xfrm>
              <a:off x="936330" y="5992839"/>
              <a:ext cx="7625715" cy="1047115"/>
            </a:xfrm>
            <a:custGeom>
              <a:avLst/>
              <a:gdLst/>
              <a:ahLst/>
              <a:cxnLst/>
              <a:rect l="l" t="t" r="r" b="b"/>
              <a:pathLst>
                <a:path w="7625715" h="1047115">
                  <a:moveTo>
                    <a:pt x="240097" y="0"/>
                  </a:moveTo>
                  <a:lnTo>
                    <a:pt x="7385602" y="0"/>
                  </a:lnTo>
                  <a:lnTo>
                    <a:pt x="7431439" y="183"/>
                  </a:lnTo>
                  <a:lnTo>
                    <a:pt x="7498514" y="4963"/>
                  </a:lnTo>
                  <a:lnTo>
                    <a:pt x="7555234" y="25950"/>
                  </a:lnTo>
                  <a:lnTo>
                    <a:pt x="7599749" y="70465"/>
                  </a:lnTo>
                  <a:lnTo>
                    <a:pt x="7620735" y="127201"/>
                  </a:lnTo>
                  <a:lnTo>
                    <a:pt x="7625515" y="194710"/>
                  </a:lnTo>
                  <a:lnTo>
                    <a:pt x="7625699" y="241164"/>
                  </a:lnTo>
                  <a:lnTo>
                    <a:pt x="7625699" y="806991"/>
                  </a:lnTo>
                  <a:lnTo>
                    <a:pt x="7625515" y="852828"/>
                  </a:lnTo>
                  <a:lnTo>
                    <a:pt x="7620735" y="919903"/>
                  </a:lnTo>
                  <a:lnTo>
                    <a:pt x="7599749" y="976623"/>
                  </a:lnTo>
                  <a:lnTo>
                    <a:pt x="7555234" y="1021138"/>
                  </a:lnTo>
                  <a:lnTo>
                    <a:pt x="7498498" y="1042124"/>
                  </a:lnTo>
                  <a:lnTo>
                    <a:pt x="7430988" y="1046904"/>
                  </a:lnTo>
                  <a:lnTo>
                    <a:pt x="7384535" y="1047088"/>
                  </a:lnTo>
                  <a:lnTo>
                    <a:pt x="240097" y="1047088"/>
                  </a:lnTo>
                  <a:lnTo>
                    <a:pt x="194260" y="1046904"/>
                  </a:lnTo>
                  <a:lnTo>
                    <a:pt x="127184" y="1042124"/>
                  </a:lnTo>
                  <a:lnTo>
                    <a:pt x="70465" y="1021138"/>
                  </a:lnTo>
                  <a:lnTo>
                    <a:pt x="25950" y="976623"/>
                  </a:lnTo>
                  <a:lnTo>
                    <a:pt x="4963" y="919887"/>
                  </a:lnTo>
                  <a:lnTo>
                    <a:pt x="183" y="852377"/>
                  </a:lnTo>
                  <a:lnTo>
                    <a:pt x="0" y="805923"/>
                  </a:lnTo>
                  <a:lnTo>
                    <a:pt x="0" y="240097"/>
                  </a:lnTo>
                  <a:lnTo>
                    <a:pt x="183" y="194260"/>
                  </a:lnTo>
                  <a:lnTo>
                    <a:pt x="4963" y="127184"/>
                  </a:lnTo>
                  <a:lnTo>
                    <a:pt x="25950" y="70465"/>
                  </a:lnTo>
                  <a:lnTo>
                    <a:pt x="70465" y="25950"/>
                  </a:lnTo>
                  <a:lnTo>
                    <a:pt x="127201" y="4963"/>
                  </a:lnTo>
                  <a:lnTo>
                    <a:pt x="194710" y="183"/>
                  </a:lnTo>
                  <a:lnTo>
                    <a:pt x="241164" y="0"/>
                  </a:lnTo>
                  <a:lnTo>
                    <a:pt x="240097" y="0"/>
                  </a:lnTo>
                  <a:close/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1184" y="3277387"/>
              <a:ext cx="6690895" cy="29109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4591" y="3183149"/>
              <a:ext cx="6984080" cy="3287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2745" y="2569797"/>
            <a:ext cx="18519140" cy="6903084"/>
            <a:chOff x="792745" y="2569797"/>
            <a:chExt cx="18519140" cy="6903084"/>
          </a:xfrm>
        </p:grpSpPr>
        <p:sp>
          <p:nvSpPr>
            <p:cNvPr id="3" name="object 3"/>
            <p:cNvSpPr/>
            <p:nvPr/>
          </p:nvSpPr>
          <p:spPr>
            <a:xfrm>
              <a:off x="970750" y="2684976"/>
              <a:ext cx="18162905" cy="6442710"/>
            </a:xfrm>
            <a:custGeom>
              <a:avLst/>
              <a:gdLst/>
              <a:ahLst/>
              <a:cxnLst/>
              <a:rect l="l" t="t" r="r" b="b"/>
              <a:pathLst>
                <a:path w="18162905" h="6442709">
                  <a:moveTo>
                    <a:pt x="0" y="0"/>
                  </a:moveTo>
                  <a:lnTo>
                    <a:pt x="18162604" y="0"/>
                  </a:lnTo>
                  <a:lnTo>
                    <a:pt x="18162604" y="6442213"/>
                  </a:lnTo>
                  <a:lnTo>
                    <a:pt x="0" y="6442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5" y="2569797"/>
              <a:ext cx="18518609" cy="69029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214757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@Entity @Table(name=</a:t>
            </a:r>
            <a:r>
              <a:rPr spc="-10" dirty="0">
                <a:solidFill>
                  <a:srgbClr val="3933FF"/>
                </a:solidFill>
              </a:rPr>
              <a:t>"course"</a:t>
            </a:r>
            <a:r>
              <a:rPr spc="-10" dirty="0"/>
              <a:t>) 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spc="-15" dirty="0">
                <a:solidFill>
                  <a:srgbClr val="931A68"/>
                </a:solidFill>
              </a:rPr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spc="-15" dirty="0">
                <a:solidFill>
                  <a:srgbClr val="931A68"/>
                </a:solidFill>
              </a:rPr>
              <a:t> </a:t>
            </a:r>
            <a:r>
              <a:rPr dirty="0"/>
              <a:t>Course</a:t>
            </a:r>
            <a:r>
              <a:rPr spc="-5" dirty="0"/>
              <a:t> </a:t>
            </a:r>
            <a:r>
              <a:rPr spc="-50" dirty="0"/>
              <a:t>{</a:t>
            </a: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pc="15" dirty="0"/>
              <a:t>…</a:t>
            </a:r>
          </a:p>
          <a:p>
            <a:pPr>
              <a:lnSpc>
                <a:spcPct val="100000"/>
              </a:lnSpc>
            </a:pPr>
            <a:endParaRPr sz="29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/>
          </a:p>
          <a:p>
            <a:pPr marL="389255" marR="5080">
              <a:lnSpc>
                <a:spcPct val="100000"/>
              </a:lnSpc>
            </a:pPr>
            <a:r>
              <a:rPr spc="-10" dirty="0"/>
              <a:t>@OneToMany @JoinColumn(name=</a:t>
            </a:r>
            <a:r>
              <a:rPr spc="-10" dirty="0">
                <a:solidFill>
                  <a:srgbClr val="3933FF"/>
                </a:solidFill>
              </a:rPr>
              <a:t>"course_id"</a:t>
            </a:r>
            <a:r>
              <a:rPr spc="-10" dirty="0"/>
              <a:t>)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spc="-25" dirty="0">
                <a:solidFill>
                  <a:srgbClr val="931A68"/>
                </a:solidFill>
              </a:rPr>
              <a:t> </a:t>
            </a:r>
            <a:r>
              <a:rPr dirty="0"/>
              <a:t>List&lt;Review&gt;</a:t>
            </a:r>
            <a:r>
              <a:rPr spc="-15" dirty="0"/>
              <a:t> </a:t>
            </a:r>
            <a:r>
              <a:rPr spc="-10" dirty="0">
                <a:solidFill>
                  <a:srgbClr val="0326CC"/>
                </a:solidFill>
              </a:rPr>
              <a:t>reviews</a:t>
            </a:r>
            <a:r>
              <a:rPr spc="-10" dirty="0"/>
              <a:t>;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/>
          </a:p>
          <a:p>
            <a:pPr marL="389255">
              <a:lnSpc>
                <a:spcPct val="100000"/>
              </a:lnSpc>
            </a:pPr>
            <a:r>
              <a:rPr i="1" dirty="0">
                <a:solidFill>
                  <a:srgbClr val="615F5C"/>
                </a:solidFill>
                <a:latin typeface="Arial"/>
                <a:cs typeface="Arial"/>
              </a:rPr>
              <a:t>//</a:t>
            </a:r>
            <a:r>
              <a:rPr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615F5C"/>
                </a:solidFill>
                <a:latin typeface="Arial"/>
                <a:cs typeface="Arial"/>
              </a:rPr>
              <a:t>getter</a:t>
            </a:r>
            <a:r>
              <a:rPr i="1" spc="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615F5C"/>
                </a:solidFill>
                <a:latin typeface="Arial"/>
                <a:cs typeface="Arial"/>
              </a:rPr>
              <a:t>/</a:t>
            </a:r>
            <a:r>
              <a:rPr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615F5C"/>
                </a:solidFill>
                <a:latin typeface="Arial"/>
                <a:cs typeface="Arial"/>
              </a:rPr>
              <a:t>setters</a:t>
            </a: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pc="15" dirty="0"/>
              <a:t>…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/>
          </a:p>
          <a:p>
            <a:pPr marL="12700">
              <a:lnSpc>
                <a:spcPct val="100000"/>
              </a:lnSpc>
            </a:pPr>
            <a:r>
              <a:rPr spc="5" dirty="0">
                <a:solidFill>
                  <a:srgbClr val="777777"/>
                </a:solidFill>
              </a:rPr>
              <a:t>}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76044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65" dirty="0"/>
              <a:t>Add</a:t>
            </a:r>
            <a:r>
              <a:rPr sz="7200" spc="-220" dirty="0"/>
              <a:t> </a:t>
            </a:r>
            <a:r>
              <a:rPr sz="7200" spc="-95" dirty="0"/>
              <a:t>@One</a:t>
            </a:r>
            <a:r>
              <a:rPr sz="7200" spc="-865" dirty="0"/>
              <a:t>T</a:t>
            </a:r>
            <a:r>
              <a:rPr sz="7200" spc="-105" dirty="0"/>
              <a:t>oMa</a:t>
            </a:r>
            <a:r>
              <a:rPr sz="7200" spc="-170" dirty="0"/>
              <a:t>n</a:t>
            </a:r>
            <a:r>
              <a:rPr sz="7200" spc="35" dirty="0"/>
              <a:t>y</a:t>
            </a:r>
            <a:r>
              <a:rPr sz="7200" spc="-215" dirty="0"/>
              <a:t> </a:t>
            </a:r>
            <a:r>
              <a:rPr sz="7200" spc="-10" dirty="0"/>
              <a:t>annotation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083615" y="160020"/>
            <a:ext cx="15220315" cy="5480050"/>
            <a:chOff x="930285" y="1585626"/>
            <a:chExt cx="15220315" cy="5480050"/>
          </a:xfrm>
        </p:grpSpPr>
        <p:sp>
          <p:nvSpPr>
            <p:cNvPr id="8" name="object 8"/>
            <p:cNvSpPr/>
            <p:nvPr/>
          </p:nvSpPr>
          <p:spPr>
            <a:xfrm>
              <a:off x="977404" y="5248737"/>
              <a:ext cx="9219565" cy="1762760"/>
            </a:xfrm>
            <a:custGeom>
              <a:avLst/>
              <a:gdLst/>
              <a:ahLst/>
              <a:cxnLst/>
              <a:rect l="l" t="t" r="r" b="b"/>
              <a:pathLst>
                <a:path w="9219565" h="1762759">
                  <a:moveTo>
                    <a:pt x="240097" y="0"/>
                  </a:moveTo>
                  <a:lnTo>
                    <a:pt x="8979397" y="0"/>
                  </a:lnTo>
                  <a:lnTo>
                    <a:pt x="9025234" y="183"/>
                  </a:lnTo>
                  <a:lnTo>
                    <a:pt x="9092310" y="4963"/>
                  </a:lnTo>
                  <a:lnTo>
                    <a:pt x="9149029" y="25950"/>
                  </a:lnTo>
                  <a:lnTo>
                    <a:pt x="9193544" y="70465"/>
                  </a:lnTo>
                  <a:lnTo>
                    <a:pt x="9214531" y="127201"/>
                  </a:lnTo>
                  <a:lnTo>
                    <a:pt x="9219311" y="194710"/>
                  </a:lnTo>
                  <a:lnTo>
                    <a:pt x="9219495" y="241164"/>
                  </a:lnTo>
                  <a:lnTo>
                    <a:pt x="9219495" y="1522386"/>
                  </a:lnTo>
                  <a:lnTo>
                    <a:pt x="9219311" y="1568222"/>
                  </a:lnTo>
                  <a:lnTo>
                    <a:pt x="9214531" y="1635298"/>
                  </a:lnTo>
                  <a:lnTo>
                    <a:pt x="9193544" y="1692018"/>
                  </a:lnTo>
                  <a:lnTo>
                    <a:pt x="9149029" y="1736533"/>
                  </a:lnTo>
                  <a:lnTo>
                    <a:pt x="9092293" y="1757519"/>
                  </a:lnTo>
                  <a:lnTo>
                    <a:pt x="9024784" y="1762299"/>
                  </a:lnTo>
                  <a:lnTo>
                    <a:pt x="8978330" y="1762483"/>
                  </a:lnTo>
                  <a:lnTo>
                    <a:pt x="240097" y="1762483"/>
                  </a:lnTo>
                  <a:lnTo>
                    <a:pt x="194260" y="1762299"/>
                  </a:lnTo>
                  <a:lnTo>
                    <a:pt x="127184" y="1757519"/>
                  </a:lnTo>
                  <a:lnTo>
                    <a:pt x="70465" y="1736533"/>
                  </a:lnTo>
                  <a:lnTo>
                    <a:pt x="25950" y="1692018"/>
                  </a:lnTo>
                  <a:lnTo>
                    <a:pt x="4963" y="1635281"/>
                  </a:lnTo>
                  <a:lnTo>
                    <a:pt x="183" y="1567772"/>
                  </a:lnTo>
                  <a:lnTo>
                    <a:pt x="0" y="1521319"/>
                  </a:lnTo>
                  <a:lnTo>
                    <a:pt x="0" y="240097"/>
                  </a:lnTo>
                  <a:lnTo>
                    <a:pt x="183" y="194260"/>
                  </a:lnTo>
                  <a:lnTo>
                    <a:pt x="4963" y="127184"/>
                  </a:lnTo>
                  <a:lnTo>
                    <a:pt x="25950" y="70465"/>
                  </a:lnTo>
                  <a:lnTo>
                    <a:pt x="70465" y="25950"/>
                  </a:lnTo>
                  <a:lnTo>
                    <a:pt x="127201" y="4963"/>
                  </a:lnTo>
                  <a:lnTo>
                    <a:pt x="194710" y="183"/>
                  </a:lnTo>
                  <a:lnTo>
                    <a:pt x="241164" y="0"/>
                  </a:lnTo>
                  <a:lnTo>
                    <a:pt x="240097" y="0"/>
                  </a:lnTo>
                  <a:close/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6589" y="1585626"/>
              <a:ext cx="9743727" cy="54797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44317" y="2894062"/>
              <a:ext cx="8861425" cy="2854325"/>
            </a:xfrm>
            <a:custGeom>
              <a:avLst/>
              <a:gdLst/>
              <a:ahLst/>
              <a:cxnLst/>
              <a:rect l="l" t="t" r="r" b="b"/>
              <a:pathLst>
                <a:path w="8861425" h="2854325">
                  <a:moveTo>
                    <a:pt x="8790630" y="0"/>
                  </a:moveTo>
                  <a:lnTo>
                    <a:pt x="1243417" y="0"/>
                  </a:lnTo>
                  <a:lnTo>
                    <a:pt x="1216055" y="5535"/>
                  </a:lnTo>
                  <a:lnTo>
                    <a:pt x="1193691" y="20624"/>
                  </a:lnTo>
                  <a:lnTo>
                    <a:pt x="1178602" y="42988"/>
                  </a:lnTo>
                  <a:lnTo>
                    <a:pt x="1173066" y="70350"/>
                  </a:lnTo>
                  <a:lnTo>
                    <a:pt x="1173066" y="1630840"/>
                  </a:lnTo>
                  <a:lnTo>
                    <a:pt x="0" y="2853970"/>
                  </a:lnTo>
                  <a:lnTo>
                    <a:pt x="1395245" y="1838949"/>
                  </a:lnTo>
                  <a:lnTo>
                    <a:pt x="8790630" y="1838949"/>
                  </a:lnTo>
                  <a:lnTo>
                    <a:pt x="8817994" y="1833413"/>
                  </a:lnTo>
                  <a:lnTo>
                    <a:pt x="8840359" y="1818324"/>
                  </a:lnTo>
                  <a:lnTo>
                    <a:pt x="8855448" y="1795959"/>
                  </a:lnTo>
                  <a:lnTo>
                    <a:pt x="8860984" y="1768597"/>
                  </a:lnTo>
                  <a:lnTo>
                    <a:pt x="8860984" y="70350"/>
                  </a:lnTo>
                  <a:lnTo>
                    <a:pt x="8855448" y="42988"/>
                  </a:lnTo>
                  <a:lnTo>
                    <a:pt x="8840359" y="20624"/>
                  </a:lnTo>
                  <a:lnTo>
                    <a:pt x="8817994" y="5535"/>
                  </a:lnTo>
                  <a:lnTo>
                    <a:pt x="879063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44318" y="2894062"/>
              <a:ext cx="8861425" cy="2854325"/>
            </a:xfrm>
            <a:custGeom>
              <a:avLst/>
              <a:gdLst/>
              <a:ahLst/>
              <a:cxnLst/>
              <a:rect l="l" t="t" r="r" b="b"/>
              <a:pathLst>
                <a:path w="8861425" h="2854325">
                  <a:moveTo>
                    <a:pt x="1243417" y="0"/>
                  </a:moveTo>
                  <a:lnTo>
                    <a:pt x="1216055" y="5535"/>
                  </a:lnTo>
                  <a:lnTo>
                    <a:pt x="1193690" y="20624"/>
                  </a:lnTo>
                  <a:lnTo>
                    <a:pt x="1178601" y="42989"/>
                  </a:lnTo>
                  <a:lnTo>
                    <a:pt x="1173065" y="70351"/>
                  </a:lnTo>
                  <a:lnTo>
                    <a:pt x="1173065" y="1630840"/>
                  </a:lnTo>
                  <a:lnTo>
                    <a:pt x="0" y="2853970"/>
                  </a:lnTo>
                  <a:lnTo>
                    <a:pt x="1395244" y="1838949"/>
                  </a:lnTo>
                  <a:lnTo>
                    <a:pt x="8790634" y="1838949"/>
                  </a:lnTo>
                  <a:lnTo>
                    <a:pt x="8817996" y="1833413"/>
                  </a:lnTo>
                  <a:lnTo>
                    <a:pt x="8840361" y="1818324"/>
                  </a:lnTo>
                  <a:lnTo>
                    <a:pt x="8855450" y="1795959"/>
                  </a:lnTo>
                  <a:lnTo>
                    <a:pt x="8860986" y="1768597"/>
                  </a:lnTo>
                  <a:lnTo>
                    <a:pt x="8860986" y="70351"/>
                  </a:lnTo>
                  <a:lnTo>
                    <a:pt x="8855451" y="42989"/>
                  </a:lnTo>
                  <a:lnTo>
                    <a:pt x="8840361" y="20624"/>
                  </a:lnTo>
                  <a:lnTo>
                    <a:pt x="8817997" y="5535"/>
                  </a:lnTo>
                  <a:lnTo>
                    <a:pt x="8790634" y="0"/>
                  </a:lnTo>
                  <a:lnTo>
                    <a:pt x="1243417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756650" y="1896516"/>
            <a:ext cx="6257290" cy="121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4460" marR="5080" indent="-1382395">
              <a:lnSpc>
                <a:spcPct val="113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Refers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“course_id”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column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“review”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3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5846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14" dirty="0"/>
              <a:t>More:</a:t>
            </a:r>
            <a:r>
              <a:rPr sz="7200" spc="-405" dirty="0"/>
              <a:t> </a:t>
            </a:r>
            <a:r>
              <a:rPr sz="7200" spc="-10" dirty="0"/>
              <a:t>@JoinColumn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854" y="2567326"/>
            <a:ext cx="22288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19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75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2282" y="2447957"/>
            <a:ext cx="1043114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Palatino Linotype"/>
                <a:cs typeface="Palatino Linotype"/>
              </a:rPr>
              <a:t>In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this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scenario,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@JoinColumn</a:t>
            </a:r>
            <a:r>
              <a:rPr sz="3950" b="1" spc="-114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tells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Hibernate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5689" y="3656297"/>
            <a:ext cx="22288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19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75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1117" y="3536929"/>
            <a:ext cx="1111694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Palatino Linotype"/>
                <a:cs typeface="Palatino Linotype"/>
              </a:rPr>
              <a:t>Look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at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course_id</a:t>
            </a:r>
            <a:r>
              <a:rPr sz="3950" b="1" spc="-114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column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in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Arial"/>
                <a:cs typeface="Arial"/>
              </a:rPr>
              <a:t>review</a:t>
            </a:r>
            <a:r>
              <a:rPr sz="3950" b="1" spc="-114" dirty="0">
                <a:latin typeface="Arial"/>
                <a:cs typeface="Arial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table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5689" y="4745270"/>
            <a:ext cx="22288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19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75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1117" y="4625902"/>
            <a:ext cx="1427861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Palatino Linotype"/>
                <a:cs typeface="Palatino Linotype"/>
              </a:rPr>
              <a:t>Use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this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information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to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help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find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associated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reviews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for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a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course</a:t>
            </a:r>
            <a:endParaRPr sz="395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434648" y="331759"/>
            <a:ext cx="6456680" cy="3782695"/>
            <a:chOff x="13434648" y="331759"/>
            <a:chExt cx="6456680" cy="3782695"/>
          </a:xfrm>
        </p:grpSpPr>
        <p:sp>
          <p:nvSpPr>
            <p:cNvPr id="10" name="object 10"/>
            <p:cNvSpPr/>
            <p:nvPr/>
          </p:nvSpPr>
          <p:spPr>
            <a:xfrm>
              <a:off x="13612653" y="446939"/>
              <a:ext cx="6100445" cy="3322320"/>
            </a:xfrm>
            <a:custGeom>
              <a:avLst/>
              <a:gdLst/>
              <a:ahLst/>
              <a:cxnLst/>
              <a:rect l="l" t="t" r="r" b="b"/>
              <a:pathLst>
                <a:path w="6100444" h="3322320">
                  <a:moveTo>
                    <a:pt x="0" y="0"/>
                  </a:moveTo>
                  <a:lnTo>
                    <a:pt x="6100233" y="0"/>
                  </a:lnTo>
                  <a:lnTo>
                    <a:pt x="6100233" y="3321884"/>
                  </a:lnTo>
                  <a:lnTo>
                    <a:pt x="0" y="3321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4648" y="331759"/>
              <a:ext cx="6456245" cy="378260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672746" y="887795"/>
            <a:ext cx="3415029" cy="825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600" b="1" spc="7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600" b="1" spc="7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Course</a:t>
            </a:r>
            <a:r>
              <a:rPr sz="2600" b="1" spc="75" dirty="0">
                <a:latin typeface="Arial"/>
                <a:cs typeface="Arial"/>
              </a:rPr>
              <a:t> </a:t>
            </a:r>
            <a:r>
              <a:rPr sz="2600" b="1" spc="-50" dirty="0"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600" i="1" spc="35" dirty="0">
                <a:latin typeface="Arial"/>
                <a:cs typeface="Arial"/>
              </a:rPr>
              <a:t>…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49699" y="2081477"/>
            <a:ext cx="5483225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b="1" spc="-10" dirty="0">
                <a:latin typeface="Arial"/>
                <a:cs typeface="Arial"/>
              </a:rPr>
              <a:t>@OneToMany </a:t>
            </a:r>
            <a:r>
              <a:rPr sz="2600" b="1" spc="-10" dirty="0">
                <a:solidFill>
                  <a:srgbClr val="FF2600"/>
                </a:solidFill>
                <a:latin typeface="Arial"/>
                <a:cs typeface="Arial"/>
              </a:rPr>
              <a:t>@JoinColumn(name="course_id")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600" b="1" spc="1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List&lt;Review&gt;</a:t>
            </a:r>
            <a:r>
              <a:rPr sz="2600" b="1" spc="120" dirty="0"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326CC"/>
                </a:solidFill>
                <a:latin typeface="Arial"/>
                <a:cs typeface="Arial"/>
              </a:rPr>
              <a:t>reviews</a:t>
            </a:r>
            <a:r>
              <a:rPr sz="2600" b="1" spc="-10" dirty="0">
                <a:latin typeface="Arial"/>
                <a:cs typeface="Arial"/>
              </a:rPr>
              <a:t>;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32901" y="5999817"/>
            <a:ext cx="11895455" cy="4052570"/>
            <a:chOff x="2732901" y="5999817"/>
            <a:chExt cx="11895455" cy="40525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9493" y="6094055"/>
              <a:ext cx="11601741" cy="36752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2901" y="5999817"/>
              <a:ext cx="11894925" cy="40522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77310" y="7342843"/>
              <a:ext cx="4924425" cy="918844"/>
            </a:xfrm>
            <a:custGeom>
              <a:avLst/>
              <a:gdLst/>
              <a:ahLst/>
              <a:cxnLst/>
              <a:rect l="l" t="t" r="r" b="b"/>
              <a:pathLst>
                <a:path w="4924425" h="918845">
                  <a:moveTo>
                    <a:pt x="4923894" y="918234"/>
                  </a:moveTo>
                  <a:lnTo>
                    <a:pt x="30880" y="5758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61148" y="7225081"/>
              <a:ext cx="270510" cy="247650"/>
            </a:xfrm>
            <a:custGeom>
              <a:avLst/>
              <a:gdLst/>
              <a:ahLst/>
              <a:cxnLst/>
              <a:rect l="l" t="t" r="r" b="b"/>
              <a:pathLst>
                <a:path w="270510" h="247650">
                  <a:moveTo>
                    <a:pt x="270077" y="0"/>
                  </a:moveTo>
                  <a:lnTo>
                    <a:pt x="0" y="77451"/>
                  </a:lnTo>
                  <a:lnTo>
                    <a:pt x="224007" y="247041"/>
                  </a:lnTo>
                  <a:lnTo>
                    <a:pt x="270077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75282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65" dirty="0"/>
              <a:t>Add</a:t>
            </a:r>
            <a:r>
              <a:rPr sz="7200" spc="-245" dirty="0"/>
              <a:t> </a:t>
            </a:r>
            <a:r>
              <a:rPr sz="7200" spc="-45" dirty="0"/>
              <a:t>support</a:t>
            </a:r>
            <a:r>
              <a:rPr sz="7200" spc="-340" dirty="0"/>
              <a:t> </a:t>
            </a:r>
            <a:r>
              <a:rPr sz="7200" dirty="0"/>
              <a:t>for</a:t>
            </a:r>
            <a:r>
              <a:rPr sz="7200" spc="-290" dirty="0"/>
              <a:t> </a:t>
            </a:r>
            <a:r>
              <a:rPr sz="7200" spc="-65" dirty="0"/>
              <a:t>Cascading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70039" y="2526447"/>
            <a:ext cx="15286990" cy="6002655"/>
            <a:chOff x="1770039" y="2526447"/>
            <a:chExt cx="15286990" cy="6002655"/>
          </a:xfrm>
        </p:grpSpPr>
        <p:sp>
          <p:nvSpPr>
            <p:cNvPr id="4" name="object 4"/>
            <p:cNvSpPr/>
            <p:nvPr/>
          </p:nvSpPr>
          <p:spPr>
            <a:xfrm>
              <a:off x="1948044" y="2641627"/>
              <a:ext cx="14930755" cy="5542280"/>
            </a:xfrm>
            <a:custGeom>
              <a:avLst/>
              <a:gdLst/>
              <a:ahLst/>
              <a:cxnLst/>
              <a:rect l="l" t="t" r="r" b="b"/>
              <a:pathLst>
                <a:path w="14930755" h="5542280">
                  <a:moveTo>
                    <a:pt x="0" y="0"/>
                  </a:moveTo>
                  <a:lnTo>
                    <a:pt x="14930761" y="0"/>
                  </a:lnTo>
                  <a:lnTo>
                    <a:pt x="14930761" y="5541716"/>
                  </a:lnTo>
                  <a:lnTo>
                    <a:pt x="0" y="5541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0039" y="2526447"/>
              <a:ext cx="15286780" cy="600243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08180" y="2688788"/>
            <a:ext cx="8098790" cy="5430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370459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Course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 marR="5080">
              <a:lnSpc>
                <a:spcPct val="100000"/>
              </a:lnSpc>
            </a:pPr>
            <a:r>
              <a:rPr sz="2950" b="1" spc="-10" dirty="0">
                <a:latin typeface="Arial"/>
                <a:cs typeface="Arial"/>
              </a:rPr>
              <a:t>@OneToMany(cascade=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CascadeType.ALL</a:t>
            </a:r>
            <a:r>
              <a:rPr sz="2950" b="1" spc="-10" dirty="0">
                <a:latin typeface="Arial"/>
                <a:cs typeface="Arial"/>
              </a:rPr>
              <a:t>) @JoinColumn(name=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"course_id"</a:t>
            </a:r>
            <a:r>
              <a:rPr sz="2950" b="1" spc="-10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List&lt;Review&gt;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reviews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95925" y="608198"/>
            <a:ext cx="8450580" cy="5593715"/>
            <a:chOff x="8695925" y="608198"/>
            <a:chExt cx="8450580" cy="55937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5925" y="608198"/>
              <a:ext cx="8450162" cy="55936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130953" y="1937986"/>
              <a:ext cx="7570470" cy="2924175"/>
            </a:xfrm>
            <a:custGeom>
              <a:avLst/>
              <a:gdLst/>
              <a:ahLst/>
              <a:cxnLst/>
              <a:rect l="l" t="t" r="r" b="b"/>
              <a:pathLst>
                <a:path w="7570469" h="2924175">
                  <a:moveTo>
                    <a:pt x="7499775" y="0"/>
                  </a:moveTo>
                  <a:lnTo>
                    <a:pt x="1701847" y="0"/>
                  </a:lnTo>
                  <a:lnTo>
                    <a:pt x="1674483" y="5535"/>
                  </a:lnTo>
                  <a:lnTo>
                    <a:pt x="1652118" y="20624"/>
                  </a:lnTo>
                  <a:lnTo>
                    <a:pt x="1637029" y="42988"/>
                  </a:lnTo>
                  <a:lnTo>
                    <a:pt x="1631493" y="70350"/>
                  </a:lnTo>
                  <a:lnTo>
                    <a:pt x="1631493" y="1639347"/>
                  </a:lnTo>
                  <a:lnTo>
                    <a:pt x="0" y="2923667"/>
                  </a:lnTo>
                  <a:lnTo>
                    <a:pt x="1869706" y="1838949"/>
                  </a:lnTo>
                  <a:lnTo>
                    <a:pt x="7499775" y="1838949"/>
                  </a:lnTo>
                  <a:lnTo>
                    <a:pt x="7527133" y="1833413"/>
                  </a:lnTo>
                  <a:lnTo>
                    <a:pt x="7549495" y="1818324"/>
                  </a:lnTo>
                  <a:lnTo>
                    <a:pt x="7564583" y="1795959"/>
                  </a:lnTo>
                  <a:lnTo>
                    <a:pt x="7570119" y="1768597"/>
                  </a:lnTo>
                  <a:lnTo>
                    <a:pt x="7570119" y="70350"/>
                  </a:lnTo>
                  <a:lnTo>
                    <a:pt x="7564583" y="42988"/>
                  </a:lnTo>
                  <a:lnTo>
                    <a:pt x="7549495" y="20624"/>
                  </a:lnTo>
                  <a:lnTo>
                    <a:pt x="7527133" y="5535"/>
                  </a:lnTo>
                  <a:lnTo>
                    <a:pt x="7499775" y="0"/>
                  </a:lnTo>
                  <a:close/>
                </a:path>
              </a:pathLst>
            </a:custGeom>
            <a:solidFill>
              <a:srgbClr val="9421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30952" y="1937986"/>
              <a:ext cx="7570470" cy="2924175"/>
            </a:xfrm>
            <a:custGeom>
              <a:avLst/>
              <a:gdLst/>
              <a:ahLst/>
              <a:cxnLst/>
              <a:rect l="l" t="t" r="r" b="b"/>
              <a:pathLst>
                <a:path w="7570469" h="2924175">
                  <a:moveTo>
                    <a:pt x="1701846" y="0"/>
                  </a:moveTo>
                  <a:lnTo>
                    <a:pt x="1674484" y="5535"/>
                  </a:lnTo>
                  <a:lnTo>
                    <a:pt x="1652119" y="20624"/>
                  </a:lnTo>
                  <a:lnTo>
                    <a:pt x="1637030" y="42989"/>
                  </a:lnTo>
                  <a:lnTo>
                    <a:pt x="1631494" y="70351"/>
                  </a:lnTo>
                  <a:lnTo>
                    <a:pt x="1631494" y="1639347"/>
                  </a:lnTo>
                  <a:lnTo>
                    <a:pt x="0" y="2923668"/>
                  </a:lnTo>
                  <a:lnTo>
                    <a:pt x="1869707" y="1838949"/>
                  </a:lnTo>
                  <a:lnTo>
                    <a:pt x="7499771" y="1838949"/>
                  </a:lnTo>
                  <a:lnTo>
                    <a:pt x="7527133" y="1833413"/>
                  </a:lnTo>
                  <a:lnTo>
                    <a:pt x="7549498" y="1818324"/>
                  </a:lnTo>
                  <a:lnTo>
                    <a:pt x="7564586" y="1795959"/>
                  </a:lnTo>
                  <a:lnTo>
                    <a:pt x="7570122" y="1768597"/>
                  </a:lnTo>
                  <a:lnTo>
                    <a:pt x="7570122" y="70351"/>
                  </a:lnTo>
                  <a:lnTo>
                    <a:pt x="7564586" y="42989"/>
                  </a:lnTo>
                  <a:lnTo>
                    <a:pt x="7549497" y="20624"/>
                  </a:lnTo>
                  <a:lnTo>
                    <a:pt x="7527133" y="5535"/>
                  </a:lnTo>
                  <a:lnTo>
                    <a:pt x="7499771" y="0"/>
                  </a:lnTo>
                  <a:lnTo>
                    <a:pt x="1701846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327269" y="2301365"/>
            <a:ext cx="481647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35940" marR="5080" indent="-523875">
              <a:lnSpc>
                <a:spcPts val="3960"/>
              </a:lnSpc>
              <a:spcBef>
                <a:spcPts val="3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Cascade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operations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including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deletes!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76044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65" dirty="0"/>
              <a:t>Add</a:t>
            </a:r>
            <a:r>
              <a:rPr sz="7200" spc="-245" dirty="0"/>
              <a:t> </a:t>
            </a:r>
            <a:r>
              <a:rPr sz="7200" spc="-45" dirty="0"/>
              <a:t>support</a:t>
            </a:r>
            <a:r>
              <a:rPr sz="7200" spc="-360" dirty="0"/>
              <a:t> </a:t>
            </a:r>
            <a:r>
              <a:rPr sz="7200" dirty="0"/>
              <a:t>for</a:t>
            </a:r>
            <a:r>
              <a:rPr sz="7200" spc="-305" dirty="0"/>
              <a:t> </a:t>
            </a:r>
            <a:r>
              <a:rPr sz="7200" dirty="0"/>
              <a:t>Lazy</a:t>
            </a:r>
            <a:r>
              <a:rPr sz="7200" spc="-305" dirty="0"/>
              <a:t> </a:t>
            </a:r>
            <a:r>
              <a:rPr sz="7200" spc="-90" dirty="0"/>
              <a:t>loading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70039" y="2526447"/>
            <a:ext cx="15286990" cy="6002655"/>
            <a:chOff x="1770039" y="2526447"/>
            <a:chExt cx="15286990" cy="6002655"/>
          </a:xfrm>
        </p:grpSpPr>
        <p:sp>
          <p:nvSpPr>
            <p:cNvPr id="4" name="object 4"/>
            <p:cNvSpPr/>
            <p:nvPr/>
          </p:nvSpPr>
          <p:spPr>
            <a:xfrm>
              <a:off x="1948044" y="2641627"/>
              <a:ext cx="14930755" cy="5542280"/>
            </a:xfrm>
            <a:custGeom>
              <a:avLst/>
              <a:gdLst/>
              <a:ahLst/>
              <a:cxnLst/>
              <a:rect l="l" t="t" r="r" b="b"/>
              <a:pathLst>
                <a:path w="14930755" h="5542280">
                  <a:moveTo>
                    <a:pt x="0" y="0"/>
                  </a:moveTo>
                  <a:lnTo>
                    <a:pt x="14930761" y="0"/>
                  </a:lnTo>
                  <a:lnTo>
                    <a:pt x="14930761" y="5541716"/>
                  </a:lnTo>
                  <a:lnTo>
                    <a:pt x="0" y="5541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0039" y="2526447"/>
              <a:ext cx="15286780" cy="600243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08180" y="2688788"/>
            <a:ext cx="439928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Course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8180" y="4940028"/>
            <a:ext cx="12333605" cy="31794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 marR="508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latin typeface="Arial"/>
                <a:cs typeface="Arial"/>
              </a:rPr>
              <a:t>@OneToMany(fetch=</a:t>
            </a:r>
            <a:r>
              <a:rPr sz="2950" b="1" spc="-25" dirty="0">
                <a:solidFill>
                  <a:srgbClr val="3933FF"/>
                </a:solidFill>
                <a:latin typeface="Arial"/>
                <a:cs typeface="Arial"/>
              </a:rPr>
              <a:t>FetchType.LAZY,</a:t>
            </a:r>
            <a:r>
              <a:rPr sz="2950" b="1" spc="-4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latin typeface="Arial"/>
                <a:cs typeface="Arial"/>
              </a:rPr>
              <a:t>cascade=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CascadeType.ALL</a:t>
            </a:r>
            <a:r>
              <a:rPr sz="2950" b="1" spc="-10" dirty="0">
                <a:latin typeface="Arial"/>
                <a:cs typeface="Arial"/>
              </a:rPr>
              <a:t>) @JoinColumn(name=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"course_id"</a:t>
            </a:r>
            <a:r>
              <a:rPr sz="2950" b="1" spc="-10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List&lt;Review&gt;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reviews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80766" y="662327"/>
            <a:ext cx="6034405" cy="5480050"/>
            <a:chOff x="7980766" y="662327"/>
            <a:chExt cx="6034405" cy="54800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0766" y="662327"/>
              <a:ext cx="6034089" cy="54797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8494" y="1970763"/>
              <a:ext cx="5151755" cy="2854325"/>
            </a:xfrm>
            <a:custGeom>
              <a:avLst/>
              <a:gdLst/>
              <a:ahLst/>
              <a:cxnLst/>
              <a:rect l="l" t="t" r="r" b="b"/>
              <a:pathLst>
                <a:path w="5151755" h="2854325">
                  <a:moveTo>
                    <a:pt x="5081000" y="0"/>
                  </a:moveTo>
                  <a:lnTo>
                    <a:pt x="1243417" y="0"/>
                  </a:lnTo>
                  <a:lnTo>
                    <a:pt x="1216055" y="5535"/>
                  </a:lnTo>
                  <a:lnTo>
                    <a:pt x="1193690" y="20624"/>
                  </a:lnTo>
                  <a:lnTo>
                    <a:pt x="1178601" y="42989"/>
                  </a:lnTo>
                  <a:lnTo>
                    <a:pt x="1173065" y="70351"/>
                  </a:lnTo>
                  <a:lnTo>
                    <a:pt x="1173065" y="1630840"/>
                  </a:lnTo>
                  <a:lnTo>
                    <a:pt x="0" y="2853970"/>
                  </a:lnTo>
                  <a:lnTo>
                    <a:pt x="1395245" y="1838949"/>
                  </a:lnTo>
                  <a:lnTo>
                    <a:pt x="5081000" y="1838949"/>
                  </a:lnTo>
                  <a:lnTo>
                    <a:pt x="5108357" y="1833413"/>
                  </a:lnTo>
                  <a:lnTo>
                    <a:pt x="5130719" y="1818324"/>
                  </a:lnTo>
                  <a:lnTo>
                    <a:pt x="5145808" y="1795960"/>
                  </a:lnTo>
                  <a:lnTo>
                    <a:pt x="5151343" y="1768598"/>
                  </a:lnTo>
                  <a:lnTo>
                    <a:pt x="5151343" y="70351"/>
                  </a:lnTo>
                  <a:lnTo>
                    <a:pt x="5145808" y="42989"/>
                  </a:lnTo>
                  <a:lnTo>
                    <a:pt x="5130719" y="20624"/>
                  </a:lnTo>
                  <a:lnTo>
                    <a:pt x="5108357" y="5535"/>
                  </a:lnTo>
                  <a:lnTo>
                    <a:pt x="508100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18494" y="1970763"/>
              <a:ext cx="5151755" cy="2854325"/>
            </a:xfrm>
            <a:custGeom>
              <a:avLst/>
              <a:gdLst/>
              <a:ahLst/>
              <a:cxnLst/>
              <a:rect l="l" t="t" r="r" b="b"/>
              <a:pathLst>
                <a:path w="5151755" h="2854325">
                  <a:moveTo>
                    <a:pt x="1243417" y="0"/>
                  </a:moveTo>
                  <a:lnTo>
                    <a:pt x="1216055" y="5535"/>
                  </a:lnTo>
                  <a:lnTo>
                    <a:pt x="1193690" y="20624"/>
                  </a:lnTo>
                  <a:lnTo>
                    <a:pt x="1178601" y="42989"/>
                  </a:lnTo>
                  <a:lnTo>
                    <a:pt x="1173065" y="70351"/>
                  </a:lnTo>
                  <a:lnTo>
                    <a:pt x="1173065" y="1630840"/>
                  </a:lnTo>
                  <a:lnTo>
                    <a:pt x="0" y="2853970"/>
                  </a:lnTo>
                  <a:lnTo>
                    <a:pt x="1395244" y="1838949"/>
                  </a:lnTo>
                  <a:lnTo>
                    <a:pt x="5080997" y="1838949"/>
                  </a:lnTo>
                  <a:lnTo>
                    <a:pt x="5108358" y="1833413"/>
                  </a:lnTo>
                  <a:lnTo>
                    <a:pt x="5130722" y="1818324"/>
                  </a:lnTo>
                  <a:lnTo>
                    <a:pt x="5145811" y="1795959"/>
                  </a:lnTo>
                  <a:lnTo>
                    <a:pt x="5151347" y="1768597"/>
                  </a:lnTo>
                  <a:lnTo>
                    <a:pt x="5151347" y="70351"/>
                  </a:lnTo>
                  <a:lnTo>
                    <a:pt x="5145812" y="42989"/>
                  </a:lnTo>
                  <a:lnTo>
                    <a:pt x="5130723" y="20624"/>
                  </a:lnTo>
                  <a:lnTo>
                    <a:pt x="5108359" y="5535"/>
                  </a:lnTo>
                  <a:lnTo>
                    <a:pt x="5080997" y="0"/>
                  </a:lnTo>
                  <a:lnTo>
                    <a:pt x="1243417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75471" y="2332778"/>
            <a:ext cx="28111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Lazy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61840" y="2835381"/>
            <a:ext cx="16395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reviews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0337" y="231145"/>
            <a:ext cx="1598231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65" dirty="0"/>
              <a:t>Add</a:t>
            </a:r>
            <a:r>
              <a:rPr spc="-245" dirty="0"/>
              <a:t> </a:t>
            </a:r>
            <a:r>
              <a:rPr spc="-100" dirty="0"/>
              <a:t>convenience</a:t>
            </a:r>
            <a:r>
              <a:rPr spc="-305" dirty="0"/>
              <a:t> </a:t>
            </a:r>
            <a:r>
              <a:rPr spc="-25" dirty="0"/>
              <a:t>method</a:t>
            </a:r>
            <a:r>
              <a:rPr spc="-29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spc="-114" dirty="0"/>
              <a:t>adding</a:t>
            </a:r>
            <a:r>
              <a:rPr spc="-280" dirty="0"/>
              <a:t> </a:t>
            </a:r>
            <a:r>
              <a:rPr spc="-310" dirty="0"/>
              <a:t>review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2745" y="1831600"/>
            <a:ext cx="18519140" cy="8484235"/>
            <a:chOff x="792745" y="1831600"/>
            <a:chExt cx="18519140" cy="8484235"/>
          </a:xfrm>
        </p:grpSpPr>
        <p:sp>
          <p:nvSpPr>
            <p:cNvPr id="4" name="object 4"/>
            <p:cNvSpPr/>
            <p:nvPr/>
          </p:nvSpPr>
          <p:spPr>
            <a:xfrm>
              <a:off x="970750" y="1946780"/>
              <a:ext cx="18162905" cy="8023859"/>
            </a:xfrm>
            <a:custGeom>
              <a:avLst/>
              <a:gdLst/>
              <a:ahLst/>
              <a:cxnLst/>
              <a:rect l="l" t="t" r="r" b="b"/>
              <a:pathLst>
                <a:path w="18162905" h="8023859">
                  <a:moveTo>
                    <a:pt x="0" y="0"/>
                  </a:moveTo>
                  <a:lnTo>
                    <a:pt x="18162604" y="0"/>
                  </a:lnTo>
                  <a:lnTo>
                    <a:pt x="18162604" y="8023315"/>
                  </a:lnTo>
                  <a:lnTo>
                    <a:pt x="0" y="8023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5" y="1831600"/>
              <a:ext cx="18518609" cy="84840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3917" y="1987239"/>
            <a:ext cx="8886190" cy="7912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4491355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Course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950" b="1" i="1" spc="-2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add</a:t>
            </a:r>
            <a:r>
              <a:rPr sz="2950" b="1" i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convenience</a:t>
            </a:r>
            <a:r>
              <a:rPr sz="2950" b="1" i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methods</a:t>
            </a:r>
            <a:r>
              <a:rPr sz="2950" b="1" i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for</a:t>
            </a:r>
            <a:r>
              <a:rPr sz="2950" b="1" i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4E9072"/>
                </a:solidFill>
                <a:latin typeface="Arial"/>
                <a:cs typeface="Arial"/>
              </a:rPr>
              <a:t>adding</a:t>
            </a:r>
            <a:r>
              <a:rPr sz="2950" b="1" i="1" spc="-10" dirty="0">
                <a:solidFill>
                  <a:srgbClr val="4E9072"/>
                </a:solidFill>
                <a:latin typeface="Arial"/>
                <a:cs typeface="Arial"/>
              </a:rPr>
              <a:t> reviews</a:t>
            </a:r>
            <a:endParaRPr sz="2950">
              <a:latin typeface="Arial"/>
              <a:cs typeface="Arial"/>
            </a:endParaRPr>
          </a:p>
          <a:p>
            <a:pPr marL="766445" marR="1618615" indent="-377190">
              <a:lnSpc>
                <a:spcPct val="200300"/>
              </a:lnSpc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add(Review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E504F"/>
                </a:solidFill>
                <a:latin typeface="Arial"/>
                <a:cs typeface="Arial"/>
              </a:rPr>
              <a:t>tempReview</a:t>
            </a:r>
            <a:r>
              <a:rPr sz="2950" b="1" dirty="0">
                <a:latin typeface="Arial"/>
                <a:cs typeface="Arial"/>
              </a:rPr>
              <a:t>)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if </a:t>
            </a:r>
            <a:r>
              <a:rPr sz="2950" b="1" dirty="0">
                <a:latin typeface="Arial"/>
                <a:cs typeface="Arial"/>
              </a:rPr>
              <a:t>(</a:t>
            </a:r>
            <a:r>
              <a:rPr sz="2950" b="1" dirty="0">
                <a:solidFill>
                  <a:srgbClr val="0326CC"/>
                </a:solidFill>
                <a:latin typeface="Arial"/>
                <a:cs typeface="Arial"/>
              </a:rPr>
              <a:t>reviews</a:t>
            </a:r>
            <a:r>
              <a:rPr sz="2950" b="1" spc="-5" dirty="0">
                <a:solidFill>
                  <a:srgbClr val="0326CC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==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null</a:t>
            </a:r>
            <a:r>
              <a:rPr sz="2950" b="1" dirty="0">
                <a:latin typeface="Arial"/>
                <a:cs typeface="Arial"/>
              </a:rPr>
              <a:t>)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0326CC"/>
                </a:solidFill>
                <a:latin typeface="Arial"/>
                <a:cs typeface="Arial"/>
              </a:rPr>
              <a:t>reviews</a:t>
            </a:r>
            <a:r>
              <a:rPr sz="2950" b="1" spc="-5" dirty="0">
                <a:solidFill>
                  <a:srgbClr val="0326CC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=</a:t>
            </a:r>
            <a:r>
              <a:rPr sz="2950" b="1" spc="5" dirty="0"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2950" b="1" spc="-1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latin typeface="Arial"/>
                <a:cs typeface="Arial"/>
              </a:rPr>
              <a:t>ArrayList&lt;&gt;();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reviews</a:t>
            </a:r>
            <a:r>
              <a:rPr sz="2950" b="1" spc="-10" dirty="0">
                <a:latin typeface="Arial"/>
                <a:cs typeface="Arial"/>
              </a:rPr>
              <a:t>.add(</a:t>
            </a:r>
            <a:r>
              <a:rPr sz="2950" b="1" spc="-10" dirty="0">
                <a:solidFill>
                  <a:srgbClr val="7E504F"/>
                </a:solidFill>
                <a:latin typeface="Arial"/>
                <a:cs typeface="Arial"/>
              </a:rPr>
              <a:t>tempReview</a:t>
            </a:r>
            <a:r>
              <a:rPr sz="2950" b="1" spc="-10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805892" y="4732840"/>
            <a:ext cx="6984365" cy="3288029"/>
            <a:chOff x="12805892" y="4732840"/>
            <a:chExt cx="6984365" cy="328802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2485" y="4827078"/>
              <a:ext cx="6690895" cy="29109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5892" y="4732840"/>
              <a:ext cx="6984080" cy="3287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291" y="489916"/>
            <a:ext cx="13718216" cy="14324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Step</a:t>
            </a:r>
            <a:r>
              <a:rPr spc="-40" dirty="0"/>
              <a:t> </a:t>
            </a:r>
            <a:r>
              <a:rPr spc="200" dirty="0"/>
              <a:t>4:</a:t>
            </a:r>
            <a:r>
              <a:rPr spc="-405" dirty="0"/>
              <a:t> </a:t>
            </a:r>
            <a:r>
              <a:rPr dirty="0"/>
              <a:t>Create</a:t>
            </a:r>
            <a:r>
              <a:rPr spc="-40" dirty="0"/>
              <a:t> </a:t>
            </a:r>
            <a:r>
              <a:rPr spc="-190" dirty="0"/>
              <a:t>Main</a:t>
            </a:r>
            <a:r>
              <a:rPr spc="-405" dirty="0"/>
              <a:t> </a:t>
            </a:r>
            <a:r>
              <a:rPr spc="-290" dirty="0"/>
              <a:t>App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9812" y="2705919"/>
            <a:ext cx="18904585" cy="6463665"/>
            <a:chOff x="599812" y="2705919"/>
            <a:chExt cx="18904585" cy="6463665"/>
          </a:xfrm>
        </p:grpSpPr>
        <p:sp>
          <p:nvSpPr>
            <p:cNvPr id="4" name="object 4"/>
            <p:cNvSpPr/>
            <p:nvPr/>
          </p:nvSpPr>
          <p:spPr>
            <a:xfrm>
              <a:off x="777817" y="2821099"/>
              <a:ext cx="18548985" cy="6002655"/>
            </a:xfrm>
            <a:custGeom>
              <a:avLst/>
              <a:gdLst/>
              <a:ahLst/>
              <a:cxnLst/>
              <a:rect l="l" t="t" r="r" b="b"/>
              <a:pathLst>
                <a:path w="18548985" h="6002655">
                  <a:moveTo>
                    <a:pt x="0" y="0"/>
                  </a:moveTo>
                  <a:lnTo>
                    <a:pt x="18548462" y="0"/>
                  </a:lnTo>
                  <a:lnTo>
                    <a:pt x="18548462" y="6002435"/>
                  </a:lnTo>
                  <a:lnTo>
                    <a:pt x="0" y="6002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812" y="2705919"/>
              <a:ext cx="18904471" cy="646315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2393" y="2866793"/>
            <a:ext cx="9890760" cy="2534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70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static</a:t>
            </a:r>
            <a:r>
              <a:rPr sz="270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270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main(String[]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args</a:t>
            </a:r>
            <a:r>
              <a:rPr sz="2700" b="1" dirty="0">
                <a:latin typeface="Arial"/>
                <a:cs typeface="Arial"/>
              </a:rPr>
              <a:t>)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spc="-50" dirty="0">
                <a:latin typeface="Arial"/>
                <a:cs typeface="Arial"/>
              </a:rPr>
              <a:t>{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spc="20" dirty="0">
                <a:latin typeface="Arial"/>
                <a:cs typeface="Arial"/>
              </a:rPr>
              <a:t>…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 get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the course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object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270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theId </a:t>
            </a:r>
            <a:r>
              <a:rPr sz="2700" b="1" dirty="0">
                <a:latin typeface="Arial"/>
                <a:cs typeface="Arial"/>
              </a:rPr>
              <a:t>= </a:t>
            </a:r>
            <a:r>
              <a:rPr sz="2700" b="1" spc="-25" dirty="0">
                <a:latin typeface="Arial"/>
                <a:cs typeface="Arial"/>
              </a:rPr>
              <a:t>10;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60"/>
              </a:spcBef>
            </a:pPr>
            <a:r>
              <a:rPr sz="2700" b="1" dirty="0">
                <a:latin typeface="Arial"/>
                <a:cs typeface="Arial"/>
              </a:rPr>
              <a:t>Course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tempCourse</a:t>
            </a:r>
            <a:r>
              <a:rPr sz="2700" b="1" spc="-1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=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2700" b="1" dirty="0">
                <a:latin typeface="Arial"/>
                <a:cs typeface="Arial"/>
              </a:rPr>
              <a:t>.get(Course.class,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theId</a:t>
            </a:r>
            <a:r>
              <a:rPr sz="2700" b="1" spc="-10" dirty="0">
                <a:latin typeface="Arial"/>
                <a:cs typeface="Arial"/>
              </a:rPr>
              <a:t>);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66297" y="5798641"/>
            <a:ext cx="8368665" cy="859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 print the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course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700" b="1" dirty="0">
                <a:latin typeface="Arial"/>
                <a:cs typeface="Arial"/>
              </a:rPr>
              <a:t>System.</a:t>
            </a:r>
            <a:r>
              <a:rPr sz="2700" b="1" i="1" dirty="0">
                <a:solidFill>
                  <a:srgbClr val="0326CC"/>
                </a:solidFill>
                <a:latin typeface="Arial"/>
                <a:cs typeface="Arial"/>
              </a:rPr>
              <a:t>out</a:t>
            </a:r>
            <a:r>
              <a:rPr sz="2700" b="1" dirty="0">
                <a:latin typeface="Arial"/>
                <a:cs typeface="Arial"/>
              </a:rPr>
              <a:t>.println(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"tempCourse:</a:t>
            </a:r>
            <a:r>
              <a:rPr sz="2700" b="1" spc="-3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700" b="1" spc="-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+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tempCourse</a:t>
            </a:r>
            <a:r>
              <a:rPr sz="2700" b="1" spc="-10" dirty="0">
                <a:latin typeface="Arial"/>
                <a:cs typeface="Arial"/>
              </a:rPr>
              <a:t>);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2393" y="7055147"/>
            <a:ext cx="10601960" cy="16967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66445">
              <a:lnSpc>
                <a:spcPct val="100000"/>
              </a:lnSpc>
              <a:spcBef>
                <a:spcPts val="120"/>
              </a:spcBef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 print the associated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reviews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dirty="0">
                <a:latin typeface="Arial"/>
                <a:cs typeface="Arial"/>
              </a:rPr>
              <a:t>System.</a:t>
            </a:r>
            <a:r>
              <a:rPr sz="2700" b="1" i="1" dirty="0">
                <a:solidFill>
                  <a:srgbClr val="0326CC"/>
                </a:solidFill>
                <a:latin typeface="Arial"/>
                <a:cs typeface="Arial"/>
              </a:rPr>
              <a:t>out</a:t>
            </a:r>
            <a:r>
              <a:rPr sz="2700" b="1" dirty="0">
                <a:latin typeface="Arial"/>
                <a:cs typeface="Arial"/>
              </a:rPr>
              <a:t>.println(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"reviews:</a:t>
            </a:r>
            <a:r>
              <a:rPr sz="2700" b="1" spc="-2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700" b="1" spc="-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+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tempCourse</a:t>
            </a:r>
            <a:r>
              <a:rPr sz="2700" b="1" spc="-10" dirty="0">
                <a:latin typeface="Arial"/>
                <a:cs typeface="Arial"/>
              </a:rPr>
              <a:t>.getReviews());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60"/>
              </a:spcBef>
            </a:pPr>
            <a:r>
              <a:rPr sz="2700" b="1" spc="20" dirty="0">
                <a:latin typeface="Arial"/>
                <a:cs typeface="Arial"/>
              </a:rPr>
              <a:t>…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700" b="1" spc="5" dirty="0">
                <a:latin typeface="Arial"/>
                <a:cs typeface="Arial"/>
              </a:rPr>
              <a:t>}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361643" y="1340273"/>
            <a:ext cx="8386445" cy="7157720"/>
            <a:chOff x="11361643" y="1340273"/>
            <a:chExt cx="8386445" cy="71577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21568" y="1434511"/>
              <a:ext cx="5779928" cy="25130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4976" y="1340273"/>
              <a:ext cx="6073113" cy="28899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1643" y="4010290"/>
              <a:ext cx="7220290" cy="44874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801054" y="5132660"/>
              <a:ext cx="6336030" cy="2234565"/>
            </a:xfrm>
            <a:custGeom>
              <a:avLst/>
              <a:gdLst/>
              <a:ahLst/>
              <a:cxnLst/>
              <a:rect l="l" t="t" r="r" b="b"/>
              <a:pathLst>
                <a:path w="6336030" h="2234565">
                  <a:moveTo>
                    <a:pt x="6265516" y="0"/>
                  </a:moveTo>
                  <a:lnTo>
                    <a:pt x="923071" y="0"/>
                  </a:lnTo>
                  <a:lnTo>
                    <a:pt x="895707" y="5535"/>
                  </a:lnTo>
                  <a:lnTo>
                    <a:pt x="873342" y="20625"/>
                  </a:lnTo>
                  <a:lnTo>
                    <a:pt x="858253" y="42989"/>
                  </a:lnTo>
                  <a:lnTo>
                    <a:pt x="852717" y="70351"/>
                  </a:lnTo>
                  <a:lnTo>
                    <a:pt x="852717" y="1150488"/>
                  </a:lnTo>
                  <a:lnTo>
                    <a:pt x="0" y="2234552"/>
                  </a:lnTo>
                  <a:lnTo>
                    <a:pt x="1070648" y="1370050"/>
                  </a:lnTo>
                  <a:lnTo>
                    <a:pt x="6265516" y="1370050"/>
                  </a:lnTo>
                  <a:lnTo>
                    <a:pt x="6292873" y="1364514"/>
                  </a:lnTo>
                  <a:lnTo>
                    <a:pt x="6315235" y="1349425"/>
                  </a:lnTo>
                  <a:lnTo>
                    <a:pt x="6330323" y="1327060"/>
                  </a:lnTo>
                  <a:lnTo>
                    <a:pt x="6335859" y="1299698"/>
                  </a:lnTo>
                  <a:lnTo>
                    <a:pt x="6335859" y="70351"/>
                  </a:lnTo>
                  <a:lnTo>
                    <a:pt x="6330323" y="42989"/>
                  </a:lnTo>
                  <a:lnTo>
                    <a:pt x="6315235" y="20625"/>
                  </a:lnTo>
                  <a:lnTo>
                    <a:pt x="6292873" y="5535"/>
                  </a:lnTo>
                  <a:lnTo>
                    <a:pt x="6265516" y="0"/>
                  </a:lnTo>
                  <a:close/>
                </a:path>
              </a:pathLst>
            </a:custGeom>
            <a:solidFill>
              <a:srgbClr val="941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01049" y="5132660"/>
              <a:ext cx="6336030" cy="2234565"/>
            </a:xfrm>
            <a:custGeom>
              <a:avLst/>
              <a:gdLst/>
              <a:ahLst/>
              <a:cxnLst/>
              <a:rect l="l" t="t" r="r" b="b"/>
              <a:pathLst>
                <a:path w="6336030" h="2234565">
                  <a:moveTo>
                    <a:pt x="923073" y="0"/>
                  </a:moveTo>
                  <a:lnTo>
                    <a:pt x="895711" y="5535"/>
                  </a:lnTo>
                  <a:lnTo>
                    <a:pt x="873347" y="20624"/>
                  </a:lnTo>
                  <a:lnTo>
                    <a:pt x="858258" y="42989"/>
                  </a:lnTo>
                  <a:lnTo>
                    <a:pt x="852722" y="70351"/>
                  </a:lnTo>
                  <a:lnTo>
                    <a:pt x="852722" y="1150488"/>
                  </a:lnTo>
                  <a:lnTo>
                    <a:pt x="0" y="2234551"/>
                  </a:lnTo>
                  <a:lnTo>
                    <a:pt x="1070648" y="1370050"/>
                  </a:lnTo>
                  <a:lnTo>
                    <a:pt x="6265516" y="1370050"/>
                  </a:lnTo>
                  <a:lnTo>
                    <a:pt x="6292877" y="1364514"/>
                  </a:lnTo>
                  <a:lnTo>
                    <a:pt x="6315242" y="1349425"/>
                  </a:lnTo>
                  <a:lnTo>
                    <a:pt x="6330330" y="1327060"/>
                  </a:lnTo>
                  <a:lnTo>
                    <a:pt x="6335866" y="1299698"/>
                  </a:lnTo>
                  <a:lnTo>
                    <a:pt x="6335866" y="70351"/>
                  </a:lnTo>
                  <a:lnTo>
                    <a:pt x="6330331" y="42989"/>
                  </a:lnTo>
                  <a:lnTo>
                    <a:pt x="6315242" y="20624"/>
                  </a:lnTo>
                  <a:lnTo>
                    <a:pt x="6292878" y="5535"/>
                  </a:lnTo>
                  <a:lnTo>
                    <a:pt x="6265516" y="0"/>
                  </a:lnTo>
                  <a:lnTo>
                    <a:pt x="923073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117790" y="5515927"/>
            <a:ext cx="45472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Lazy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reviews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37050" y="4664075"/>
            <a:ext cx="10795635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50" spc="-130" dirty="0">
                <a:latin typeface="Arial"/>
                <a:cs typeface="Arial"/>
              </a:rPr>
              <a:t>Hibernate</a:t>
            </a:r>
            <a:r>
              <a:rPr sz="7550" spc="-365" dirty="0">
                <a:latin typeface="Arial"/>
                <a:cs typeface="Arial"/>
              </a:rPr>
              <a:t> </a:t>
            </a:r>
            <a:r>
              <a:rPr sz="7550" spc="-155" dirty="0">
                <a:latin typeface="Arial"/>
                <a:cs typeface="Arial"/>
              </a:rPr>
              <a:t>Many-to-</a:t>
            </a:r>
            <a:r>
              <a:rPr sz="7550" spc="-20" dirty="0">
                <a:latin typeface="Arial"/>
                <a:cs typeface="Arial"/>
              </a:rPr>
              <a:t>Many</a:t>
            </a:r>
            <a:endParaRPr sz="755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0042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210" dirty="0"/>
              <a:t>Many-</a:t>
            </a:r>
            <a:r>
              <a:rPr sz="7200" spc="-135" dirty="0"/>
              <a:t>to-</a:t>
            </a:r>
            <a:r>
              <a:rPr sz="7200" spc="-220" dirty="0"/>
              <a:t>Many</a:t>
            </a:r>
            <a:r>
              <a:rPr sz="7200" spc="-140" dirty="0"/>
              <a:t> </a:t>
            </a:r>
            <a:r>
              <a:rPr sz="7200" spc="-265" dirty="0"/>
              <a:t>Mapping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9805" y="2050064"/>
            <a:ext cx="868108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2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course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can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have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many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students</a:t>
            </a:r>
            <a:endParaRPr sz="4250">
              <a:latin typeface="Palatino Linotype"/>
              <a:cs typeface="Palatino Linotype"/>
            </a:endParaRPr>
          </a:p>
          <a:p>
            <a:pPr marL="5905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2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student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can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have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many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courses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97717" y="463046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3"/>
                </a:lnTo>
                <a:lnTo>
                  <a:pt x="793" y="377231"/>
                </a:lnTo>
                <a:lnTo>
                  <a:pt x="0" y="433674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6"/>
                </a:lnTo>
                <a:lnTo>
                  <a:pt x="328258" y="1174222"/>
                </a:lnTo>
                <a:lnTo>
                  <a:pt x="377116" y="1176376"/>
                </a:lnTo>
                <a:lnTo>
                  <a:pt x="433560" y="1177170"/>
                </a:lnTo>
                <a:lnTo>
                  <a:pt x="499672" y="1177283"/>
                </a:lnTo>
                <a:lnTo>
                  <a:pt x="2961231" y="1177283"/>
                </a:lnTo>
                <a:lnTo>
                  <a:pt x="3028278" y="1177170"/>
                </a:lnTo>
                <a:lnTo>
                  <a:pt x="3085348" y="1176376"/>
                </a:lnTo>
                <a:lnTo>
                  <a:pt x="3134586" y="1174222"/>
                </a:lnTo>
                <a:lnTo>
                  <a:pt x="3178139" y="1170026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19"/>
                </a:lnTo>
                <a:lnTo>
                  <a:pt x="3449065" y="932198"/>
                </a:lnTo>
                <a:lnTo>
                  <a:pt x="3455987" y="892184"/>
                </a:lnTo>
                <a:lnTo>
                  <a:pt x="3460175" y="848909"/>
                </a:lnTo>
                <a:lnTo>
                  <a:pt x="3462329" y="800051"/>
                </a:lnTo>
                <a:lnTo>
                  <a:pt x="3463123" y="743608"/>
                </a:lnTo>
                <a:lnTo>
                  <a:pt x="3463105" y="433674"/>
                </a:lnTo>
                <a:lnTo>
                  <a:pt x="3462329" y="377889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41334" y="4835319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97717" y="589479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6"/>
                </a:lnTo>
                <a:lnTo>
                  <a:pt x="328258" y="1174222"/>
                </a:lnTo>
                <a:lnTo>
                  <a:pt x="377116" y="1176376"/>
                </a:lnTo>
                <a:lnTo>
                  <a:pt x="433560" y="1177170"/>
                </a:lnTo>
                <a:lnTo>
                  <a:pt x="499672" y="1177283"/>
                </a:lnTo>
                <a:lnTo>
                  <a:pt x="2961231" y="1177283"/>
                </a:lnTo>
                <a:lnTo>
                  <a:pt x="3028278" y="1177170"/>
                </a:lnTo>
                <a:lnTo>
                  <a:pt x="3085348" y="1176376"/>
                </a:lnTo>
                <a:lnTo>
                  <a:pt x="3134586" y="1174222"/>
                </a:lnTo>
                <a:lnTo>
                  <a:pt x="3178139" y="1170026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19"/>
                </a:lnTo>
                <a:lnTo>
                  <a:pt x="3449065" y="932198"/>
                </a:lnTo>
                <a:lnTo>
                  <a:pt x="3455987" y="892184"/>
                </a:lnTo>
                <a:lnTo>
                  <a:pt x="3460175" y="848909"/>
                </a:lnTo>
                <a:lnTo>
                  <a:pt x="3462329" y="800051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41334" y="6102296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997717" y="7178382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641334" y="7390216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997717" y="844271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641334" y="8646722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89585" y="4741636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1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6" y="7256"/>
                </a:lnTo>
                <a:lnTo>
                  <a:pt x="244972" y="14173"/>
                </a:lnTo>
                <a:lnTo>
                  <a:pt x="206350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9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3" y="932209"/>
                </a:lnTo>
                <a:lnTo>
                  <a:pt x="24379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7"/>
                </a:lnTo>
                <a:lnTo>
                  <a:pt x="328261" y="1174223"/>
                </a:lnTo>
                <a:lnTo>
                  <a:pt x="377119" y="1176377"/>
                </a:lnTo>
                <a:lnTo>
                  <a:pt x="433562" y="1177171"/>
                </a:lnTo>
                <a:lnTo>
                  <a:pt x="499676" y="1177284"/>
                </a:lnTo>
                <a:lnTo>
                  <a:pt x="2961229" y="1177284"/>
                </a:lnTo>
                <a:lnTo>
                  <a:pt x="3028279" y="1177171"/>
                </a:lnTo>
                <a:lnTo>
                  <a:pt x="3085350" y="1176377"/>
                </a:lnTo>
                <a:lnTo>
                  <a:pt x="3134589" y="1174223"/>
                </a:lnTo>
                <a:lnTo>
                  <a:pt x="3178141" y="1170027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2" y="1130165"/>
                </a:lnTo>
                <a:lnTo>
                  <a:pt x="3348501" y="1099796"/>
                </a:lnTo>
                <a:lnTo>
                  <a:pt x="3385754" y="1062543"/>
                </a:lnTo>
                <a:lnTo>
                  <a:pt x="3416123" y="1019265"/>
                </a:lnTo>
                <a:lnTo>
                  <a:pt x="3438749" y="970820"/>
                </a:lnTo>
                <a:lnTo>
                  <a:pt x="3449069" y="932198"/>
                </a:lnTo>
                <a:lnTo>
                  <a:pt x="3455992" y="892185"/>
                </a:lnTo>
                <a:lnTo>
                  <a:pt x="3460179" y="848910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9" y="206463"/>
                </a:lnTo>
                <a:lnTo>
                  <a:pt x="3416123" y="158018"/>
                </a:lnTo>
                <a:lnTo>
                  <a:pt x="3385754" y="114739"/>
                </a:lnTo>
                <a:lnTo>
                  <a:pt x="3348501" y="77486"/>
                </a:lnTo>
                <a:lnTo>
                  <a:pt x="3305222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4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5" y="113"/>
                </a:lnTo>
                <a:lnTo>
                  <a:pt x="2963451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20697" y="4950499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0829" y="600596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7" y="0"/>
                </a:lnTo>
                <a:lnTo>
                  <a:pt x="434847" y="113"/>
                </a:lnTo>
                <a:lnTo>
                  <a:pt x="377776" y="907"/>
                </a:lnTo>
                <a:lnTo>
                  <a:pt x="328538" y="3061"/>
                </a:lnTo>
                <a:lnTo>
                  <a:pt x="284985" y="7256"/>
                </a:lnTo>
                <a:lnTo>
                  <a:pt x="244971" y="14173"/>
                </a:lnTo>
                <a:lnTo>
                  <a:pt x="206350" y="24491"/>
                </a:lnTo>
                <a:lnTo>
                  <a:pt x="157904" y="47117"/>
                </a:lnTo>
                <a:lnTo>
                  <a:pt x="114626" y="77486"/>
                </a:lnTo>
                <a:lnTo>
                  <a:pt x="77373" y="114739"/>
                </a:lnTo>
                <a:lnTo>
                  <a:pt x="47004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4" y="1019265"/>
                </a:lnTo>
                <a:lnTo>
                  <a:pt x="77373" y="1062543"/>
                </a:lnTo>
                <a:lnTo>
                  <a:pt x="114626" y="1099796"/>
                </a:lnTo>
                <a:lnTo>
                  <a:pt x="157904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6"/>
                </a:lnTo>
                <a:lnTo>
                  <a:pt x="328260" y="1174222"/>
                </a:lnTo>
                <a:lnTo>
                  <a:pt x="377118" y="1176376"/>
                </a:lnTo>
                <a:lnTo>
                  <a:pt x="433561" y="1177170"/>
                </a:lnTo>
                <a:lnTo>
                  <a:pt x="499675" y="1177283"/>
                </a:lnTo>
                <a:lnTo>
                  <a:pt x="2961228" y="1177283"/>
                </a:lnTo>
                <a:lnTo>
                  <a:pt x="3028279" y="1177170"/>
                </a:lnTo>
                <a:lnTo>
                  <a:pt x="3085350" y="1176376"/>
                </a:lnTo>
                <a:lnTo>
                  <a:pt x="3134588" y="1174222"/>
                </a:lnTo>
                <a:lnTo>
                  <a:pt x="3178141" y="1170026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1" y="1130165"/>
                </a:lnTo>
                <a:lnTo>
                  <a:pt x="3348500" y="1099796"/>
                </a:lnTo>
                <a:lnTo>
                  <a:pt x="3385753" y="1062543"/>
                </a:lnTo>
                <a:lnTo>
                  <a:pt x="3416122" y="1019265"/>
                </a:lnTo>
                <a:lnTo>
                  <a:pt x="3438748" y="970819"/>
                </a:lnTo>
                <a:lnTo>
                  <a:pt x="3449068" y="932198"/>
                </a:lnTo>
                <a:lnTo>
                  <a:pt x="3455991" y="892184"/>
                </a:lnTo>
                <a:lnTo>
                  <a:pt x="3460179" y="848909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8" y="206463"/>
                </a:lnTo>
                <a:lnTo>
                  <a:pt x="3416122" y="158018"/>
                </a:lnTo>
                <a:lnTo>
                  <a:pt x="3385753" y="114739"/>
                </a:lnTo>
                <a:lnTo>
                  <a:pt x="3348500" y="77486"/>
                </a:lnTo>
                <a:lnTo>
                  <a:pt x="3305221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3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4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04960" y="6217476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67599" y="7289551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5" y="7257"/>
                </a:lnTo>
                <a:lnTo>
                  <a:pt x="244971" y="14173"/>
                </a:lnTo>
                <a:lnTo>
                  <a:pt x="206350" y="24492"/>
                </a:lnTo>
                <a:lnTo>
                  <a:pt x="157904" y="47118"/>
                </a:lnTo>
                <a:lnTo>
                  <a:pt x="114626" y="77487"/>
                </a:lnTo>
                <a:lnTo>
                  <a:pt x="77373" y="114740"/>
                </a:lnTo>
                <a:lnTo>
                  <a:pt x="47004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4" y="1019266"/>
                </a:lnTo>
                <a:lnTo>
                  <a:pt x="77373" y="1062544"/>
                </a:lnTo>
                <a:lnTo>
                  <a:pt x="114626" y="1099797"/>
                </a:lnTo>
                <a:lnTo>
                  <a:pt x="157904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7"/>
                </a:lnTo>
                <a:lnTo>
                  <a:pt x="328260" y="1174223"/>
                </a:lnTo>
                <a:lnTo>
                  <a:pt x="377118" y="1176377"/>
                </a:lnTo>
                <a:lnTo>
                  <a:pt x="433562" y="1177171"/>
                </a:lnTo>
                <a:lnTo>
                  <a:pt x="499676" y="1177284"/>
                </a:lnTo>
                <a:lnTo>
                  <a:pt x="2961228" y="1177284"/>
                </a:lnTo>
                <a:lnTo>
                  <a:pt x="3028279" y="1177171"/>
                </a:lnTo>
                <a:lnTo>
                  <a:pt x="3085350" y="1176377"/>
                </a:lnTo>
                <a:lnTo>
                  <a:pt x="3134588" y="1174223"/>
                </a:lnTo>
                <a:lnTo>
                  <a:pt x="3178141" y="1170027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2" y="1130165"/>
                </a:lnTo>
                <a:lnTo>
                  <a:pt x="3348500" y="1099797"/>
                </a:lnTo>
                <a:lnTo>
                  <a:pt x="3385753" y="1062544"/>
                </a:lnTo>
                <a:lnTo>
                  <a:pt x="3416122" y="1019266"/>
                </a:lnTo>
                <a:lnTo>
                  <a:pt x="3438748" y="970820"/>
                </a:lnTo>
                <a:lnTo>
                  <a:pt x="3449068" y="932198"/>
                </a:lnTo>
                <a:lnTo>
                  <a:pt x="3455991" y="892185"/>
                </a:lnTo>
                <a:lnTo>
                  <a:pt x="3460179" y="848910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8" y="206463"/>
                </a:lnTo>
                <a:lnTo>
                  <a:pt x="3416122" y="158018"/>
                </a:lnTo>
                <a:lnTo>
                  <a:pt x="3385753" y="114740"/>
                </a:lnTo>
                <a:lnTo>
                  <a:pt x="3348500" y="77487"/>
                </a:lnTo>
                <a:lnTo>
                  <a:pt x="3305222" y="47118"/>
                </a:lnTo>
                <a:lnTo>
                  <a:pt x="3256776" y="24492"/>
                </a:lnTo>
                <a:lnTo>
                  <a:pt x="3218165" y="14173"/>
                </a:lnTo>
                <a:lnTo>
                  <a:pt x="3178224" y="7257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4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1304" y="7494924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8842" y="7752491"/>
            <a:ext cx="8177073" cy="197867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285568" y="8761901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6475" y="5073517"/>
            <a:ext cx="5597637" cy="29235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477873" y="5527749"/>
            <a:ext cx="5324475" cy="2055495"/>
            <a:chOff x="7477873" y="5527749"/>
            <a:chExt cx="5324475" cy="205549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1611" y="5527749"/>
              <a:ext cx="4993191" cy="97103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7873" y="6536790"/>
              <a:ext cx="5324427" cy="1045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39363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19" dirty="0">
                <a:latin typeface="Book Antiqua"/>
                <a:cs typeface="Book Antiqua"/>
              </a:rPr>
              <a:t>T</a:t>
            </a:r>
            <a:r>
              <a:rPr sz="6500" spc="105" dirty="0">
                <a:latin typeface="Book Antiqua"/>
                <a:cs typeface="Book Antiqua"/>
              </a:rPr>
              <a:t>o</a:t>
            </a:r>
            <a:r>
              <a:rPr sz="6500" spc="-75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Do</a:t>
            </a:r>
            <a:r>
              <a:rPr sz="6500" spc="-315" dirty="0">
                <a:latin typeface="Book Antiqua"/>
                <a:cs typeface="Book Antiqua"/>
              </a:rPr>
              <a:t> </a:t>
            </a:r>
            <a:r>
              <a:rPr sz="6500" spc="60" dirty="0">
                <a:latin typeface="Book Antiqua"/>
                <a:cs typeface="Book Antiqua"/>
              </a:rPr>
              <a:t>List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2432461"/>
            <a:ext cx="11519535" cy="6190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1380" indent="-86931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881380" algn="l"/>
                <a:tab pos="882015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18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Eclipse</a:t>
            </a:r>
            <a:r>
              <a:rPr sz="4250" spc="-18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Project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600">
              <a:latin typeface="Palatino Linotype"/>
              <a:cs typeface="Palatino Linotype"/>
            </a:endParaRPr>
          </a:p>
          <a:p>
            <a:pPr marL="881380" indent="-869315">
              <a:lnSpc>
                <a:spcPct val="100000"/>
              </a:lnSpc>
              <a:spcBef>
                <a:spcPts val="3204"/>
              </a:spcBef>
              <a:buAutoNum type="arabicPeriod"/>
              <a:tabLst>
                <a:tab pos="881380" algn="l"/>
                <a:tab pos="882015" algn="l"/>
              </a:tabLst>
            </a:pPr>
            <a:r>
              <a:rPr sz="4250" dirty="0">
                <a:latin typeface="Palatino Linotype"/>
                <a:cs typeface="Palatino Linotype"/>
              </a:rPr>
              <a:t>Download</a:t>
            </a:r>
            <a:r>
              <a:rPr sz="4250" spc="-2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Hibernate</a:t>
            </a:r>
            <a:r>
              <a:rPr sz="4250" spc="-21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600">
              <a:latin typeface="Palatino Linotype"/>
              <a:cs typeface="Palatino Linotype"/>
            </a:endParaRPr>
          </a:p>
          <a:p>
            <a:pPr marL="881380" indent="-869315">
              <a:lnSpc>
                <a:spcPct val="100000"/>
              </a:lnSpc>
              <a:spcBef>
                <a:spcPts val="3204"/>
              </a:spcBef>
              <a:buAutoNum type="arabicPeriod"/>
              <a:tabLst>
                <a:tab pos="881380" algn="l"/>
                <a:tab pos="882015" algn="l"/>
              </a:tabLst>
            </a:pPr>
            <a:r>
              <a:rPr sz="4250" dirty="0">
                <a:latin typeface="Palatino Linotype"/>
                <a:cs typeface="Palatino Linotype"/>
              </a:rPr>
              <a:t>Download</a:t>
            </a:r>
            <a:r>
              <a:rPr sz="4250" spc="-165" dirty="0">
                <a:latin typeface="Palatino Linotype"/>
                <a:cs typeface="Palatino Linotype"/>
              </a:rPr>
              <a:t> </a:t>
            </a:r>
            <a:r>
              <a:rPr sz="4250" spc="-20" dirty="0">
                <a:latin typeface="Palatino Linotype"/>
                <a:cs typeface="Palatino Linotype"/>
              </a:rPr>
              <a:t>MySQL</a:t>
            </a:r>
            <a:r>
              <a:rPr sz="4250" spc="-24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JDBC</a:t>
            </a:r>
            <a:r>
              <a:rPr sz="4250" spc="-13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Driver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600">
              <a:latin typeface="Palatino Linotype"/>
              <a:cs typeface="Palatino Linotype"/>
            </a:endParaRPr>
          </a:p>
          <a:p>
            <a:pPr marL="881380" indent="-869315">
              <a:lnSpc>
                <a:spcPct val="100000"/>
              </a:lnSpc>
              <a:spcBef>
                <a:spcPts val="3120"/>
              </a:spcBef>
              <a:buAutoNum type="arabicPeriod"/>
              <a:tabLst>
                <a:tab pos="881380" algn="l"/>
                <a:tab pos="882015" algn="l"/>
              </a:tabLst>
            </a:pPr>
            <a:r>
              <a:rPr sz="4250" dirty="0">
                <a:latin typeface="Palatino Linotype"/>
                <a:cs typeface="Palatino Linotype"/>
              </a:rPr>
              <a:t>Add</a:t>
            </a:r>
            <a:r>
              <a:rPr sz="4250" spc="-1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JAR</a:t>
            </a:r>
            <a:r>
              <a:rPr sz="4250" spc="-114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files</a:t>
            </a:r>
            <a:r>
              <a:rPr sz="4250" spc="-114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</a:t>
            </a:r>
            <a:r>
              <a:rPr sz="4250" spc="-114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Eclipse</a:t>
            </a:r>
            <a:r>
              <a:rPr sz="4250" spc="-114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Project</a:t>
            </a:r>
            <a:r>
              <a:rPr sz="4250" spc="-114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…</a:t>
            </a:r>
            <a:r>
              <a:rPr sz="4250" spc="-114" dirty="0">
                <a:latin typeface="Palatino Linotype"/>
                <a:cs typeface="Palatino Linotype"/>
              </a:rPr>
              <a:t> </a:t>
            </a:r>
            <a:r>
              <a:rPr sz="4250" i="1" dirty="0">
                <a:latin typeface="Palatino Linotype"/>
                <a:cs typeface="Palatino Linotype"/>
              </a:rPr>
              <a:t>Build</a:t>
            </a:r>
            <a:r>
              <a:rPr sz="4250" i="1" spc="-114" dirty="0">
                <a:latin typeface="Palatino Linotype"/>
                <a:cs typeface="Palatino Linotype"/>
              </a:rPr>
              <a:t> </a:t>
            </a:r>
            <a:r>
              <a:rPr sz="4250" i="1" spc="-20" dirty="0">
                <a:latin typeface="Palatino Linotype"/>
                <a:cs typeface="Palatino Linotype"/>
              </a:rPr>
              <a:t>Path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0804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25" dirty="0"/>
              <a:t>Keep</a:t>
            </a:r>
            <a:r>
              <a:rPr sz="7200" spc="-150" dirty="0"/>
              <a:t> </a:t>
            </a:r>
            <a:r>
              <a:rPr sz="7200" dirty="0"/>
              <a:t>track</a:t>
            </a:r>
            <a:r>
              <a:rPr sz="7200" spc="-150" dirty="0"/>
              <a:t> </a:t>
            </a:r>
            <a:r>
              <a:rPr sz="7200" spc="-60" dirty="0"/>
              <a:t>of</a:t>
            </a:r>
            <a:r>
              <a:rPr sz="7200" spc="-150" dirty="0"/>
              <a:t> </a:t>
            </a:r>
            <a:r>
              <a:rPr sz="7200" spc="-70" dirty="0"/>
              <a:t>relationships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2505" y="265318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531725"/>
            <a:ext cx="149739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Need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 track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which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student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is 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which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course 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vice-</a:t>
            </a:r>
            <a:r>
              <a:rPr sz="4250" spc="-20" dirty="0">
                <a:latin typeface="Palatino Linotype"/>
                <a:cs typeface="Palatino Linotype"/>
              </a:rPr>
              <a:t>versa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90354" y="4523742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7"/>
                </a:lnTo>
                <a:lnTo>
                  <a:pt x="244963" y="14173"/>
                </a:lnTo>
                <a:lnTo>
                  <a:pt x="206341" y="24492"/>
                </a:lnTo>
                <a:lnTo>
                  <a:pt x="157899" y="47118"/>
                </a:lnTo>
                <a:lnTo>
                  <a:pt x="114621" y="77487"/>
                </a:lnTo>
                <a:lnTo>
                  <a:pt x="77369" y="114740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6"/>
                </a:lnTo>
                <a:lnTo>
                  <a:pt x="77369" y="1062544"/>
                </a:lnTo>
                <a:lnTo>
                  <a:pt x="114621" y="1099797"/>
                </a:lnTo>
                <a:lnTo>
                  <a:pt x="157899" y="1130166"/>
                </a:lnTo>
                <a:lnTo>
                  <a:pt x="206341" y="1152793"/>
                </a:lnTo>
                <a:lnTo>
                  <a:pt x="244953" y="1163111"/>
                </a:lnTo>
                <a:lnTo>
                  <a:pt x="284895" y="1170027"/>
                </a:lnTo>
                <a:lnTo>
                  <a:pt x="328253" y="1174223"/>
                </a:lnTo>
                <a:lnTo>
                  <a:pt x="377111" y="1176377"/>
                </a:lnTo>
                <a:lnTo>
                  <a:pt x="433556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1"/>
                </a:lnTo>
                <a:lnTo>
                  <a:pt x="3256771" y="1152793"/>
                </a:lnTo>
                <a:lnTo>
                  <a:pt x="3305217" y="1130166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9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9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59" y="14173"/>
                </a:lnTo>
                <a:lnTo>
                  <a:pt x="3178217" y="7257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332473" y="4730610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90354" y="578807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7"/>
                </a:lnTo>
                <a:lnTo>
                  <a:pt x="244963" y="14173"/>
                </a:lnTo>
                <a:lnTo>
                  <a:pt x="206341" y="24492"/>
                </a:lnTo>
                <a:lnTo>
                  <a:pt x="157899" y="47118"/>
                </a:lnTo>
                <a:lnTo>
                  <a:pt x="114621" y="77487"/>
                </a:lnTo>
                <a:lnTo>
                  <a:pt x="77369" y="114740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6"/>
                </a:lnTo>
                <a:lnTo>
                  <a:pt x="77369" y="1062544"/>
                </a:lnTo>
                <a:lnTo>
                  <a:pt x="114621" y="1099797"/>
                </a:lnTo>
                <a:lnTo>
                  <a:pt x="157899" y="1130166"/>
                </a:lnTo>
                <a:lnTo>
                  <a:pt x="206341" y="1152793"/>
                </a:lnTo>
                <a:lnTo>
                  <a:pt x="244953" y="1163111"/>
                </a:lnTo>
                <a:lnTo>
                  <a:pt x="284895" y="1170027"/>
                </a:lnTo>
                <a:lnTo>
                  <a:pt x="328253" y="1174223"/>
                </a:lnTo>
                <a:lnTo>
                  <a:pt x="377111" y="1176377"/>
                </a:lnTo>
                <a:lnTo>
                  <a:pt x="433556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1"/>
                </a:lnTo>
                <a:lnTo>
                  <a:pt x="3256771" y="1152793"/>
                </a:lnTo>
                <a:lnTo>
                  <a:pt x="3305217" y="1130166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9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9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59" y="14173"/>
                </a:lnTo>
                <a:lnTo>
                  <a:pt x="3178217" y="7257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332473" y="5997588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690354" y="707165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6"/>
                </a:lnTo>
                <a:lnTo>
                  <a:pt x="244963" y="14173"/>
                </a:lnTo>
                <a:lnTo>
                  <a:pt x="206341" y="24491"/>
                </a:lnTo>
                <a:lnTo>
                  <a:pt x="157899" y="47117"/>
                </a:lnTo>
                <a:lnTo>
                  <a:pt x="114621" y="77486"/>
                </a:lnTo>
                <a:lnTo>
                  <a:pt x="77369" y="114739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5"/>
                </a:lnTo>
                <a:lnTo>
                  <a:pt x="77369" y="1062543"/>
                </a:lnTo>
                <a:lnTo>
                  <a:pt x="114621" y="1099796"/>
                </a:lnTo>
                <a:lnTo>
                  <a:pt x="157899" y="1130165"/>
                </a:lnTo>
                <a:lnTo>
                  <a:pt x="206341" y="1152792"/>
                </a:lnTo>
                <a:lnTo>
                  <a:pt x="244953" y="1163110"/>
                </a:lnTo>
                <a:lnTo>
                  <a:pt x="284895" y="1170027"/>
                </a:lnTo>
                <a:lnTo>
                  <a:pt x="328253" y="1174223"/>
                </a:lnTo>
                <a:lnTo>
                  <a:pt x="377111" y="1176377"/>
                </a:lnTo>
                <a:lnTo>
                  <a:pt x="433556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59" y="14173"/>
                </a:lnTo>
                <a:lnTo>
                  <a:pt x="3178217" y="7256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332473" y="7275036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690354" y="8335991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6"/>
                </a:lnTo>
                <a:lnTo>
                  <a:pt x="244963" y="14173"/>
                </a:lnTo>
                <a:lnTo>
                  <a:pt x="206341" y="24491"/>
                </a:lnTo>
                <a:lnTo>
                  <a:pt x="157899" y="47117"/>
                </a:lnTo>
                <a:lnTo>
                  <a:pt x="114621" y="77486"/>
                </a:lnTo>
                <a:lnTo>
                  <a:pt x="77369" y="114739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1" y="1019265"/>
                </a:lnTo>
                <a:lnTo>
                  <a:pt x="77369" y="1062543"/>
                </a:lnTo>
                <a:lnTo>
                  <a:pt x="114621" y="1099796"/>
                </a:lnTo>
                <a:lnTo>
                  <a:pt x="157899" y="1130165"/>
                </a:lnTo>
                <a:lnTo>
                  <a:pt x="206341" y="1152792"/>
                </a:lnTo>
                <a:lnTo>
                  <a:pt x="244953" y="1163110"/>
                </a:lnTo>
                <a:lnTo>
                  <a:pt x="284895" y="1170026"/>
                </a:lnTo>
                <a:lnTo>
                  <a:pt x="328253" y="1174222"/>
                </a:lnTo>
                <a:lnTo>
                  <a:pt x="377111" y="1176376"/>
                </a:lnTo>
                <a:lnTo>
                  <a:pt x="433556" y="1177170"/>
                </a:lnTo>
                <a:lnTo>
                  <a:pt x="499672" y="1177283"/>
                </a:lnTo>
                <a:lnTo>
                  <a:pt x="2961220" y="1177283"/>
                </a:lnTo>
                <a:lnTo>
                  <a:pt x="3028271" y="1177170"/>
                </a:lnTo>
                <a:lnTo>
                  <a:pt x="3085343" y="1176376"/>
                </a:lnTo>
                <a:lnTo>
                  <a:pt x="3134581" y="1174222"/>
                </a:lnTo>
                <a:lnTo>
                  <a:pt x="3178134" y="1170026"/>
                </a:lnTo>
                <a:lnTo>
                  <a:pt x="3218148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19"/>
                </a:lnTo>
                <a:lnTo>
                  <a:pt x="3449065" y="932198"/>
                </a:lnTo>
                <a:lnTo>
                  <a:pt x="3455987" y="892184"/>
                </a:lnTo>
                <a:lnTo>
                  <a:pt x="3460175" y="848909"/>
                </a:lnTo>
                <a:lnTo>
                  <a:pt x="3462329" y="800051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59" y="14173"/>
                </a:lnTo>
                <a:lnTo>
                  <a:pt x="3178217" y="7256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332473" y="8542013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82219" y="4634913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6" y="7256"/>
                </a:lnTo>
                <a:lnTo>
                  <a:pt x="244972" y="14173"/>
                </a:lnTo>
                <a:lnTo>
                  <a:pt x="206350" y="24491"/>
                </a:lnTo>
                <a:lnTo>
                  <a:pt x="157905" y="47117"/>
                </a:lnTo>
                <a:lnTo>
                  <a:pt x="114626" y="77486"/>
                </a:lnTo>
                <a:lnTo>
                  <a:pt x="77373" y="114739"/>
                </a:lnTo>
                <a:lnTo>
                  <a:pt x="47005" y="158018"/>
                </a:lnTo>
                <a:lnTo>
                  <a:pt x="24379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3" y="932209"/>
                </a:lnTo>
                <a:lnTo>
                  <a:pt x="24379" y="970820"/>
                </a:lnTo>
                <a:lnTo>
                  <a:pt x="47005" y="1019265"/>
                </a:lnTo>
                <a:lnTo>
                  <a:pt x="77373" y="1062543"/>
                </a:lnTo>
                <a:lnTo>
                  <a:pt x="114626" y="1099796"/>
                </a:lnTo>
                <a:lnTo>
                  <a:pt x="157905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7"/>
                </a:lnTo>
                <a:lnTo>
                  <a:pt x="328261" y="1174223"/>
                </a:lnTo>
                <a:lnTo>
                  <a:pt x="377119" y="1176377"/>
                </a:lnTo>
                <a:lnTo>
                  <a:pt x="433562" y="1177171"/>
                </a:lnTo>
                <a:lnTo>
                  <a:pt x="499676" y="1177284"/>
                </a:lnTo>
                <a:lnTo>
                  <a:pt x="2961228" y="1177284"/>
                </a:lnTo>
                <a:lnTo>
                  <a:pt x="3028279" y="1177171"/>
                </a:lnTo>
                <a:lnTo>
                  <a:pt x="3085350" y="1176377"/>
                </a:lnTo>
                <a:lnTo>
                  <a:pt x="3134588" y="1174223"/>
                </a:lnTo>
                <a:lnTo>
                  <a:pt x="3178141" y="1170027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2" y="1130165"/>
                </a:lnTo>
                <a:lnTo>
                  <a:pt x="3348501" y="1099796"/>
                </a:lnTo>
                <a:lnTo>
                  <a:pt x="3385754" y="1062543"/>
                </a:lnTo>
                <a:lnTo>
                  <a:pt x="3416123" y="1019265"/>
                </a:lnTo>
                <a:lnTo>
                  <a:pt x="3438749" y="970820"/>
                </a:lnTo>
                <a:lnTo>
                  <a:pt x="3449069" y="932198"/>
                </a:lnTo>
                <a:lnTo>
                  <a:pt x="3455992" y="892185"/>
                </a:lnTo>
                <a:lnTo>
                  <a:pt x="3460179" y="848910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9" y="206463"/>
                </a:lnTo>
                <a:lnTo>
                  <a:pt x="3416123" y="158018"/>
                </a:lnTo>
                <a:lnTo>
                  <a:pt x="3385754" y="114739"/>
                </a:lnTo>
                <a:lnTo>
                  <a:pt x="3348501" y="77486"/>
                </a:lnTo>
                <a:lnTo>
                  <a:pt x="3305222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4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4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11836" y="4845790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73462" y="5899245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1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6" y="7256"/>
                </a:lnTo>
                <a:lnTo>
                  <a:pt x="244972" y="14173"/>
                </a:lnTo>
                <a:lnTo>
                  <a:pt x="206350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9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3"/>
                </a:lnTo>
                <a:lnTo>
                  <a:pt x="793" y="377231"/>
                </a:lnTo>
                <a:lnTo>
                  <a:pt x="0" y="433674"/>
                </a:lnTo>
                <a:lnTo>
                  <a:pt x="0" y="742321"/>
                </a:lnTo>
                <a:lnTo>
                  <a:pt x="793" y="799392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3" y="932208"/>
                </a:lnTo>
                <a:lnTo>
                  <a:pt x="24379" y="970819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6"/>
                </a:lnTo>
                <a:lnTo>
                  <a:pt x="328261" y="1174222"/>
                </a:lnTo>
                <a:lnTo>
                  <a:pt x="377119" y="1176376"/>
                </a:lnTo>
                <a:lnTo>
                  <a:pt x="433562" y="1177170"/>
                </a:lnTo>
                <a:lnTo>
                  <a:pt x="499676" y="1177283"/>
                </a:lnTo>
                <a:lnTo>
                  <a:pt x="2961229" y="1177283"/>
                </a:lnTo>
                <a:lnTo>
                  <a:pt x="3028279" y="1177170"/>
                </a:lnTo>
                <a:lnTo>
                  <a:pt x="3085350" y="1176376"/>
                </a:lnTo>
                <a:lnTo>
                  <a:pt x="3134589" y="1174222"/>
                </a:lnTo>
                <a:lnTo>
                  <a:pt x="3178141" y="1170026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2" y="1130165"/>
                </a:lnTo>
                <a:lnTo>
                  <a:pt x="3348501" y="1099796"/>
                </a:lnTo>
                <a:lnTo>
                  <a:pt x="3385754" y="1062543"/>
                </a:lnTo>
                <a:lnTo>
                  <a:pt x="3416123" y="1019265"/>
                </a:lnTo>
                <a:lnTo>
                  <a:pt x="3438749" y="970819"/>
                </a:lnTo>
                <a:lnTo>
                  <a:pt x="3449069" y="932198"/>
                </a:lnTo>
                <a:lnTo>
                  <a:pt x="3455992" y="892184"/>
                </a:lnTo>
                <a:lnTo>
                  <a:pt x="3460179" y="848909"/>
                </a:lnTo>
                <a:lnTo>
                  <a:pt x="3462333" y="800051"/>
                </a:lnTo>
                <a:lnTo>
                  <a:pt x="3463127" y="743608"/>
                </a:lnTo>
                <a:lnTo>
                  <a:pt x="3463109" y="433674"/>
                </a:lnTo>
                <a:lnTo>
                  <a:pt x="3462333" y="377889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9" y="206463"/>
                </a:lnTo>
                <a:lnTo>
                  <a:pt x="3416123" y="158018"/>
                </a:lnTo>
                <a:lnTo>
                  <a:pt x="3385754" y="114739"/>
                </a:lnTo>
                <a:lnTo>
                  <a:pt x="3348501" y="77486"/>
                </a:lnTo>
                <a:lnTo>
                  <a:pt x="3305222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4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5" y="113"/>
                </a:lnTo>
                <a:lnTo>
                  <a:pt x="2963451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306570" y="6112767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60232" y="7182828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7" y="0"/>
                </a:lnTo>
                <a:lnTo>
                  <a:pt x="434847" y="113"/>
                </a:lnTo>
                <a:lnTo>
                  <a:pt x="377776" y="907"/>
                </a:lnTo>
                <a:lnTo>
                  <a:pt x="328538" y="3061"/>
                </a:lnTo>
                <a:lnTo>
                  <a:pt x="284985" y="7256"/>
                </a:lnTo>
                <a:lnTo>
                  <a:pt x="244971" y="14173"/>
                </a:lnTo>
                <a:lnTo>
                  <a:pt x="206350" y="24491"/>
                </a:lnTo>
                <a:lnTo>
                  <a:pt x="157904" y="47117"/>
                </a:lnTo>
                <a:lnTo>
                  <a:pt x="114626" y="77486"/>
                </a:lnTo>
                <a:lnTo>
                  <a:pt x="77373" y="114739"/>
                </a:lnTo>
                <a:lnTo>
                  <a:pt x="47004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4" y="1019265"/>
                </a:lnTo>
                <a:lnTo>
                  <a:pt x="77373" y="1062543"/>
                </a:lnTo>
                <a:lnTo>
                  <a:pt x="114626" y="1099796"/>
                </a:lnTo>
                <a:lnTo>
                  <a:pt x="157904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7"/>
                </a:lnTo>
                <a:lnTo>
                  <a:pt x="328260" y="1174223"/>
                </a:lnTo>
                <a:lnTo>
                  <a:pt x="377118" y="1176377"/>
                </a:lnTo>
                <a:lnTo>
                  <a:pt x="433561" y="1177171"/>
                </a:lnTo>
                <a:lnTo>
                  <a:pt x="499675" y="1177284"/>
                </a:lnTo>
                <a:lnTo>
                  <a:pt x="2961228" y="1177284"/>
                </a:lnTo>
                <a:lnTo>
                  <a:pt x="3028279" y="1177171"/>
                </a:lnTo>
                <a:lnTo>
                  <a:pt x="3085350" y="1176377"/>
                </a:lnTo>
                <a:lnTo>
                  <a:pt x="3134588" y="1174223"/>
                </a:lnTo>
                <a:lnTo>
                  <a:pt x="3178141" y="1170027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1" y="1130165"/>
                </a:lnTo>
                <a:lnTo>
                  <a:pt x="3348500" y="1099796"/>
                </a:lnTo>
                <a:lnTo>
                  <a:pt x="3385753" y="1062543"/>
                </a:lnTo>
                <a:lnTo>
                  <a:pt x="3416122" y="1019265"/>
                </a:lnTo>
                <a:lnTo>
                  <a:pt x="3438748" y="970820"/>
                </a:lnTo>
                <a:lnTo>
                  <a:pt x="3449068" y="932198"/>
                </a:lnTo>
                <a:lnTo>
                  <a:pt x="3455991" y="892185"/>
                </a:lnTo>
                <a:lnTo>
                  <a:pt x="3460179" y="848910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8" y="206463"/>
                </a:lnTo>
                <a:lnTo>
                  <a:pt x="3416122" y="158018"/>
                </a:lnTo>
                <a:lnTo>
                  <a:pt x="3385753" y="114739"/>
                </a:lnTo>
                <a:lnTo>
                  <a:pt x="3348500" y="77486"/>
                </a:lnTo>
                <a:lnTo>
                  <a:pt x="3305221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3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4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92444" y="7390216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1476" y="7645768"/>
            <a:ext cx="8177076" cy="197867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976707" y="8657193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39108" y="4177441"/>
            <a:ext cx="5956300" cy="5803900"/>
            <a:chOff x="5539108" y="4177441"/>
            <a:chExt cx="5956300" cy="580390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244" y="5421026"/>
              <a:ext cx="4993195" cy="97103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0506" y="6430067"/>
              <a:ext cx="5324421" cy="10459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9108" y="4966794"/>
              <a:ext cx="5597630" cy="2923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1114" y="4209269"/>
              <a:ext cx="2414966" cy="57296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563" y="4177441"/>
              <a:ext cx="2500062" cy="58039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290711" y="6227947"/>
            <a:ext cx="1726564" cy="16046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156845">
              <a:lnSpc>
                <a:spcPts val="6100"/>
              </a:lnSpc>
              <a:spcBef>
                <a:spcPts val="430"/>
              </a:spcBef>
            </a:pPr>
            <a:r>
              <a:rPr sz="5250" b="1" spc="-20" dirty="0">
                <a:solidFill>
                  <a:srgbClr val="FFFFFF"/>
                </a:solidFill>
                <a:latin typeface="Arial"/>
                <a:cs typeface="Arial"/>
              </a:rPr>
              <a:t>Join </a:t>
            </a:r>
            <a:r>
              <a:rPr sz="5250" b="1" spc="-8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279816" cy="14324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Join</a:t>
            </a:r>
            <a:r>
              <a:rPr spc="-480" dirty="0"/>
              <a:t> </a:t>
            </a:r>
            <a:r>
              <a:rPr spc="-850" dirty="0"/>
              <a:t>T</a:t>
            </a:r>
            <a:r>
              <a:rPr spc="-80" dirty="0"/>
              <a:t>a</a:t>
            </a:r>
            <a:r>
              <a:rPr spc="-90" dirty="0"/>
              <a:t>b</a:t>
            </a:r>
            <a:r>
              <a:rPr spc="-95" dirty="0"/>
              <a:t>l</a:t>
            </a:r>
            <a:r>
              <a:rPr spc="50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732" y="2389014"/>
            <a:ext cx="17147112" cy="61303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21811" y="3830115"/>
            <a:ext cx="16682085" cy="31546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25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5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5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provides a</a:t>
            </a:r>
            <a:r>
              <a:rPr sz="5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mapping</a:t>
            </a:r>
            <a:r>
              <a:rPr sz="5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5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two </a:t>
            </a:r>
            <a:r>
              <a:rPr sz="5250" b="1" spc="-10" dirty="0">
                <a:solidFill>
                  <a:srgbClr val="FFFFFF"/>
                </a:solidFill>
                <a:latin typeface="Arial"/>
                <a:cs typeface="Arial"/>
              </a:rPr>
              <a:t>tables.</a:t>
            </a:r>
            <a:endParaRPr sz="5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400">
              <a:latin typeface="Arial"/>
              <a:cs typeface="Arial"/>
            </a:endParaRPr>
          </a:p>
          <a:p>
            <a:pPr marL="2776855" marR="2765425" indent="7620" algn="ctr">
              <a:lnSpc>
                <a:spcPts val="6100"/>
              </a:lnSpc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52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has foreign keys for each </a:t>
            </a:r>
            <a:r>
              <a:rPr sz="5250" b="1" spc="-10" dirty="0">
                <a:solidFill>
                  <a:srgbClr val="FFFFFF"/>
                </a:solidFill>
                <a:latin typeface="Arial"/>
                <a:cs typeface="Arial"/>
              </a:rPr>
              <a:t>table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52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5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5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mapping</a:t>
            </a:r>
            <a:r>
              <a:rPr sz="5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10" dirty="0">
                <a:solidFill>
                  <a:srgbClr val="FFFFFF"/>
                </a:solidFill>
                <a:latin typeface="Arial"/>
                <a:cs typeface="Arial"/>
              </a:rPr>
              <a:t>relationship.</a:t>
            </a:r>
            <a:endParaRPr sz="5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42875"/>
            <a:ext cx="15790544" cy="8628380"/>
            <a:chOff x="0" y="1842875"/>
            <a:chExt cx="15790544" cy="8628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1427" y="1937113"/>
              <a:ext cx="10942075" cy="82510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835" y="1842875"/>
              <a:ext cx="11235260" cy="86280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969072"/>
              <a:ext cx="5304303" cy="45018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2571" y="5094139"/>
              <a:ext cx="4476115" cy="2241550"/>
            </a:xfrm>
            <a:custGeom>
              <a:avLst/>
              <a:gdLst/>
              <a:ahLst/>
              <a:cxnLst/>
              <a:rect l="l" t="t" r="r" b="b"/>
              <a:pathLst>
                <a:path w="4476115" h="2241550">
                  <a:moveTo>
                    <a:pt x="3311417" y="0"/>
                  </a:moveTo>
                  <a:lnTo>
                    <a:pt x="70351" y="0"/>
                  </a:lnTo>
                  <a:lnTo>
                    <a:pt x="42989" y="5535"/>
                  </a:lnTo>
                  <a:lnTo>
                    <a:pt x="20624" y="20624"/>
                  </a:lnTo>
                  <a:lnTo>
                    <a:pt x="5535" y="42988"/>
                  </a:lnTo>
                  <a:lnTo>
                    <a:pt x="0" y="70350"/>
                  </a:lnTo>
                  <a:lnTo>
                    <a:pt x="0" y="1416841"/>
                  </a:lnTo>
                  <a:lnTo>
                    <a:pt x="5535" y="1444152"/>
                  </a:lnTo>
                  <a:lnTo>
                    <a:pt x="20624" y="1466404"/>
                  </a:lnTo>
                  <a:lnTo>
                    <a:pt x="42989" y="1481380"/>
                  </a:lnTo>
                  <a:lnTo>
                    <a:pt x="70351" y="1486865"/>
                  </a:lnTo>
                  <a:lnTo>
                    <a:pt x="3136356" y="1486865"/>
                  </a:lnTo>
                  <a:lnTo>
                    <a:pt x="4475649" y="2241096"/>
                  </a:lnTo>
                  <a:lnTo>
                    <a:pt x="3381768" y="1283010"/>
                  </a:lnTo>
                  <a:lnTo>
                    <a:pt x="3381768" y="70350"/>
                  </a:lnTo>
                  <a:lnTo>
                    <a:pt x="3376232" y="42988"/>
                  </a:lnTo>
                  <a:lnTo>
                    <a:pt x="3361143" y="20624"/>
                  </a:lnTo>
                  <a:lnTo>
                    <a:pt x="3338779" y="5535"/>
                  </a:lnTo>
                  <a:lnTo>
                    <a:pt x="3311417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571" y="5094139"/>
              <a:ext cx="4476115" cy="2241550"/>
            </a:xfrm>
            <a:custGeom>
              <a:avLst/>
              <a:gdLst/>
              <a:ahLst/>
              <a:cxnLst/>
              <a:rect l="l" t="t" r="r" b="b"/>
              <a:pathLst>
                <a:path w="4476115" h="2241550">
                  <a:moveTo>
                    <a:pt x="70351" y="0"/>
                  </a:moveTo>
                  <a:lnTo>
                    <a:pt x="42989" y="5535"/>
                  </a:lnTo>
                  <a:lnTo>
                    <a:pt x="20624" y="20624"/>
                  </a:lnTo>
                  <a:lnTo>
                    <a:pt x="5535" y="42989"/>
                  </a:lnTo>
                  <a:lnTo>
                    <a:pt x="0" y="70351"/>
                  </a:lnTo>
                  <a:lnTo>
                    <a:pt x="0" y="1416841"/>
                  </a:lnTo>
                  <a:lnTo>
                    <a:pt x="5535" y="1444152"/>
                  </a:lnTo>
                  <a:lnTo>
                    <a:pt x="20624" y="1466404"/>
                  </a:lnTo>
                  <a:lnTo>
                    <a:pt x="42989" y="1481380"/>
                  </a:lnTo>
                  <a:lnTo>
                    <a:pt x="70351" y="1486865"/>
                  </a:lnTo>
                  <a:lnTo>
                    <a:pt x="3136356" y="1486865"/>
                  </a:lnTo>
                  <a:lnTo>
                    <a:pt x="4475649" y="2241096"/>
                  </a:lnTo>
                  <a:lnTo>
                    <a:pt x="3381769" y="1283010"/>
                  </a:lnTo>
                  <a:lnTo>
                    <a:pt x="3381769" y="70351"/>
                  </a:lnTo>
                  <a:lnTo>
                    <a:pt x="3376232" y="42989"/>
                  </a:lnTo>
                  <a:lnTo>
                    <a:pt x="3361143" y="20624"/>
                  </a:lnTo>
                  <a:lnTo>
                    <a:pt x="3338779" y="5535"/>
                  </a:lnTo>
                  <a:lnTo>
                    <a:pt x="3311417" y="0"/>
                  </a:lnTo>
                  <a:lnTo>
                    <a:pt x="70351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4322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95" dirty="0"/>
              <a:t>@Ma</a:t>
            </a:r>
            <a:r>
              <a:rPr sz="7200" spc="-260" dirty="0"/>
              <a:t>n</a:t>
            </a:r>
            <a:r>
              <a:rPr sz="7200" spc="-220" dirty="0"/>
              <a:t>y</a:t>
            </a:r>
            <a:r>
              <a:rPr sz="7200" spc="-960" dirty="0"/>
              <a:t>T</a:t>
            </a:r>
            <a:r>
              <a:rPr sz="7200" spc="-200" dirty="0"/>
              <a:t>oMa</a:t>
            </a:r>
            <a:r>
              <a:rPr sz="7200" spc="-265" dirty="0"/>
              <a:t>n</a:t>
            </a:r>
            <a:r>
              <a:rPr sz="7200" spc="-60" dirty="0"/>
              <a:t>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02975" y="5526398"/>
            <a:ext cx="21678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36850" y="387857"/>
            <a:ext cx="16261080" cy="10433685"/>
            <a:chOff x="2858551" y="446011"/>
            <a:chExt cx="16261080" cy="10433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5144" y="1821933"/>
              <a:ext cx="10942075" cy="82510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8551" y="1727696"/>
              <a:ext cx="11235260" cy="86280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2566" y="2711959"/>
              <a:ext cx="9109670" cy="26177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918" y="6837488"/>
              <a:ext cx="9193437" cy="29946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4561" y="7455270"/>
              <a:ext cx="3999878" cy="34239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98712" y="446011"/>
              <a:ext cx="5720925" cy="20570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516792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Join</a:t>
            </a:r>
            <a:r>
              <a:rPr sz="7200" spc="-620" dirty="0"/>
              <a:t> </a:t>
            </a:r>
            <a:r>
              <a:rPr sz="7200" spc="-860" dirty="0"/>
              <a:t>T</a:t>
            </a:r>
            <a:r>
              <a:rPr sz="7200" spc="-90" dirty="0"/>
              <a:t>a</a:t>
            </a:r>
            <a:r>
              <a:rPr sz="7200" spc="-100" dirty="0"/>
              <a:t>b</a:t>
            </a:r>
            <a:r>
              <a:rPr sz="7200" spc="-105" dirty="0"/>
              <a:t>l</a:t>
            </a:r>
            <a:r>
              <a:rPr sz="7200" spc="40" dirty="0"/>
              <a:t>e</a:t>
            </a:r>
            <a:r>
              <a:rPr sz="7200" spc="-10" dirty="0"/>
              <a:t> Example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630864" y="657436"/>
            <a:ext cx="43567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John’s</a:t>
            </a:r>
            <a:r>
              <a:rPr sz="3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21904" y="1538727"/>
            <a:ext cx="2910205" cy="882015"/>
          </a:xfrm>
          <a:prstGeom prst="rect">
            <a:avLst/>
          </a:prstGeom>
          <a:ln w="52354">
            <a:solidFill>
              <a:srgbClr val="FF2600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L="221615">
              <a:lnSpc>
                <a:spcPct val="100000"/>
              </a:lnSpc>
              <a:spcBef>
                <a:spcPts val="108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Pacman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2943399"/>
            <a:ext cx="18188940" cy="5446395"/>
            <a:chOff x="0" y="2943399"/>
            <a:chExt cx="18188940" cy="544639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3142" y="7462590"/>
              <a:ext cx="2355395" cy="5514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7280" y="3526359"/>
              <a:ext cx="350009" cy="433227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91886" y="2969576"/>
              <a:ext cx="7308850" cy="505459"/>
            </a:xfrm>
            <a:custGeom>
              <a:avLst/>
              <a:gdLst/>
              <a:ahLst/>
              <a:cxnLst/>
              <a:rect l="l" t="t" r="r" b="b"/>
              <a:pathLst>
                <a:path w="7308850" h="505460">
                  <a:moveTo>
                    <a:pt x="0" y="0"/>
                  </a:moveTo>
                  <a:lnTo>
                    <a:pt x="7308515" y="0"/>
                  </a:lnTo>
                  <a:lnTo>
                    <a:pt x="7308515" y="505220"/>
                  </a:lnTo>
                  <a:lnTo>
                    <a:pt x="0" y="505220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35524" y="7857777"/>
              <a:ext cx="3736340" cy="505459"/>
            </a:xfrm>
            <a:custGeom>
              <a:avLst/>
              <a:gdLst/>
              <a:ahLst/>
              <a:cxnLst/>
              <a:rect l="l" t="t" r="r" b="b"/>
              <a:pathLst>
                <a:path w="3736340" h="505459">
                  <a:moveTo>
                    <a:pt x="0" y="0"/>
                  </a:moveTo>
                  <a:lnTo>
                    <a:pt x="3735976" y="0"/>
                  </a:lnTo>
                  <a:lnTo>
                    <a:pt x="3735976" y="505220"/>
                  </a:lnTo>
                  <a:lnTo>
                    <a:pt x="0" y="505220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87453" y="7174005"/>
              <a:ext cx="8575675" cy="611505"/>
            </a:xfrm>
            <a:custGeom>
              <a:avLst/>
              <a:gdLst/>
              <a:ahLst/>
              <a:cxnLst/>
              <a:rect l="l" t="t" r="r" b="b"/>
              <a:pathLst>
                <a:path w="8575675" h="611504">
                  <a:moveTo>
                    <a:pt x="0" y="0"/>
                  </a:moveTo>
                  <a:lnTo>
                    <a:pt x="8575181" y="0"/>
                  </a:lnTo>
                  <a:lnTo>
                    <a:pt x="8575181" y="611475"/>
                  </a:lnTo>
                  <a:lnTo>
                    <a:pt x="0" y="611475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791013"/>
              <a:ext cx="4480283" cy="400767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5825" y="4823430"/>
              <a:ext cx="3793490" cy="1933575"/>
            </a:xfrm>
            <a:custGeom>
              <a:avLst/>
              <a:gdLst/>
              <a:ahLst/>
              <a:cxnLst/>
              <a:rect l="l" t="t" r="r" b="b"/>
              <a:pathLst>
                <a:path w="3793490" h="1933575">
                  <a:moveTo>
                    <a:pt x="3311417" y="0"/>
                  </a:moveTo>
                  <a:lnTo>
                    <a:pt x="70351" y="0"/>
                  </a:lnTo>
                  <a:lnTo>
                    <a:pt x="42988" y="5535"/>
                  </a:lnTo>
                  <a:lnTo>
                    <a:pt x="20624" y="20624"/>
                  </a:lnTo>
                  <a:lnTo>
                    <a:pt x="5535" y="42988"/>
                  </a:lnTo>
                  <a:lnTo>
                    <a:pt x="0" y="70350"/>
                  </a:lnTo>
                  <a:lnTo>
                    <a:pt x="0" y="1416841"/>
                  </a:lnTo>
                  <a:lnTo>
                    <a:pt x="5535" y="1444152"/>
                  </a:lnTo>
                  <a:lnTo>
                    <a:pt x="20624" y="1466404"/>
                  </a:lnTo>
                  <a:lnTo>
                    <a:pt x="42989" y="1481380"/>
                  </a:lnTo>
                  <a:lnTo>
                    <a:pt x="70351" y="1486865"/>
                  </a:lnTo>
                  <a:lnTo>
                    <a:pt x="3144537" y="1486865"/>
                  </a:lnTo>
                  <a:lnTo>
                    <a:pt x="3793078" y="1933513"/>
                  </a:lnTo>
                  <a:lnTo>
                    <a:pt x="3381768" y="1236545"/>
                  </a:lnTo>
                  <a:lnTo>
                    <a:pt x="3381768" y="70350"/>
                  </a:lnTo>
                  <a:lnTo>
                    <a:pt x="3376232" y="42988"/>
                  </a:lnTo>
                  <a:lnTo>
                    <a:pt x="3361143" y="20624"/>
                  </a:lnTo>
                  <a:lnTo>
                    <a:pt x="3338777" y="5535"/>
                  </a:lnTo>
                  <a:lnTo>
                    <a:pt x="3311417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5825" y="4823430"/>
              <a:ext cx="3793490" cy="1933575"/>
            </a:xfrm>
            <a:custGeom>
              <a:avLst/>
              <a:gdLst/>
              <a:ahLst/>
              <a:cxnLst/>
              <a:rect l="l" t="t" r="r" b="b"/>
              <a:pathLst>
                <a:path w="3793490" h="1933575">
                  <a:moveTo>
                    <a:pt x="70351" y="0"/>
                  </a:moveTo>
                  <a:lnTo>
                    <a:pt x="42989" y="5535"/>
                  </a:lnTo>
                  <a:lnTo>
                    <a:pt x="20624" y="20624"/>
                  </a:lnTo>
                  <a:lnTo>
                    <a:pt x="5535" y="42989"/>
                  </a:lnTo>
                  <a:lnTo>
                    <a:pt x="0" y="70351"/>
                  </a:lnTo>
                  <a:lnTo>
                    <a:pt x="0" y="1416841"/>
                  </a:lnTo>
                  <a:lnTo>
                    <a:pt x="5535" y="1444152"/>
                  </a:lnTo>
                  <a:lnTo>
                    <a:pt x="20624" y="1466404"/>
                  </a:lnTo>
                  <a:lnTo>
                    <a:pt x="42989" y="1481380"/>
                  </a:lnTo>
                  <a:lnTo>
                    <a:pt x="70351" y="1486865"/>
                  </a:lnTo>
                  <a:lnTo>
                    <a:pt x="3144537" y="1486865"/>
                  </a:lnTo>
                  <a:lnTo>
                    <a:pt x="3793078" y="1933513"/>
                  </a:lnTo>
                  <a:lnTo>
                    <a:pt x="3381769" y="1236546"/>
                  </a:lnTo>
                  <a:lnTo>
                    <a:pt x="3381769" y="70351"/>
                  </a:lnTo>
                  <a:lnTo>
                    <a:pt x="3376232" y="42989"/>
                  </a:lnTo>
                  <a:lnTo>
                    <a:pt x="3361143" y="20624"/>
                  </a:lnTo>
                  <a:lnTo>
                    <a:pt x="3338779" y="5535"/>
                  </a:lnTo>
                  <a:lnTo>
                    <a:pt x="3311417" y="0"/>
                  </a:lnTo>
                  <a:lnTo>
                    <a:pt x="70351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56383" y="5254155"/>
            <a:ext cx="21678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8551" y="310591"/>
            <a:ext cx="16047719" cy="10568940"/>
            <a:chOff x="2858551" y="310591"/>
            <a:chExt cx="16047719" cy="10568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5144" y="1821934"/>
              <a:ext cx="10942075" cy="82510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8551" y="1727696"/>
              <a:ext cx="11235260" cy="86280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2566" y="2711959"/>
              <a:ext cx="9109670" cy="26177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918" y="6837487"/>
              <a:ext cx="9193437" cy="29946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4561" y="7455270"/>
              <a:ext cx="3999878" cy="34239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5267" y="310591"/>
              <a:ext cx="5720923" cy="32804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8226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Join</a:t>
            </a:r>
            <a:r>
              <a:rPr sz="7200" spc="-620" dirty="0"/>
              <a:t> </a:t>
            </a:r>
            <a:r>
              <a:rPr sz="7200" spc="-860" dirty="0"/>
              <a:t>T</a:t>
            </a:r>
            <a:r>
              <a:rPr sz="7200" spc="-90" dirty="0"/>
              <a:t>a</a:t>
            </a:r>
            <a:r>
              <a:rPr sz="7200" spc="-100" dirty="0"/>
              <a:t>b</a:t>
            </a:r>
            <a:r>
              <a:rPr sz="7200" spc="-105" dirty="0"/>
              <a:t>l</a:t>
            </a:r>
            <a:r>
              <a:rPr sz="7200" spc="40" dirty="0"/>
              <a:t>e</a:t>
            </a:r>
            <a:r>
              <a:rPr sz="7200" spc="-10" dirty="0"/>
              <a:t> Example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421445" y="636495"/>
            <a:ext cx="43351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Mary’s</a:t>
            </a:r>
            <a:r>
              <a:rPr sz="3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88506" y="1500577"/>
            <a:ext cx="3938904" cy="1958339"/>
          </a:xfrm>
          <a:prstGeom prst="rect">
            <a:avLst/>
          </a:prstGeom>
          <a:ln w="52354">
            <a:solidFill>
              <a:srgbClr val="FF2600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414020" indent="-269240">
              <a:lnSpc>
                <a:spcPts val="4050"/>
              </a:lnSpc>
              <a:spcBef>
                <a:spcPts val="1225"/>
              </a:spcBef>
              <a:buChar char="-"/>
              <a:tabLst>
                <a:tab pos="414655" algn="l"/>
              </a:tabLst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Pacman</a:t>
            </a:r>
            <a:endParaRPr sz="3450">
              <a:latin typeface="Arial"/>
              <a:cs typeface="Arial"/>
            </a:endParaRPr>
          </a:p>
          <a:p>
            <a:pPr marL="414020" indent="-269240">
              <a:lnSpc>
                <a:spcPts val="3960"/>
              </a:lnSpc>
              <a:buChar char="-"/>
              <a:tabLst>
                <a:tab pos="414655" algn="l"/>
              </a:tabLst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Rubik’s</a:t>
            </a:r>
            <a:r>
              <a:rPr sz="3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Cube</a:t>
            </a:r>
            <a:endParaRPr sz="3450">
              <a:latin typeface="Arial"/>
              <a:cs typeface="Arial"/>
            </a:endParaRPr>
          </a:p>
          <a:p>
            <a:pPr marL="397510" indent="-252729">
              <a:lnSpc>
                <a:spcPts val="4050"/>
              </a:lnSpc>
              <a:buChar char="-"/>
              <a:tabLst>
                <a:tab pos="398145" algn="l"/>
              </a:tabLst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Atari 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2600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24624" y="2943399"/>
            <a:ext cx="14964410" cy="7047230"/>
            <a:chOff x="3224624" y="2943399"/>
            <a:chExt cx="14964410" cy="704723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84383" y="8126127"/>
              <a:ext cx="2452569" cy="7714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0646" y="4302971"/>
              <a:ext cx="311888" cy="39879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91886" y="2969576"/>
              <a:ext cx="7308850" cy="1278890"/>
            </a:xfrm>
            <a:custGeom>
              <a:avLst/>
              <a:gdLst/>
              <a:ahLst/>
              <a:cxnLst/>
              <a:rect l="l" t="t" r="r" b="b"/>
              <a:pathLst>
                <a:path w="7308850" h="1278889">
                  <a:moveTo>
                    <a:pt x="0" y="0"/>
                  </a:moveTo>
                  <a:lnTo>
                    <a:pt x="7308515" y="0"/>
                  </a:lnTo>
                  <a:lnTo>
                    <a:pt x="7308515" y="1278655"/>
                  </a:lnTo>
                  <a:lnTo>
                    <a:pt x="0" y="1278655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50801" y="8330433"/>
              <a:ext cx="3723004" cy="1633855"/>
            </a:xfrm>
            <a:custGeom>
              <a:avLst/>
              <a:gdLst/>
              <a:ahLst/>
              <a:cxnLst/>
              <a:rect l="l" t="t" r="r" b="b"/>
              <a:pathLst>
                <a:path w="3723004" h="1633854">
                  <a:moveTo>
                    <a:pt x="0" y="0"/>
                  </a:moveTo>
                  <a:lnTo>
                    <a:pt x="3722636" y="0"/>
                  </a:lnTo>
                  <a:lnTo>
                    <a:pt x="3722636" y="1633629"/>
                  </a:lnTo>
                  <a:lnTo>
                    <a:pt x="0" y="163362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87453" y="7695758"/>
              <a:ext cx="8575675" cy="611505"/>
            </a:xfrm>
            <a:custGeom>
              <a:avLst/>
              <a:gdLst/>
              <a:ahLst/>
              <a:cxnLst/>
              <a:rect l="l" t="t" r="r" b="b"/>
              <a:pathLst>
                <a:path w="8575675" h="611504">
                  <a:moveTo>
                    <a:pt x="0" y="0"/>
                  </a:moveTo>
                  <a:lnTo>
                    <a:pt x="8575181" y="0"/>
                  </a:lnTo>
                  <a:lnTo>
                    <a:pt x="8575181" y="611475"/>
                  </a:lnTo>
                  <a:lnTo>
                    <a:pt x="0" y="611475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700125" cy="22326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90" dirty="0"/>
              <a:t>Development</a:t>
            </a:r>
            <a:r>
              <a:rPr sz="7200" spc="-90" dirty="0"/>
              <a:t> </a:t>
            </a:r>
            <a:r>
              <a:rPr sz="7200" spc="-35" dirty="0"/>
              <a:t>Process:</a:t>
            </a:r>
            <a:r>
              <a:rPr sz="7200" spc="-430" dirty="0"/>
              <a:t> </a:t>
            </a:r>
            <a:r>
              <a:rPr sz="7200" spc="-210" dirty="0"/>
              <a:t>Many-</a:t>
            </a:r>
            <a:r>
              <a:rPr sz="7200" spc="-135" dirty="0"/>
              <a:t>to-</a:t>
            </a:r>
            <a:r>
              <a:rPr sz="7200" spc="-20" dirty="0"/>
              <a:t>Many</a:t>
            </a:r>
          </a:p>
        </p:txBody>
      </p:sp>
      <p:sp>
        <p:nvSpPr>
          <p:cNvPr id="3" name="object 3"/>
          <p:cNvSpPr/>
          <p:nvPr/>
        </p:nvSpPr>
        <p:spPr>
          <a:xfrm>
            <a:off x="15961050" y="207067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4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2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3" y="1525555"/>
                </a:lnTo>
                <a:lnTo>
                  <a:pt x="3148926" y="1534133"/>
                </a:lnTo>
                <a:lnTo>
                  <a:pt x="3187045" y="1538348"/>
                </a:lnTo>
                <a:lnTo>
                  <a:pt x="3222847" y="1537821"/>
                </a:lnTo>
                <a:lnTo>
                  <a:pt x="3261528" y="1528549"/>
                </a:lnTo>
                <a:lnTo>
                  <a:pt x="3296875" y="1511321"/>
                </a:lnTo>
                <a:lnTo>
                  <a:pt x="3327688" y="1486892"/>
                </a:lnTo>
                <a:lnTo>
                  <a:pt x="3352769" y="1456016"/>
                </a:lnTo>
                <a:lnTo>
                  <a:pt x="3381360" y="1387926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86" y="1019384"/>
                </a:lnTo>
                <a:lnTo>
                  <a:pt x="3479553" y="963077"/>
                </a:lnTo>
                <a:lnTo>
                  <a:pt x="3488133" y="918124"/>
                </a:lnTo>
                <a:lnTo>
                  <a:pt x="3492349" y="880006"/>
                </a:lnTo>
                <a:lnTo>
                  <a:pt x="3491823" y="844205"/>
                </a:lnTo>
                <a:lnTo>
                  <a:pt x="3482546" y="805521"/>
                </a:lnTo>
                <a:lnTo>
                  <a:pt x="3465317" y="770174"/>
                </a:lnTo>
                <a:lnTo>
                  <a:pt x="3440889" y="739361"/>
                </a:lnTo>
                <a:lnTo>
                  <a:pt x="3410014" y="714279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2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4">
                <a:moveTo>
                  <a:pt x="443392" y="25061"/>
                </a:moveTo>
                <a:lnTo>
                  <a:pt x="444680" y="25354"/>
                </a:lnTo>
                <a:lnTo>
                  <a:pt x="443392" y="25061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720000">
            <a:off x="16302756" y="263592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44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44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44" baseline="24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175" b="1" spc="-67" baseline="24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67" baseline="1610" dirty="0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3358925"/>
            <a:ext cx="9152890" cy="4134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Prep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spc="-50" dirty="0">
                <a:latin typeface="Palatino Linotype"/>
                <a:cs typeface="Palatino Linotype"/>
              </a:rPr>
              <a:t>Work</a:t>
            </a:r>
            <a:r>
              <a:rPr sz="4250" spc="-6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-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Define</a:t>
            </a:r>
            <a:r>
              <a:rPr sz="4250" spc="-7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database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tables</a:t>
            </a:r>
            <a:endParaRPr sz="42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Update </a:t>
            </a:r>
            <a:r>
              <a:rPr sz="4250" b="1" dirty="0">
                <a:latin typeface="Palatino Linotype"/>
                <a:cs typeface="Palatino Linotype"/>
              </a:rPr>
              <a:t>Course </a:t>
            </a:r>
            <a:r>
              <a:rPr sz="4250" spc="-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Update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Student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Main</a:t>
            </a:r>
            <a:r>
              <a:rPr sz="4250" spc="-185" dirty="0">
                <a:latin typeface="Palatino Linotype"/>
                <a:cs typeface="Palatino Linotype"/>
              </a:rPr>
              <a:t> </a:t>
            </a:r>
            <a:r>
              <a:rPr sz="4250" spc="-25" dirty="0">
                <a:latin typeface="Palatino Linotype"/>
                <a:cs typeface="Palatino Linotype"/>
              </a:rPr>
              <a:t>App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7071016" cy="14324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join</a:t>
            </a:r>
            <a:r>
              <a:rPr spc="-340" dirty="0"/>
              <a:t> </a:t>
            </a:r>
            <a:r>
              <a:rPr spc="-65" dirty="0"/>
              <a:t>table:</a:t>
            </a:r>
            <a:r>
              <a:rPr spc="-430" dirty="0"/>
              <a:t> </a:t>
            </a:r>
            <a:r>
              <a:rPr spc="-45" dirty="0"/>
              <a:t>course_student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4664" y="2555845"/>
            <a:ext cx="12837795" cy="5730240"/>
            <a:chOff x="454664" y="2555845"/>
            <a:chExt cx="12837795" cy="5730240"/>
          </a:xfrm>
        </p:grpSpPr>
        <p:sp>
          <p:nvSpPr>
            <p:cNvPr id="4" name="object 4"/>
            <p:cNvSpPr/>
            <p:nvPr/>
          </p:nvSpPr>
          <p:spPr>
            <a:xfrm>
              <a:off x="632669" y="2671025"/>
              <a:ext cx="12481560" cy="5269865"/>
            </a:xfrm>
            <a:custGeom>
              <a:avLst/>
              <a:gdLst/>
              <a:ahLst/>
              <a:cxnLst/>
              <a:rect l="l" t="t" r="r" b="b"/>
              <a:pathLst>
                <a:path w="12481560" h="5269865">
                  <a:moveTo>
                    <a:pt x="0" y="0"/>
                  </a:moveTo>
                  <a:lnTo>
                    <a:pt x="12481307" y="0"/>
                  </a:lnTo>
                  <a:lnTo>
                    <a:pt x="12481307" y="5269473"/>
                  </a:lnTo>
                  <a:lnTo>
                    <a:pt x="0" y="5269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64" y="2555845"/>
              <a:ext cx="12837315" cy="57301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8849" y="2259482"/>
            <a:ext cx="7897495" cy="5149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latin typeface="Arial"/>
                <a:cs typeface="Arial"/>
              </a:rPr>
              <a:t>File:</a:t>
            </a:r>
            <a:r>
              <a:rPr sz="2550" b="1" spc="-15" dirty="0">
                <a:latin typeface="Arial"/>
                <a:cs typeface="Arial"/>
              </a:rPr>
              <a:t> </a:t>
            </a:r>
            <a:r>
              <a:rPr sz="2550" b="1" dirty="0">
                <a:latin typeface="Arial"/>
                <a:cs typeface="Arial"/>
              </a:rPr>
              <a:t>create-</a:t>
            </a:r>
            <a:r>
              <a:rPr sz="2550" b="1" spc="-10" dirty="0">
                <a:latin typeface="Arial"/>
                <a:cs typeface="Arial"/>
              </a:rPr>
              <a:t>db.sql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CREATE</a:t>
            </a:r>
            <a:r>
              <a:rPr sz="3050" b="1" spc="-14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TABLE</a:t>
            </a:r>
            <a:r>
              <a:rPr sz="3050" b="1" spc="-13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`course_student`</a:t>
            </a:r>
            <a:r>
              <a:rPr sz="3050" b="1" spc="-125" dirty="0">
                <a:latin typeface="Arial"/>
                <a:cs typeface="Arial"/>
              </a:rPr>
              <a:t> </a:t>
            </a:r>
            <a:r>
              <a:rPr sz="3050" b="1" spc="-50" dirty="0">
                <a:latin typeface="Arial"/>
                <a:cs typeface="Arial"/>
              </a:rPr>
              <a:t>(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227329">
              <a:lnSpc>
                <a:spcPts val="3645"/>
              </a:lnSpc>
              <a:spcBef>
                <a:spcPts val="5"/>
              </a:spcBef>
            </a:pPr>
            <a:r>
              <a:rPr sz="3050" b="1" dirty="0">
                <a:latin typeface="Arial"/>
                <a:cs typeface="Arial"/>
              </a:rPr>
              <a:t>`course_id`</a:t>
            </a:r>
            <a:r>
              <a:rPr sz="3050" b="1" spc="-85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5329D2"/>
                </a:solidFill>
                <a:latin typeface="Arial"/>
                <a:cs typeface="Arial"/>
              </a:rPr>
              <a:t>int</a:t>
            </a:r>
            <a:r>
              <a:rPr sz="3050" b="1" dirty="0">
                <a:latin typeface="Arial"/>
                <a:cs typeface="Arial"/>
              </a:rPr>
              <a:t>(11)</a:t>
            </a:r>
            <a:r>
              <a:rPr sz="3050" b="1" spc="-70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NOT</a:t>
            </a:r>
            <a:r>
              <a:rPr sz="3050" b="1" spc="-6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0" dirty="0">
                <a:latin typeface="Arial"/>
                <a:cs typeface="Arial"/>
              </a:rPr>
              <a:t>,</a:t>
            </a:r>
            <a:endParaRPr sz="3050">
              <a:latin typeface="Arial"/>
              <a:cs typeface="Arial"/>
            </a:endParaRPr>
          </a:p>
          <a:p>
            <a:pPr marL="227329">
              <a:lnSpc>
                <a:spcPts val="3645"/>
              </a:lnSpc>
            </a:pPr>
            <a:r>
              <a:rPr sz="3050" b="1" dirty="0">
                <a:latin typeface="Arial"/>
                <a:cs typeface="Arial"/>
              </a:rPr>
              <a:t>`student_id`</a:t>
            </a:r>
            <a:r>
              <a:rPr sz="3050" b="1" spc="-80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5329D2"/>
                </a:solidFill>
                <a:latin typeface="Arial"/>
                <a:cs typeface="Arial"/>
              </a:rPr>
              <a:t>int</a:t>
            </a:r>
            <a:r>
              <a:rPr sz="3050" b="1" dirty="0">
                <a:latin typeface="Arial"/>
                <a:cs typeface="Arial"/>
              </a:rPr>
              <a:t>(11)</a:t>
            </a:r>
            <a:r>
              <a:rPr sz="3050" b="1" spc="-75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NOT</a:t>
            </a:r>
            <a:r>
              <a:rPr sz="3050" b="1" spc="-6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0" dirty="0">
                <a:latin typeface="Arial"/>
                <a:cs typeface="Arial"/>
              </a:rPr>
              <a:t>,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Arial"/>
              <a:cs typeface="Arial"/>
            </a:endParaRPr>
          </a:p>
          <a:p>
            <a:pPr marL="227965">
              <a:lnSpc>
                <a:spcPct val="100000"/>
              </a:lnSpc>
              <a:spcBef>
                <a:spcPts val="5"/>
              </a:spcBef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PRIMARY</a:t>
            </a:r>
            <a:r>
              <a:rPr sz="3050" b="1" spc="-10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KEY</a:t>
            </a:r>
            <a:r>
              <a:rPr sz="3050" b="1" spc="-10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(`course_id`,</a:t>
            </a:r>
            <a:r>
              <a:rPr sz="3050" b="1" spc="-50" dirty="0">
                <a:latin typeface="Arial"/>
                <a:cs typeface="Arial"/>
              </a:rPr>
              <a:t> </a:t>
            </a:r>
            <a:r>
              <a:rPr sz="3050" b="1" spc="-10" dirty="0">
                <a:latin typeface="Arial"/>
                <a:cs typeface="Arial"/>
              </a:rPr>
              <a:t>`student_id`),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389255">
              <a:lnSpc>
                <a:spcPts val="3645"/>
              </a:lnSpc>
            </a:pPr>
            <a:r>
              <a:rPr sz="3050" b="1" spc="-25" dirty="0">
                <a:latin typeface="Arial"/>
                <a:cs typeface="Arial"/>
              </a:rPr>
              <a:t>...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ts val="3645"/>
              </a:lnSpc>
            </a:pPr>
            <a:r>
              <a:rPr sz="3050" b="1" spc="-25" dirty="0">
                <a:latin typeface="Arial"/>
                <a:cs typeface="Arial"/>
              </a:rPr>
              <a:t>);</a:t>
            </a:r>
            <a:endParaRPr sz="30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523179" y="2031351"/>
            <a:ext cx="6659880" cy="4607560"/>
            <a:chOff x="12523179" y="2031351"/>
            <a:chExt cx="6659880" cy="4607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9771" y="2125589"/>
              <a:ext cx="6366298" cy="42302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3179" y="2031351"/>
              <a:ext cx="6659483" cy="4607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6342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join</a:t>
            </a:r>
            <a:r>
              <a:rPr spc="-335" dirty="0"/>
              <a:t> </a:t>
            </a:r>
            <a:r>
              <a:rPr spc="-65" dirty="0"/>
              <a:t>table:</a:t>
            </a:r>
            <a:r>
              <a:rPr spc="-430" dirty="0"/>
              <a:t> </a:t>
            </a:r>
            <a:r>
              <a:rPr spc="-45" dirty="0"/>
              <a:t>course_student</a:t>
            </a:r>
            <a:r>
              <a:rPr spc="-220" dirty="0"/>
              <a:t> </a:t>
            </a:r>
            <a:r>
              <a:rPr spc="235" dirty="0"/>
              <a:t>-</a:t>
            </a:r>
            <a:r>
              <a:rPr spc="-220" dirty="0"/>
              <a:t> </a:t>
            </a:r>
            <a:r>
              <a:rPr spc="-105" dirty="0"/>
              <a:t>foreign</a:t>
            </a:r>
            <a:r>
              <a:rPr spc="-215" dirty="0"/>
              <a:t> </a:t>
            </a:r>
            <a:r>
              <a:rPr spc="-375" dirty="0"/>
              <a:t>keys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9165" y="2168377"/>
            <a:ext cx="12837795" cy="6651625"/>
            <a:chOff x="279165" y="2168377"/>
            <a:chExt cx="12837795" cy="6651625"/>
          </a:xfrm>
        </p:grpSpPr>
        <p:sp>
          <p:nvSpPr>
            <p:cNvPr id="4" name="object 4"/>
            <p:cNvSpPr/>
            <p:nvPr/>
          </p:nvSpPr>
          <p:spPr>
            <a:xfrm>
              <a:off x="457170" y="2283557"/>
              <a:ext cx="12481560" cy="6191250"/>
            </a:xfrm>
            <a:custGeom>
              <a:avLst/>
              <a:gdLst/>
              <a:ahLst/>
              <a:cxnLst/>
              <a:rect l="l" t="t" r="r" b="b"/>
              <a:pathLst>
                <a:path w="12481560" h="6191250">
                  <a:moveTo>
                    <a:pt x="0" y="0"/>
                  </a:moveTo>
                  <a:lnTo>
                    <a:pt x="12481304" y="0"/>
                  </a:lnTo>
                  <a:lnTo>
                    <a:pt x="12481304" y="6190910"/>
                  </a:lnTo>
                  <a:lnTo>
                    <a:pt x="0" y="6190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165" y="2168377"/>
              <a:ext cx="12837315" cy="66516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1908" y="5210317"/>
              <a:ext cx="2225267" cy="35315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10482" y="5149899"/>
              <a:ext cx="2641600" cy="2049780"/>
            </a:xfrm>
            <a:custGeom>
              <a:avLst/>
              <a:gdLst/>
              <a:ahLst/>
              <a:cxnLst/>
              <a:rect l="l" t="t" r="r" b="b"/>
              <a:pathLst>
                <a:path w="2641600" h="2049779">
                  <a:moveTo>
                    <a:pt x="659993" y="0"/>
                  </a:moveTo>
                  <a:lnTo>
                    <a:pt x="939435" y="883808"/>
                  </a:lnTo>
                  <a:lnTo>
                    <a:pt x="874949" y="893398"/>
                  </a:lnTo>
                  <a:lnTo>
                    <a:pt x="811974" y="904418"/>
                  </a:lnTo>
                  <a:lnTo>
                    <a:pt x="750605" y="916826"/>
                  </a:lnTo>
                  <a:lnTo>
                    <a:pt x="690936" y="930579"/>
                  </a:lnTo>
                  <a:lnTo>
                    <a:pt x="633065" y="945634"/>
                  </a:lnTo>
                  <a:lnTo>
                    <a:pt x="577086" y="961947"/>
                  </a:lnTo>
                  <a:lnTo>
                    <a:pt x="523094" y="979478"/>
                  </a:lnTo>
                  <a:lnTo>
                    <a:pt x="471186" y="998181"/>
                  </a:lnTo>
                  <a:lnTo>
                    <a:pt x="421457" y="1018015"/>
                  </a:lnTo>
                  <a:lnTo>
                    <a:pt x="374001" y="1038937"/>
                  </a:lnTo>
                  <a:lnTo>
                    <a:pt x="328916" y="1060904"/>
                  </a:lnTo>
                  <a:lnTo>
                    <a:pt x="286295" y="1083872"/>
                  </a:lnTo>
                  <a:lnTo>
                    <a:pt x="246235" y="1107800"/>
                  </a:lnTo>
                  <a:lnTo>
                    <a:pt x="208832" y="1132644"/>
                  </a:lnTo>
                  <a:lnTo>
                    <a:pt x="174179" y="1158361"/>
                  </a:lnTo>
                  <a:lnTo>
                    <a:pt x="142374" y="1184909"/>
                  </a:lnTo>
                  <a:lnTo>
                    <a:pt x="113512" y="1212245"/>
                  </a:lnTo>
                  <a:lnTo>
                    <a:pt x="87687" y="1240325"/>
                  </a:lnTo>
                  <a:lnTo>
                    <a:pt x="45534" y="1298549"/>
                  </a:lnTo>
                  <a:lnTo>
                    <a:pt x="16678" y="1359238"/>
                  </a:lnTo>
                  <a:lnTo>
                    <a:pt x="1885" y="1422049"/>
                  </a:lnTo>
                  <a:lnTo>
                    <a:pt x="0" y="1454144"/>
                  </a:lnTo>
                  <a:lnTo>
                    <a:pt x="1522" y="1483007"/>
                  </a:lnTo>
                  <a:lnTo>
                    <a:pt x="13497" y="1539637"/>
                  </a:lnTo>
                  <a:lnTo>
                    <a:pt x="36917" y="1594595"/>
                  </a:lnTo>
                  <a:lnTo>
                    <a:pt x="71229" y="1647633"/>
                  </a:lnTo>
                  <a:lnTo>
                    <a:pt x="115878" y="1698500"/>
                  </a:lnTo>
                  <a:lnTo>
                    <a:pt x="170313" y="1746949"/>
                  </a:lnTo>
                  <a:lnTo>
                    <a:pt x="201027" y="1770189"/>
                  </a:lnTo>
                  <a:lnTo>
                    <a:pt x="233979" y="1792730"/>
                  </a:lnTo>
                  <a:lnTo>
                    <a:pt x="269101" y="1814543"/>
                  </a:lnTo>
                  <a:lnTo>
                    <a:pt x="306323" y="1835594"/>
                  </a:lnTo>
                  <a:lnTo>
                    <a:pt x="345577" y="1855854"/>
                  </a:lnTo>
                  <a:lnTo>
                    <a:pt x="386793" y="1875292"/>
                  </a:lnTo>
                  <a:lnTo>
                    <a:pt x="429901" y="1893875"/>
                  </a:lnTo>
                  <a:lnTo>
                    <a:pt x="474834" y="1911574"/>
                  </a:lnTo>
                  <a:lnTo>
                    <a:pt x="521521" y="1928356"/>
                  </a:lnTo>
                  <a:lnTo>
                    <a:pt x="569893" y="1944191"/>
                  </a:lnTo>
                  <a:lnTo>
                    <a:pt x="619882" y="1959048"/>
                  </a:lnTo>
                  <a:lnTo>
                    <a:pt x="671418" y="1972895"/>
                  </a:lnTo>
                  <a:lnTo>
                    <a:pt x="724432" y="1985702"/>
                  </a:lnTo>
                  <a:lnTo>
                    <a:pt x="778854" y="1997436"/>
                  </a:lnTo>
                  <a:lnTo>
                    <a:pt x="834616" y="2008068"/>
                  </a:lnTo>
                  <a:lnTo>
                    <a:pt x="891649" y="2017565"/>
                  </a:lnTo>
                  <a:lnTo>
                    <a:pt x="949883" y="2025897"/>
                  </a:lnTo>
                  <a:lnTo>
                    <a:pt x="1009249" y="2033033"/>
                  </a:lnTo>
                  <a:lnTo>
                    <a:pt x="1069678" y="2038941"/>
                  </a:lnTo>
                  <a:lnTo>
                    <a:pt x="1131100" y="2043591"/>
                  </a:lnTo>
                  <a:lnTo>
                    <a:pt x="1193448" y="2046950"/>
                  </a:lnTo>
                  <a:lnTo>
                    <a:pt x="1256651" y="2048989"/>
                  </a:lnTo>
                  <a:lnTo>
                    <a:pt x="1320640" y="2049675"/>
                  </a:lnTo>
                  <a:lnTo>
                    <a:pt x="1384629" y="2048989"/>
                  </a:lnTo>
                  <a:lnTo>
                    <a:pt x="1447832" y="2046950"/>
                  </a:lnTo>
                  <a:lnTo>
                    <a:pt x="1510180" y="2043591"/>
                  </a:lnTo>
                  <a:lnTo>
                    <a:pt x="1571602" y="2038941"/>
                  </a:lnTo>
                  <a:lnTo>
                    <a:pt x="1632031" y="2033033"/>
                  </a:lnTo>
                  <a:lnTo>
                    <a:pt x="1691397" y="2025897"/>
                  </a:lnTo>
                  <a:lnTo>
                    <a:pt x="1749631" y="2017565"/>
                  </a:lnTo>
                  <a:lnTo>
                    <a:pt x="1806664" y="2008068"/>
                  </a:lnTo>
                  <a:lnTo>
                    <a:pt x="1862426" y="1997436"/>
                  </a:lnTo>
                  <a:lnTo>
                    <a:pt x="1916849" y="1985702"/>
                  </a:lnTo>
                  <a:lnTo>
                    <a:pt x="1969862" y="1972895"/>
                  </a:lnTo>
                  <a:lnTo>
                    <a:pt x="2021398" y="1959048"/>
                  </a:lnTo>
                  <a:lnTo>
                    <a:pt x="2071387" y="1944191"/>
                  </a:lnTo>
                  <a:lnTo>
                    <a:pt x="2119759" y="1928356"/>
                  </a:lnTo>
                  <a:lnTo>
                    <a:pt x="2166446" y="1911574"/>
                  </a:lnTo>
                  <a:lnTo>
                    <a:pt x="2211379" y="1893875"/>
                  </a:lnTo>
                  <a:lnTo>
                    <a:pt x="2254487" y="1875292"/>
                  </a:lnTo>
                  <a:lnTo>
                    <a:pt x="2295703" y="1855854"/>
                  </a:lnTo>
                  <a:lnTo>
                    <a:pt x="2334957" y="1835594"/>
                  </a:lnTo>
                  <a:lnTo>
                    <a:pt x="2372179" y="1814543"/>
                  </a:lnTo>
                  <a:lnTo>
                    <a:pt x="2407301" y="1792730"/>
                  </a:lnTo>
                  <a:lnTo>
                    <a:pt x="2440254" y="1770189"/>
                  </a:lnTo>
                  <a:lnTo>
                    <a:pt x="2470967" y="1746949"/>
                  </a:lnTo>
                  <a:lnTo>
                    <a:pt x="2525402" y="1698500"/>
                  </a:lnTo>
                  <a:lnTo>
                    <a:pt x="2570051" y="1647633"/>
                  </a:lnTo>
                  <a:lnTo>
                    <a:pt x="2604363" y="1594595"/>
                  </a:lnTo>
                  <a:lnTo>
                    <a:pt x="2627782" y="1539637"/>
                  </a:lnTo>
                  <a:lnTo>
                    <a:pt x="2639758" y="1483007"/>
                  </a:lnTo>
                  <a:lnTo>
                    <a:pt x="2641280" y="1454144"/>
                  </a:lnTo>
                  <a:lnTo>
                    <a:pt x="2639758" y="1425279"/>
                  </a:lnTo>
                  <a:lnTo>
                    <a:pt x="2627782" y="1368643"/>
                  </a:lnTo>
                  <a:lnTo>
                    <a:pt x="2604363" y="1313674"/>
                  </a:lnTo>
                  <a:lnTo>
                    <a:pt x="2570051" y="1260619"/>
                  </a:lnTo>
                  <a:lnTo>
                    <a:pt x="2525401" y="1209731"/>
                  </a:lnTo>
                  <a:lnTo>
                    <a:pt x="2470967" y="1161258"/>
                  </a:lnTo>
                  <a:lnTo>
                    <a:pt x="2440253" y="1138006"/>
                  </a:lnTo>
                  <a:lnTo>
                    <a:pt x="2407301" y="1115451"/>
                  </a:lnTo>
                  <a:lnTo>
                    <a:pt x="2372179" y="1093625"/>
                  </a:lnTo>
                  <a:lnTo>
                    <a:pt x="2334956" y="1072559"/>
                  </a:lnTo>
                  <a:lnTo>
                    <a:pt x="2295703" y="1052285"/>
                  </a:lnTo>
                  <a:lnTo>
                    <a:pt x="2254487" y="1032833"/>
                  </a:lnTo>
                  <a:lnTo>
                    <a:pt x="2211378" y="1014235"/>
                  </a:lnTo>
                  <a:lnTo>
                    <a:pt x="2166446" y="996522"/>
                  </a:lnTo>
                  <a:lnTo>
                    <a:pt x="2119759" y="979725"/>
                  </a:lnTo>
                  <a:lnTo>
                    <a:pt x="2071386" y="963876"/>
                  </a:lnTo>
                  <a:lnTo>
                    <a:pt x="2021398" y="949006"/>
                  </a:lnTo>
                  <a:lnTo>
                    <a:pt x="1969862" y="935146"/>
                  </a:lnTo>
                  <a:lnTo>
                    <a:pt x="1916848" y="922327"/>
                  </a:lnTo>
                  <a:lnTo>
                    <a:pt x="1862426" y="910581"/>
                  </a:lnTo>
                  <a:lnTo>
                    <a:pt x="1806664" y="899939"/>
                  </a:lnTo>
                  <a:lnTo>
                    <a:pt x="1749631" y="890431"/>
                  </a:lnTo>
                  <a:lnTo>
                    <a:pt x="1691397" y="882090"/>
                  </a:lnTo>
                  <a:lnTo>
                    <a:pt x="1632031" y="874947"/>
                  </a:lnTo>
                  <a:lnTo>
                    <a:pt x="1571602" y="869032"/>
                  </a:lnTo>
                  <a:lnTo>
                    <a:pt x="1510179" y="864377"/>
                  </a:lnTo>
                  <a:lnTo>
                    <a:pt x="1451838" y="861230"/>
                  </a:lnTo>
                  <a:lnTo>
                    <a:pt x="1184518" y="861230"/>
                  </a:lnTo>
                  <a:lnTo>
                    <a:pt x="659993" y="0"/>
                  </a:lnTo>
                  <a:close/>
                </a:path>
                <a:path w="2641600" h="2049779">
                  <a:moveTo>
                    <a:pt x="1320640" y="858285"/>
                  </a:moveTo>
                  <a:lnTo>
                    <a:pt x="1286251" y="858454"/>
                  </a:lnTo>
                  <a:lnTo>
                    <a:pt x="1252124" y="858980"/>
                  </a:lnTo>
                  <a:lnTo>
                    <a:pt x="1218224" y="859895"/>
                  </a:lnTo>
                  <a:lnTo>
                    <a:pt x="1184518" y="861230"/>
                  </a:lnTo>
                  <a:lnTo>
                    <a:pt x="1451838" y="861230"/>
                  </a:lnTo>
                  <a:lnTo>
                    <a:pt x="1447832" y="861014"/>
                  </a:lnTo>
                  <a:lnTo>
                    <a:pt x="1384629" y="858973"/>
                  </a:lnTo>
                  <a:lnTo>
                    <a:pt x="1320640" y="858285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2744" y="2845852"/>
            <a:ext cx="7051675" cy="509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3645"/>
              </a:lnSpc>
              <a:spcBef>
                <a:spcPts val="100"/>
              </a:spcBef>
            </a:pP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CREATE</a:t>
            </a:r>
            <a:r>
              <a:rPr sz="3050" b="1" spc="-14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TABLE</a:t>
            </a:r>
            <a:r>
              <a:rPr sz="3050" b="1" spc="-13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`course_student`</a:t>
            </a:r>
            <a:r>
              <a:rPr sz="3050" b="1" spc="-125" dirty="0">
                <a:latin typeface="Arial"/>
                <a:cs typeface="Arial"/>
              </a:rPr>
              <a:t> </a:t>
            </a:r>
            <a:r>
              <a:rPr sz="3050" b="1" spc="-50" dirty="0">
                <a:latin typeface="Arial"/>
                <a:cs typeface="Arial"/>
              </a:rPr>
              <a:t>(</a:t>
            </a:r>
            <a:endParaRPr sz="3050">
              <a:latin typeface="Arial"/>
              <a:cs typeface="Arial"/>
            </a:endParaRPr>
          </a:p>
          <a:p>
            <a:pPr marL="265430">
              <a:lnSpc>
                <a:spcPts val="3629"/>
              </a:lnSpc>
            </a:pPr>
            <a:r>
              <a:rPr sz="3050" dirty="0">
                <a:latin typeface="Arial"/>
                <a:cs typeface="Arial"/>
              </a:rPr>
              <a:t>…</a:t>
            </a:r>
            <a:endParaRPr sz="3050">
              <a:latin typeface="Arial"/>
              <a:cs typeface="Arial"/>
            </a:endParaRPr>
          </a:p>
          <a:p>
            <a:pPr marL="427355">
              <a:lnSpc>
                <a:spcPts val="3629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CONSTRAINT</a:t>
            </a:r>
            <a:r>
              <a:rPr sz="30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`FK_COURSE_05`</a:t>
            </a:r>
            <a:endParaRPr sz="3050">
              <a:latin typeface="Arial"/>
              <a:cs typeface="Arial"/>
            </a:endParaRPr>
          </a:p>
          <a:p>
            <a:pPr marL="427355">
              <a:lnSpc>
                <a:spcPts val="3629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FOREIGN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KEY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(`course_id`)</a:t>
            </a:r>
            <a:endParaRPr sz="3050">
              <a:latin typeface="Arial"/>
              <a:cs typeface="Arial"/>
            </a:endParaRPr>
          </a:p>
          <a:p>
            <a:pPr marL="427355">
              <a:lnSpc>
                <a:spcPts val="3645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REFERENCES</a:t>
            </a:r>
            <a:r>
              <a:rPr sz="30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dirty="0">
                <a:latin typeface="Arial"/>
                <a:cs typeface="Arial"/>
              </a:rPr>
              <a:t>`course` </a:t>
            </a:r>
            <a:r>
              <a:rPr sz="3050" spc="-10" dirty="0">
                <a:latin typeface="Arial"/>
                <a:cs typeface="Arial"/>
              </a:rPr>
              <a:t>(`id`),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427355">
              <a:lnSpc>
                <a:spcPts val="3445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CONSTRAINT</a:t>
            </a:r>
            <a:r>
              <a:rPr sz="30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`FK_STUDENT`</a:t>
            </a:r>
            <a:endParaRPr sz="3050">
              <a:latin typeface="Arial"/>
              <a:cs typeface="Arial"/>
            </a:endParaRPr>
          </a:p>
          <a:p>
            <a:pPr marL="427355">
              <a:lnSpc>
                <a:spcPts val="3870"/>
              </a:lnSpc>
            </a:pPr>
            <a:r>
              <a:rPr sz="3050" b="1" spc="-5" dirty="0">
                <a:solidFill>
                  <a:srgbClr val="931A68"/>
                </a:solidFill>
                <a:latin typeface="Arial"/>
                <a:cs typeface="Arial"/>
              </a:rPr>
              <a:t>FO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RE</a:t>
            </a:r>
            <a:r>
              <a:rPr sz="3050" b="1" spc="-5" dirty="0">
                <a:solidFill>
                  <a:srgbClr val="931A68"/>
                </a:solidFill>
                <a:latin typeface="Arial"/>
                <a:cs typeface="Arial"/>
              </a:rPr>
              <a:t>I</a:t>
            </a:r>
            <a:r>
              <a:rPr sz="3050" b="1" spc="-1310" dirty="0">
                <a:solidFill>
                  <a:srgbClr val="931A68"/>
                </a:solidFill>
                <a:latin typeface="Arial"/>
                <a:cs typeface="Arial"/>
              </a:rPr>
              <a:t>G</a:t>
            </a:r>
            <a:r>
              <a:rPr sz="5175" b="1" spc="-1222" baseline="-966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050" b="1" spc="-1650" dirty="0">
                <a:solidFill>
                  <a:srgbClr val="931A68"/>
                </a:solidFill>
                <a:latin typeface="Arial"/>
                <a:cs typeface="Arial"/>
              </a:rPr>
              <a:t>N</a:t>
            </a:r>
            <a:r>
              <a:rPr sz="5175" b="1" baseline="-966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175" b="1" spc="-2325" baseline="-966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050" b="1" spc="-660" dirty="0">
                <a:solidFill>
                  <a:srgbClr val="931A68"/>
                </a:solidFill>
                <a:latin typeface="Arial"/>
                <a:cs typeface="Arial"/>
              </a:rPr>
              <a:t>K</a:t>
            </a:r>
            <a:r>
              <a:rPr sz="5175" b="1" spc="-457" baseline="-966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050" b="1" spc="-1735" dirty="0">
                <a:solidFill>
                  <a:srgbClr val="931A68"/>
                </a:solidFill>
                <a:latin typeface="Arial"/>
                <a:cs typeface="Arial"/>
              </a:rPr>
              <a:t>E</a:t>
            </a:r>
            <a:r>
              <a:rPr sz="5175" b="1" spc="-292" baseline="-966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Y </a:t>
            </a:r>
            <a:r>
              <a:rPr sz="3050" spc="20" dirty="0">
                <a:latin typeface="Arial"/>
                <a:cs typeface="Arial"/>
              </a:rPr>
              <a:t>(`s</a:t>
            </a:r>
            <a:r>
              <a:rPr sz="3050" spc="15" dirty="0">
                <a:latin typeface="Arial"/>
                <a:cs typeface="Arial"/>
              </a:rPr>
              <a:t>t</a:t>
            </a:r>
            <a:r>
              <a:rPr sz="3050" spc="20" dirty="0">
                <a:latin typeface="Arial"/>
                <a:cs typeface="Arial"/>
              </a:rPr>
              <a:t>uden</a:t>
            </a:r>
            <a:r>
              <a:rPr sz="3050" spc="15" dirty="0">
                <a:latin typeface="Arial"/>
                <a:cs typeface="Arial"/>
              </a:rPr>
              <a:t>t</a:t>
            </a:r>
            <a:r>
              <a:rPr sz="3050" spc="20" dirty="0">
                <a:latin typeface="Arial"/>
                <a:cs typeface="Arial"/>
              </a:rPr>
              <a:t>_id</a:t>
            </a:r>
            <a:r>
              <a:rPr sz="3050" spc="-305" dirty="0">
                <a:latin typeface="Arial"/>
                <a:cs typeface="Arial"/>
              </a:rPr>
              <a:t>`</a:t>
            </a:r>
            <a:r>
              <a:rPr sz="5175" b="1" spc="-3240" baseline="-3462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50" spc="20" dirty="0">
                <a:latin typeface="Arial"/>
                <a:cs typeface="Arial"/>
              </a:rPr>
              <a:t>)</a:t>
            </a:r>
            <a:r>
              <a:rPr sz="3050" spc="15" dirty="0">
                <a:latin typeface="Arial"/>
                <a:cs typeface="Arial"/>
              </a:rPr>
              <a:t> </a:t>
            </a:r>
            <a:r>
              <a:rPr sz="5175" b="1" spc="-15" baseline="-34621" dirty="0">
                <a:solidFill>
                  <a:srgbClr val="FFFFFF"/>
                </a:solidFill>
                <a:latin typeface="Arial"/>
                <a:cs typeface="Arial"/>
              </a:rPr>
              <a:t>olumn</a:t>
            </a:r>
            <a:endParaRPr sz="5175" baseline="-34621">
              <a:latin typeface="Arial"/>
              <a:cs typeface="Arial"/>
            </a:endParaRPr>
          </a:p>
          <a:p>
            <a:pPr marL="427355">
              <a:lnSpc>
                <a:spcPts val="3590"/>
              </a:lnSpc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REFERENCES</a:t>
            </a:r>
            <a:r>
              <a:rPr sz="30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dirty="0">
                <a:latin typeface="Arial"/>
                <a:cs typeface="Arial"/>
              </a:rPr>
              <a:t>`student`</a:t>
            </a:r>
            <a:r>
              <a:rPr sz="3050" spc="-5" dirty="0"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(`id`)</a:t>
            </a:r>
            <a:endParaRPr sz="3050">
              <a:latin typeface="Arial"/>
              <a:cs typeface="Arial"/>
            </a:endParaRPr>
          </a:p>
          <a:p>
            <a:pPr marL="427355">
              <a:lnSpc>
                <a:spcPts val="3629"/>
              </a:lnSpc>
            </a:pPr>
            <a:r>
              <a:rPr sz="3050" dirty="0">
                <a:latin typeface="Arial"/>
                <a:cs typeface="Arial"/>
              </a:rPr>
              <a:t>…</a:t>
            </a:r>
            <a:endParaRPr sz="3050">
              <a:latin typeface="Arial"/>
              <a:cs typeface="Arial"/>
            </a:endParaRPr>
          </a:p>
          <a:p>
            <a:pPr marL="50800">
              <a:lnSpc>
                <a:spcPts val="3645"/>
              </a:lnSpc>
            </a:pPr>
            <a:r>
              <a:rPr sz="3050" b="1" spc="-25" dirty="0">
                <a:latin typeface="Arial"/>
                <a:cs typeface="Arial"/>
              </a:rPr>
              <a:t>);</a:t>
            </a:r>
            <a:endParaRPr sz="30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10614" y="3664810"/>
            <a:ext cx="13923644" cy="6711950"/>
            <a:chOff x="5510614" y="3664810"/>
            <a:chExt cx="13923644" cy="67119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9249" y="3759047"/>
              <a:ext cx="8408120" cy="63348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2657" y="3664810"/>
              <a:ext cx="8701305" cy="671183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730161" y="5063852"/>
              <a:ext cx="194310" cy="2989580"/>
            </a:xfrm>
            <a:custGeom>
              <a:avLst/>
              <a:gdLst/>
              <a:ahLst/>
              <a:cxnLst/>
              <a:rect l="l" t="t" r="r" b="b"/>
              <a:pathLst>
                <a:path w="194309" h="2989579">
                  <a:moveTo>
                    <a:pt x="194103" y="2989386"/>
                  </a:moveTo>
                  <a:lnTo>
                    <a:pt x="2035" y="31346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06808" y="4844425"/>
              <a:ext cx="250825" cy="259079"/>
            </a:xfrm>
            <a:custGeom>
              <a:avLst/>
              <a:gdLst/>
              <a:ahLst/>
              <a:cxnLst/>
              <a:rect l="l" t="t" r="r" b="b"/>
              <a:pathLst>
                <a:path w="250825" h="259079">
                  <a:moveTo>
                    <a:pt x="109096" y="0"/>
                  </a:moveTo>
                  <a:lnTo>
                    <a:pt x="0" y="258914"/>
                  </a:lnTo>
                  <a:lnTo>
                    <a:pt x="250767" y="242632"/>
                  </a:lnTo>
                  <a:lnTo>
                    <a:pt x="10909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07684" y="8004841"/>
              <a:ext cx="2607310" cy="688975"/>
            </a:xfrm>
            <a:custGeom>
              <a:avLst/>
              <a:gdLst/>
              <a:ahLst/>
              <a:cxnLst/>
              <a:rect l="l" t="t" r="r" b="b"/>
              <a:pathLst>
                <a:path w="2607309" h="688975">
                  <a:moveTo>
                    <a:pt x="0" y="688555"/>
                  </a:moveTo>
                  <a:lnTo>
                    <a:pt x="2576876" y="8020"/>
                  </a:lnTo>
                  <a:lnTo>
                    <a:pt x="2607248" y="0"/>
                  </a:lnTo>
                </a:path>
              </a:pathLst>
            </a:custGeom>
            <a:ln w="62825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652475" y="7891377"/>
              <a:ext cx="275590" cy="243204"/>
            </a:xfrm>
            <a:custGeom>
              <a:avLst/>
              <a:gdLst/>
              <a:ahLst/>
              <a:cxnLst/>
              <a:rect l="l" t="t" r="r" b="b"/>
              <a:pathLst>
                <a:path w="275590" h="243204">
                  <a:moveTo>
                    <a:pt x="0" y="0"/>
                  </a:moveTo>
                  <a:lnTo>
                    <a:pt x="64176" y="242970"/>
                  </a:lnTo>
                  <a:lnTo>
                    <a:pt x="275059" y="57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0614" y="6895487"/>
              <a:ext cx="2641600" cy="2049780"/>
            </a:xfrm>
            <a:custGeom>
              <a:avLst/>
              <a:gdLst/>
              <a:ahLst/>
              <a:cxnLst/>
              <a:rect l="l" t="t" r="r" b="b"/>
              <a:pathLst>
                <a:path w="2641600" h="2049779">
                  <a:moveTo>
                    <a:pt x="659993" y="0"/>
                  </a:moveTo>
                  <a:lnTo>
                    <a:pt x="939435" y="883808"/>
                  </a:lnTo>
                  <a:lnTo>
                    <a:pt x="874949" y="893398"/>
                  </a:lnTo>
                  <a:lnTo>
                    <a:pt x="811974" y="904418"/>
                  </a:lnTo>
                  <a:lnTo>
                    <a:pt x="750605" y="916826"/>
                  </a:lnTo>
                  <a:lnTo>
                    <a:pt x="690936" y="930579"/>
                  </a:lnTo>
                  <a:lnTo>
                    <a:pt x="633065" y="945634"/>
                  </a:lnTo>
                  <a:lnTo>
                    <a:pt x="577086" y="961947"/>
                  </a:lnTo>
                  <a:lnTo>
                    <a:pt x="523094" y="979478"/>
                  </a:lnTo>
                  <a:lnTo>
                    <a:pt x="471186" y="998181"/>
                  </a:lnTo>
                  <a:lnTo>
                    <a:pt x="421457" y="1018015"/>
                  </a:lnTo>
                  <a:lnTo>
                    <a:pt x="374001" y="1038937"/>
                  </a:lnTo>
                  <a:lnTo>
                    <a:pt x="328916" y="1060904"/>
                  </a:lnTo>
                  <a:lnTo>
                    <a:pt x="286295" y="1083872"/>
                  </a:lnTo>
                  <a:lnTo>
                    <a:pt x="246235" y="1107800"/>
                  </a:lnTo>
                  <a:lnTo>
                    <a:pt x="208832" y="1132644"/>
                  </a:lnTo>
                  <a:lnTo>
                    <a:pt x="174179" y="1158361"/>
                  </a:lnTo>
                  <a:lnTo>
                    <a:pt x="142374" y="1184909"/>
                  </a:lnTo>
                  <a:lnTo>
                    <a:pt x="113512" y="1212245"/>
                  </a:lnTo>
                  <a:lnTo>
                    <a:pt x="87687" y="1240325"/>
                  </a:lnTo>
                  <a:lnTo>
                    <a:pt x="45534" y="1298549"/>
                  </a:lnTo>
                  <a:lnTo>
                    <a:pt x="16678" y="1359238"/>
                  </a:lnTo>
                  <a:lnTo>
                    <a:pt x="1885" y="1422049"/>
                  </a:lnTo>
                  <a:lnTo>
                    <a:pt x="0" y="1454144"/>
                  </a:lnTo>
                  <a:lnTo>
                    <a:pt x="1522" y="1483007"/>
                  </a:lnTo>
                  <a:lnTo>
                    <a:pt x="13497" y="1539637"/>
                  </a:lnTo>
                  <a:lnTo>
                    <a:pt x="36917" y="1594595"/>
                  </a:lnTo>
                  <a:lnTo>
                    <a:pt x="71229" y="1647632"/>
                  </a:lnTo>
                  <a:lnTo>
                    <a:pt x="115878" y="1698500"/>
                  </a:lnTo>
                  <a:lnTo>
                    <a:pt x="170313" y="1746949"/>
                  </a:lnTo>
                  <a:lnTo>
                    <a:pt x="201027" y="1770189"/>
                  </a:lnTo>
                  <a:lnTo>
                    <a:pt x="233979" y="1792730"/>
                  </a:lnTo>
                  <a:lnTo>
                    <a:pt x="269101" y="1814542"/>
                  </a:lnTo>
                  <a:lnTo>
                    <a:pt x="306323" y="1835594"/>
                  </a:lnTo>
                  <a:lnTo>
                    <a:pt x="345577" y="1855854"/>
                  </a:lnTo>
                  <a:lnTo>
                    <a:pt x="386793" y="1875291"/>
                  </a:lnTo>
                  <a:lnTo>
                    <a:pt x="429901" y="1893875"/>
                  </a:lnTo>
                  <a:lnTo>
                    <a:pt x="474834" y="1911574"/>
                  </a:lnTo>
                  <a:lnTo>
                    <a:pt x="521521" y="1928356"/>
                  </a:lnTo>
                  <a:lnTo>
                    <a:pt x="569893" y="1944191"/>
                  </a:lnTo>
                  <a:lnTo>
                    <a:pt x="619882" y="1959048"/>
                  </a:lnTo>
                  <a:lnTo>
                    <a:pt x="671418" y="1972895"/>
                  </a:lnTo>
                  <a:lnTo>
                    <a:pt x="724432" y="1985701"/>
                  </a:lnTo>
                  <a:lnTo>
                    <a:pt x="778854" y="1997436"/>
                  </a:lnTo>
                  <a:lnTo>
                    <a:pt x="834616" y="2008068"/>
                  </a:lnTo>
                  <a:lnTo>
                    <a:pt x="891649" y="2017565"/>
                  </a:lnTo>
                  <a:lnTo>
                    <a:pt x="949883" y="2025897"/>
                  </a:lnTo>
                  <a:lnTo>
                    <a:pt x="1009249" y="2033033"/>
                  </a:lnTo>
                  <a:lnTo>
                    <a:pt x="1069678" y="2038941"/>
                  </a:lnTo>
                  <a:lnTo>
                    <a:pt x="1131100" y="2043591"/>
                  </a:lnTo>
                  <a:lnTo>
                    <a:pt x="1193448" y="2046950"/>
                  </a:lnTo>
                  <a:lnTo>
                    <a:pt x="1256651" y="2048989"/>
                  </a:lnTo>
                  <a:lnTo>
                    <a:pt x="1320640" y="2049675"/>
                  </a:lnTo>
                  <a:lnTo>
                    <a:pt x="1384629" y="2048989"/>
                  </a:lnTo>
                  <a:lnTo>
                    <a:pt x="1447832" y="2046950"/>
                  </a:lnTo>
                  <a:lnTo>
                    <a:pt x="1510179" y="2043591"/>
                  </a:lnTo>
                  <a:lnTo>
                    <a:pt x="1571602" y="2038941"/>
                  </a:lnTo>
                  <a:lnTo>
                    <a:pt x="1632031" y="2033033"/>
                  </a:lnTo>
                  <a:lnTo>
                    <a:pt x="1691397" y="2025897"/>
                  </a:lnTo>
                  <a:lnTo>
                    <a:pt x="1749631" y="2017565"/>
                  </a:lnTo>
                  <a:lnTo>
                    <a:pt x="1806664" y="2008068"/>
                  </a:lnTo>
                  <a:lnTo>
                    <a:pt x="1862426" y="1997436"/>
                  </a:lnTo>
                  <a:lnTo>
                    <a:pt x="1916848" y="1985701"/>
                  </a:lnTo>
                  <a:lnTo>
                    <a:pt x="1969862" y="1972895"/>
                  </a:lnTo>
                  <a:lnTo>
                    <a:pt x="2021398" y="1959048"/>
                  </a:lnTo>
                  <a:lnTo>
                    <a:pt x="2071386" y="1944191"/>
                  </a:lnTo>
                  <a:lnTo>
                    <a:pt x="2119759" y="1928356"/>
                  </a:lnTo>
                  <a:lnTo>
                    <a:pt x="2166446" y="1911574"/>
                  </a:lnTo>
                  <a:lnTo>
                    <a:pt x="2211378" y="1893875"/>
                  </a:lnTo>
                  <a:lnTo>
                    <a:pt x="2254487" y="1875291"/>
                  </a:lnTo>
                  <a:lnTo>
                    <a:pt x="2295703" y="1855854"/>
                  </a:lnTo>
                  <a:lnTo>
                    <a:pt x="2334956" y="1835594"/>
                  </a:lnTo>
                  <a:lnTo>
                    <a:pt x="2372179" y="1814542"/>
                  </a:lnTo>
                  <a:lnTo>
                    <a:pt x="2407301" y="1792730"/>
                  </a:lnTo>
                  <a:lnTo>
                    <a:pt x="2440253" y="1770189"/>
                  </a:lnTo>
                  <a:lnTo>
                    <a:pt x="2470967" y="1746949"/>
                  </a:lnTo>
                  <a:lnTo>
                    <a:pt x="2525401" y="1698500"/>
                  </a:lnTo>
                  <a:lnTo>
                    <a:pt x="2570051" y="1647632"/>
                  </a:lnTo>
                  <a:lnTo>
                    <a:pt x="2604363" y="1594595"/>
                  </a:lnTo>
                  <a:lnTo>
                    <a:pt x="2627782" y="1539637"/>
                  </a:lnTo>
                  <a:lnTo>
                    <a:pt x="2639758" y="1483007"/>
                  </a:lnTo>
                  <a:lnTo>
                    <a:pt x="2641280" y="1454144"/>
                  </a:lnTo>
                  <a:lnTo>
                    <a:pt x="2639758" y="1425279"/>
                  </a:lnTo>
                  <a:lnTo>
                    <a:pt x="2627782" y="1368643"/>
                  </a:lnTo>
                  <a:lnTo>
                    <a:pt x="2604363" y="1313674"/>
                  </a:lnTo>
                  <a:lnTo>
                    <a:pt x="2570051" y="1260619"/>
                  </a:lnTo>
                  <a:lnTo>
                    <a:pt x="2525401" y="1209731"/>
                  </a:lnTo>
                  <a:lnTo>
                    <a:pt x="2470967" y="1161258"/>
                  </a:lnTo>
                  <a:lnTo>
                    <a:pt x="2440253" y="1138006"/>
                  </a:lnTo>
                  <a:lnTo>
                    <a:pt x="2407301" y="1115451"/>
                  </a:lnTo>
                  <a:lnTo>
                    <a:pt x="2372179" y="1093625"/>
                  </a:lnTo>
                  <a:lnTo>
                    <a:pt x="2334956" y="1072559"/>
                  </a:lnTo>
                  <a:lnTo>
                    <a:pt x="2295703" y="1052285"/>
                  </a:lnTo>
                  <a:lnTo>
                    <a:pt x="2254487" y="1032833"/>
                  </a:lnTo>
                  <a:lnTo>
                    <a:pt x="2211378" y="1014235"/>
                  </a:lnTo>
                  <a:lnTo>
                    <a:pt x="2166446" y="996522"/>
                  </a:lnTo>
                  <a:lnTo>
                    <a:pt x="2119759" y="979725"/>
                  </a:lnTo>
                  <a:lnTo>
                    <a:pt x="2071386" y="963876"/>
                  </a:lnTo>
                  <a:lnTo>
                    <a:pt x="2021398" y="949006"/>
                  </a:lnTo>
                  <a:lnTo>
                    <a:pt x="1969862" y="935146"/>
                  </a:lnTo>
                  <a:lnTo>
                    <a:pt x="1916848" y="922327"/>
                  </a:lnTo>
                  <a:lnTo>
                    <a:pt x="1862426" y="910581"/>
                  </a:lnTo>
                  <a:lnTo>
                    <a:pt x="1806664" y="899939"/>
                  </a:lnTo>
                  <a:lnTo>
                    <a:pt x="1749631" y="890431"/>
                  </a:lnTo>
                  <a:lnTo>
                    <a:pt x="1691397" y="882090"/>
                  </a:lnTo>
                  <a:lnTo>
                    <a:pt x="1632031" y="874947"/>
                  </a:lnTo>
                  <a:lnTo>
                    <a:pt x="1571602" y="869032"/>
                  </a:lnTo>
                  <a:lnTo>
                    <a:pt x="1510179" y="864377"/>
                  </a:lnTo>
                  <a:lnTo>
                    <a:pt x="1451838" y="861230"/>
                  </a:lnTo>
                  <a:lnTo>
                    <a:pt x="1184518" y="861230"/>
                  </a:lnTo>
                  <a:lnTo>
                    <a:pt x="659993" y="0"/>
                  </a:lnTo>
                  <a:close/>
                </a:path>
                <a:path w="2641600" h="2049779">
                  <a:moveTo>
                    <a:pt x="1320640" y="858285"/>
                  </a:moveTo>
                  <a:lnTo>
                    <a:pt x="1286251" y="858454"/>
                  </a:lnTo>
                  <a:lnTo>
                    <a:pt x="1252124" y="858980"/>
                  </a:lnTo>
                  <a:lnTo>
                    <a:pt x="1218224" y="859895"/>
                  </a:lnTo>
                  <a:lnTo>
                    <a:pt x="1184518" y="861230"/>
                  </a:lnTo>
                  <a:lnTo>
                    <a:pt x="1451838" y="861230"/>
                  </a:lnTo>
                  <a:lnTo>
                    <a:pt x="1447832" y="861014"/>
                  </a:lnTo>
                  <a:lnTo>
                    <a:pt x="1384629" y="858973"/>
                  </a:lnTo>
                  <a:lnTo>
                    <a:pt x="1320640" y="858285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16545" y="7840464"/>
            <a:ext cx="11417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97588" y="8039410"/>
            <a:ext cx="16624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7670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Step</a:t>
            </a:r>
            <a:r>
              <a:rPr spc="-330" dirty="0"/>
              <a:t> </a:t>
            </a:r>
            <a:r>
              <a:rPr spc="200" dirty="0"/>
              <a:t>2:</a:t>
            </a:r>
            <a:r>
              <a:rPr spc="-430" dirty="0"/>
              <a:t> </a:t>
            </a:r>
            <a:r>
              <a:rPr spc="-30" dirty="0"/>
              <a:t>Update</a:t>
            </a:r>
            <a:r>
              <a:rPr spc="-215" dirty="0"/>
              <a:t> </a:t>
            </a:r>
            <a:r>
              <a:rPr spc="-30" dirty="0"/>
              <a:t>Course</a:t>
            </a:r>
            <a:r>
              <a:rPr spc="-220" dirty="0"/>
              <a:t> </a:t>
            </a:r>
            <a:r>
              <a:rPr spc="235" dirty="0"/>
              <a:t>-</a:t>
            </a:r>
            <a:r>
              <a:rPr spc="-215" dirty="0"/>
              <a:t> </a:t>
            </a:r>
            <a:r>
              <a:rPr dirty="0"/>
              <a:t>reference</a:t>
            </a:r>
            <a:r>
              <a:rPr spc="-220" dirty="0"/>
              <a:t> </a:t>
            </a:r>
            <a:r>
              <a:rPr spc="-20" dirty="0"/>
              <a:t>students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2744" y="1982817"/>
            <a:ext cx="18519140" cy="6903084"/>
            <a:chOff x="792744" y="1982817"/>
            <a:chExt cx="18519140" cy="6903084"/>
          </a:xfrm>
        </p:grpSpPr>
        <p:sp>
          <p:nvSpPr>
            <p:cNvPr id="4" name="object 4"/>
            <p:cNvSpPr/>
            <p:nvPr/>
          </p:nvSpPr>
          <p:spPr>
            <a:xfrm>
              <a:off x="970749" y="2097996"/>
              <a:ext cx="18162905" cy="6442710"/>
            </a:xfrm>
            <a:custGeom>
              <a:avLst/>
              <a:gdLst/>
              <a:ahLst/>
              <a:cxnLst/>
              <a:rect l="l" t="t" r="r" b="b"/>
              <a:pathLst>
                <a:path w="18162905" h="6442709">
                  <a:moveTo>
                    <a:pt x="0" y="0"/>
                  </a:moveTo>
                  <a:lnTo>
                    <a:pt x="18162604" y="0"/>
                  </a:lnTo>
                  <a:lnTo>
                    <a:pt x="18162604" y="6442212"/>
                  </a:lnTo>
                  <a:lnTo>
                    <a:pt x="0" y="6442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4" y="1982817"/>
              <a:ext cx="18518609" cy="69029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3917" y="2144302"/>
            <a:ext cx="439928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Course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3917" y="5746287"/>
            <a:ext cx="6057900" cy="27292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List&lt;Student&gt;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students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//</a:t>
            </a:r>
            <a:r>
              <a:rPr sz="2950" b="1"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getter</a:t>
            </a:r>
            <a:r>
              <a:rPr sz="2950" b="1" i="1" spc="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/</a:t>
            </a:r>
            <a:r>
              <a:rPr sz="2950" b="1"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spc="-10" dirty="0">
                <a:solidFill>
                  <a:srgbClr val="615F5C"/>
                </a:solidFill>
                <a:latin typeface="Arial"/>
                <a:cs typeface="Arial"/>
              </a:rPr>
              <a:t>setters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9210" y="1853346"/>
            <a:ext cx="18859500" cy="4646930"/>
            <a:chOff x="889210" y="1853346"/>
            <a:chExt cx="18859500" cy="4646930"/>
          </a:xfrm>
        </p:grpSpPr>
        <p:sp>
          <p:nvSpPr>
            <p:cNvPr id="9" name="object 9"/>
            <p:cNvSpPr/>
            <p:nvPr/>
          </p:nvSpPr>
          <p:spPr>
            <a:xfrm>
              <a:off x="936329" y="5405857"/>
              <a:ext cx="7625715" cy="1047115"/>
            </a:xfrm>
            <a:custGeom>
              <a:avLst/>
              <a:gdLst/>
              <a:ahLst/>
              <a:cxnLst/>
              <a:rect l="l" t="t" r="r" b="b"/>
              <a:pathLst>
                <a:path w="7625715" h="1047114">
                  <a:moveTo>
                    <a:pt x="240097" y="0"/>
                  </a:moveTo>
                  <a:lnTo>
                    <a:pt x="7385602" y="0"/>
                  </a:lnTo>
                  <a:lnTo>
                    <a:pt x="7431439" y="183"/>
                  </a:lnTo>
                  <a:lnTo>
                    <a:pt x="7498514" y="4963"/>
                  </a:lnTo>
                  <a:lnTo>
                    <a:pt x="7555234" y="25950"/>
                  </a:lnTo>
                  <a:lnTo>
                    <a:pt x="7599749" y="70465"/>
                  </a:lnTo>
                  <a:lnTo>
                    <a:pt x="7620735" y="127201"/>
                  </a:lnTo>
                  <a:lnTo>
                    <a:pt x="7625515" y="194710"/>
                  </a:lnTo>
                  <a:lnTo>
                    <a:pt x="7625699" y="241164"/>
                  </a:lnTo>
                  <a:lnTo>
                    <a:pt x="7625699" y="806991"/>
                  </a:lnTo>
                  <a:lnTo>
                    <a:pt x="7625515" y="852828"/>
                  </a:lnTo>
                  <a:lnTo>
                    <a:pt x="7620735" y="919903"/>
                  </a:lnTo>
                  <a:lnTo>
                    <a:pt x="7599749" y="976623"/>
                  </a:lnTo>
                  <a:lnTo>
                    <a:pt x="7555234" y="1021138"/>
                  </a:lnTo>
                  <a:lnTo>
                    <a:pt x="7498498" y="1042124"/>
                  </a:lnTo>
                  <a:lnTo>
                    <a:pt x="7430988" y="1046904"/>
                  </a:lnTo>
                  <a:lnTo>
                    <a:pt x="7384535" y="1047088"/>
                  </a:lnTo>
                  <a:lnTo>
                    <a:pt x="240097" y="1047088"/>
                  </a:lnTo>
                  <a:lnTo>
                    <a:pt x="194260" y="1046904"/>
                  </a:lnTo>
                  <a:lnTo>
                    <a:pt x="127184" y="1042124"/>
                  </a:lnTo>
                  <a:lnTo>
                    <a:pt x="70465" y="1021138"/>
                  </a:lnTo>
                  <a:lnTo>
                    <a:pt x="25950" y="976623"/>
                  </a:lnTo>
                  <a:lnTo>
                    <a:pt x="4963" y="919887"/>
                  </a:lnTo>
                  <a:lnTo>
                    <a:pt x="183" y="852377"/>
                  </a:lnTo>
                  <a:lnTo>
                    <a:pt x="0" y="805923"/>
                  </a:lnTo>
                  <a:lnTo>
                    <a:pt x="0" y="240097"/>
                  </a:lnTo>
                  <a:lnTo>
                    <a:pt x="183" y="194260"/>
                  </a:lnTo>
                  <a:lnTo>
                    <a:pt x="4963" y="127184"/>
                  </a:lnTo>
                  <a:lnTo>
                    <a:pt x="25950" y="70465"/>
                  </a:lnTo>
                  <a:lnTo>
                    <a:pt x="70465" y="25950"/>
                  </a:lnTo>
                  <a:lnTo>
                    <a:pt x="127201" y="4963"/>
                  </a:lnTo>
                  <a:lnTo>
                    <a:pt x="194710" y="183"/>
                  </a:lnTo>
                  <a:lnTo>
                    <a:pt x="241164" y="0"/>
                  </a:lnTo>
                  <a:lnTo>
                    <a:pt x="240097" y="0"/>
                  </a:lnTo>
                  <a:close/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1679" y="1947584"/>
              <a:ext cx="5999817" cy="23454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55088" y="1853346"/>
              <a:ext cx="6293002" cy="27224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1634544"/>
            <a:ext cx="18609945" cy="9657080"/>
            <a:chOff x="701549" y="1568042"/>
            <a:chExt cx="18609945" cy="9657080"/>
          </a:xfrm>
        </p:grpSpPr>
        <p:sp>
          <p:nvSpPr>
            <p:cNvPr id="3" name="object 3"/>
            <p:cNvSpPr/>
            <p:nvPr/>
          </p:nvSpPr>
          <p:spPr>
            <a:xfrm>
              <a:off x="970749" y="1683222"/>
              <a:ext cx="18162905" cy="8388985"/>
            </a:xfrm>
            <a:custGeom>
              <a:avLst/>
              <a:gdLst/>
              <a:ahLst/>
              <a:cxnLst/>
              <a:rect l="l" t="t" r="r" b="b"/>
              <a:pathLst>
                <a:path w="18162905" h="8388985">
                  <a:moveTo>
                    <a:pt x="0" y="0"/>
                  </a:moveTo>
                  <a:lnTo>
                    <a:pt x="18162604" y="0"/>
                  </a:lnTo>
                  <a:lnTo>
                    <a:pt x="18162604" y="8388942"/>
                  </a:lnTo>
                  <a:lnTo>
                    <a:pt x="0" y="8388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744" y="1568042"/>
              <a:ext cx="18518609" cy="884966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917" y="1725467"/>
            <a:ext cx="439928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Course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917" y="4426955"/>
            <a:ext cx="11336020" cy="55772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 marR="8210550">
              <a:lnSpc>
                <a:spcPct val="100000"/>
              </a:lnSpc>
              <a:spcBef>
                <a:spcPts val="114"/>
              </a:spcBef>
            </a:pPr>
            <a:r>
              <a:rPr sz="2950" b="1" spc="-20" dirty="0">
                <a:latin typeface="Arial"/>
                <a:cs typeface="Arial"/>
              </a:rPr>
              <a:t>@ManyToMany </a:t>
            </a:r>
            <a:r>
              <a:rPr sz="2950" b="1" spc="-10" dirty="0">
                <a:solidFill>
                  <a:srgbClr val="FF2600"/>
                </a:solidFill>
                <a:latin typeface="Arial"/>
                <a:cs typeface="Arial"/>
              </a:rPr>
              <a:t>@JoinTable</a:t>
            </a:r>
            <a:r>
              <a:rPr sz="2950" b="1" spc="-10" dirty="0">
                <a:latin typeface="Arial"/>
                <a:cs typeface="Arial"/>
              </a:rPr>
              <a:t>(</a:t>
            </a:r>
            <a:endParaRPr sz="2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95"/>
              </a:spcBef>
            </a:pPr>
            <a:r>
              <a:rPr sz="2950" b="1" spc="-10" dirty="0">
                <a:solidFill>
                  <a:srgbClr val="FF2600"/>
                </a:solidFill>
                <a:latin typeface="Arial"/>
                <a:cs typeface="Arial"/>
              </a:rPr>
              <a:t>name</a:t>
            </a:r>
            <a:r>
              <a:rPr sz="2950" b="1" spc="-10" dirty="0">
                <a:latin typeface="Arial"/>
                <a:cs typeface="Arial"/>
              </a:rPr>
              <a:t>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"course_student"</a:t>
            </a:r>
            <a:r>
              <a:rPr sz="2950" b="1" spc="-10" dirty="0">
                <a:latin typeface="Arial"/>
                <a:cs typeface="Arial"/>
              </a:rPr>
              <a:t>, </a:t>
            </a:r>
            <a:r>
              <a:rPr sz="2950" b="1" spc="-10" dirty="0">
                <a:solidFill>
                  <a:srgbClr val="FF2600"/>
                </a:solidFill>
                <a:latin typeface="Arial"/>
                <a:cs typeface="Arial"/>
              </a:rPr>
              <a:t>joinColumns</a:t>
            </a:r>
            <a:r>
              <a:rPr sz="2950" b="1" spc="-10" dirty="0">
                <a:latin typeface="Arial"/>
                <a:cs typeface="Arial"/>
              </a:rPr>
              <a:t>=@JoinColumn(name=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"course_id"</a:t>
            </a:r>
            <a:r>
              <a:rPr sz="2950" b="1" spc="-10" dirty="0">
                <a:latin typeface="Arial"/>
                <a:cs typeface="Arial"/>
              </a:rPr>
              <a:t>), </a:t>
            </a:r>
            <a:r>
              <a:rPr sz="2950" b="1" spc="-10" dirty="0">
                <a:solidFill>
                  <a:srgbClr val="FF2600"/>
                </a:solidFill>
                <a:latin typeface="Arial"/>
                <a:cs typeface="Arial"/>
              </a:rPr>
              <a:t>inverseJoinColumns</a:t>
            </a:r>
            <a:r>
              <a:rPr sz="2950" b="1" spc="-10" dirty="0">
                <a:latin typeface="Arial"/>
                <a:cs typeface="Arial"/>
              </a:rPr>
              <a:t>=@JoinColumn(name=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"student_id"</a:t>
            </a:r>
            <a:r>
              <a:rPr sz="2950" b="1" spc="-10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15"/>
              </a:spcBef>
            </a:pPr>
            <a:r>
              <a:rPr sz="2950" b="1" spc="5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7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List&lt;Student&gt;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students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//</a:t>
            </a:r>
            <a:r>
              <a:rPr sz="2950" b="1"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getter</a:t>
            </a:r>
            <a:r>
              <a:rPr sz="2950" b="1" i="1" spc="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/</a:t>
            </a:r>
            <a:r>
              <a:rPr sz="2950" b="1"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spc="-10" dirty="0">
                <a:solidFill>
                  <a:srgbClr val="615F5C"/>
                </a:solidFill>
                <a:latin typeface="Arial"/>
                <a:cs typeface="Arial"/>
              </a:rPr>
              <a:t>setters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8710" y="337122"/>
            <a:ext cx="17967768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65" dirty="0"/>
              <a:t>Add</a:t>
            </a:r>
            <a:r>
              <a:rPr sz="7200" spc="-180" dirty="0"/>
              <a:t> </a:t>
            </a:r>
            <a:r>
              <a:rPr sz="7200" spc="-185" dirty="0"/>
              <a:t>@Ma</a:t>
            </a:r>
            <a:r>
              <a:rPr sz="7200" spc="-250" dirty="0"/>
              <a:t>n</a:t>
            </a:r>
            <a:r>
              <a:rPr sz="7200" spc="-210" dirty="0"/>
              <a:t>y</a:t>
            </a:r>
            <a:r>
              <a:rPr sz="7200" spc="-950" dirty="0"/>
              <a:t>T</a:t>
            </a:r>
            <a:r>
              <a:rPr sz="7200" spc="-190" dirty="0"/>
              <a:t>oMa</a:t>
            </a:r>
            <a:r>
              <a:rPr sz="7200" spc="-254" dirty="0"/>
              <a:t>n</a:t>
            </a:r>
            <a:r>
              <a:rPr sz="7200" spc="-50" dirty="0"/>
              <a:t>y</a:t>
            </a:r>
            <a:r>
              <a:rPr sz="7200" spc="-145" dirty="0"/>
              <a:t> </a:t>
            </a:r>
            <a:r>
              <a:rPr sz="7200" spc="-10" dirty="0"/>
              <a:t>annotation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98710" y="494859"/>
            <a:ext cx="18020030" cy="7750175"/>
            <a:chOff x="930096" y="386115"/>
            <a:chExt cx="18020030" cy="7750175"/>
          </a:xfrm>
        </p:grpSpPr>
        <p:sp>
          <p:nvSpPr>
            <p:cNvPr id="9" name="object 9"/>
            <p:cNvSpPr/>
            <p:nvPr/>
          </p:nvSpPr>
          <p:spPr>
            <a:xfrm>
              <a:off x="977403" y="4178174"/>
              <a:ext cx="11861165" cy="3028950"/>
            </a:xfrm>
            <a:custGeom>
              <a:avLst/>
              <a:gdLst/>
              <a:ahLst/>
              <a:cxnLst/>
              <a:rect l="l" t="t" r="r" b="b"/>
              <a:pathLst>
                <a:path w="11861165" h="3028950">
                  <a:moveTo>
                    <a:pt x="240097" y="0"/>
                  </a:moveTo>
                  <a:lnTo>
                    <a:pt x="11620599" y="0"/>
                  </a:lnTo>
                  <a:lnTo>
                    <a:pt x="11666436" y="183"/>
                  </a:lnTo>
                  <a:lnTo>
                    <a:pt x="11733513" y="4963"/>
                  </a:lnTo>
                  <a:lnTo>
                    <a:pt x="11790236" y="25950"/>
                  </a:lnTo>
                  <a:lnTo>
                    <a:pt x="11834753" y="70465"/>
                  </a:lnTo>
                  <a:lnTo>
                    <a:pt x="11855735" y="127201"/>
                  </a:lnTo>
                  <a:lnTo>
                    <a:pt x="11860512" y="194710"/>
                  </a:lnTo>
                  <a:lnTo>
                    <a:pt x="11860696" y="241164"/>
                  </a:lnTo>
                  <a:lnTo>
                    <a:pt x="11860696" y="2788585"/>
                  </a:lnTo>
                  <a:lnTo>
                    <a:pt x="11860512" y="2834421"/>
                  </a:lnTo>
                  <a:lnTo>
                    <a:pt x="11855735" y="2901497"/>
                  </a:lnTo>
                  <a:lnTo>
                    <a:pt x="11834753" y="2958217"/>
                  </a:lnTo>
                  <a:lnTo>
                    <a:pt x="11790236" y="3002732"/>
                  </a:lnTo>
                  <a:lnTo>
                    <a:pt x="11733497" y="3023718"/>
                  </a:lnTo>
                  <a:lnTo>
                    <a:pt x="11665989" y="3028498"/>
                  </a:lnTo>
                  <a:lnTo>
                    <a:pt x="11619541" y="3028682"/>
                  </a:lnTo>
                  <a:lnTo>
                    <a:pt x="240097" y="3028682"/>
                  </a:lnTo>
                  <a:lnTo>
                    <a:pt x="194260" y="3028498"/>
                  </a:lnTo>
                  <a:lnTo>
                    <a:pt x="127184" y="3023718"/>
                  </a:lnTo>
                  <a:lnTo>
                    <a:pt x="70465" y="3002732"/>
                  </a:lnTo>
                  <a:lnTo>
                    <a:pt x="25950" y="2958217"/>
                  </a:lnTo>
                  <a:lnTo>
                    <a:pt x="4963" y="2901481"/>
                  </a:lnTo>
                  <a:lnTo>
                    <a:pt x="183" y="2833971"/>
                  </a:lnTo>
                  <a:lnTo>
                    <a:pt x="0" y="2787518"/>
                  </a:lnTo>
                  <a:lnTo>
                    <a:pt x="0" y="240097"/>
                  </a:lnTo>
                  <a:lnTo>
                    <a:pt x="183" y="194260"/>
                  </a:lnTo>
                  <a:lnTo>
                    <a:pt x="4963" y="127184"/>
                  </a:lnTo>
                  <a:lnTo>
                    <a:pt x="25950" y="70465"/>
                  </a:lnTo>
                  <a:lnTo>
                    <a:pt x="70465" y="25950"/>
                  </a:lnTo>
                  <a:lnTo>
                    <a:pt x="127201" y="4963"/>
                  </a:lnTo>
                  <a:lnTo>
                    <a:pt x="194710" y="183"/>
                  </a:lnTo>
                  <a:lnTo>
                    <a:pt x="241164" y="0"/>
                  </a:lnTo>
                  <a:lnTo>
                    <a:pt x="240097" y="0"/>
                  </a:lnTo>
                  <a:close/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2370" y="386115"/>
              <a:ext cx="8577946" cy="69122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017382" y="1963142"/>
              <a:ext cx="7687945" cy="3768725"/>
            </a:xfrm>
            <a:custGeom>
              <a:avLst/>
              <a:gdLst/>
              <a:ahLst/>
              <a:cxnLst/>
              <a:rect l="l" t="t" r="r" b="b"/>
              <a:pathLst>
                <a:path w="7687944" h="3768725">
                  <a:moveTo>
                    <a:pt x="1302316" y="1838949"/>
                  </a:moveTo>
                  <a:lnTo>
                    <a:pt x="1020911" y="1838949"/>
                  </a:lnTo>
                  <a:lnTo>
                    <a:pt x="1161613" y="3768537"/>
                  </a:lnTo>
                  <a:lnTo>
                    <a:pt x="1302316" y="1838949"/>
                  </a:lnTo>
                  <a:close/>
                </a:path>
                <a:path w="7687944" h="3768725">
                  <a:moveTo>
                    <a:pt x="7617564" y="0"/>
                  </a:moveTo>
                  <a:lnTo>
                    <a:pt x="70351" y="0"/>
                  </a:lnTo>
                  <a:lnTo>
                    <a:pt x="42989" y="5535"/>
                  </a:lnTo>
                  <a:lnTo>
                    <a:pt x="20624" y="20625"/>
                  </a:lnTo>
                  <a:lnTo>
                    <a:pt x="5535" y="42989"/>
                  </a:lnTo>
                  <a:lnTo>
                    <a:pt x="0" y="70351"/>
                  </a:lnTo>
                  <a:lnTo>
                    <a:pt x="0" y="1768598"/>
                  </a:lnTo>
                  <a:lnTo>
                    <a:pt x="5535" y="1795960"/>
                  </a:lnTo>
                  <a:lnTo>
                    <a:pt x="20624" y="1818324"/>
                  </a:lnTo>
                  <a:lnTo>
                    <a:pt x="42989" y="1833413"/>
                  </a:lnTo>
                  <a:lnTo>
                    <a:pt x="70351" y="1838949"/>
                  </a:lnTo>
                  <a:lnTo>
                    <a:pt x="7617564" y="1838949"/>
                  </a:lnTo>
                  <a:lnTo>
                    <a:pt x="7644928" y="1833413"/>
                  </a:lnTo>
                  <a:lnTo>
                    <a:pt x="7667293" y="1818324"/>
                  </a:lnTo>
                  <a:lnTo>
                    <a:pt x="7682382" y="1795960"/>
                  </a:lnTo>
                  <a:lnTo>
                    <a:pt x="7687918" y="1768598"/>
                  </a:lnTo>
                  <a:lnTo>
                    <a:pt x="7687918" y="70351"/>
                  </a:lnTo>
                  <a:lnTo>
                    <a:pt x="7682382" y="42989"/>
                  </a:lnTo>
                  <a:lnTo>
                    <a:pt x="7667293" y="20625"/>
                  </a:lnTo>
                  <a:lnTo>
                    <a:pt x="7644928" y="5535"/>
                  </a:lnTo>
                  <a:lnTo>
                    <a:pt x="7617564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17382" y="1963142"/>
              <a:ext cx="7687945" cy="3768725"/>
            </a:xfrm>
            <a:custGeom>
              <a:avLst/>
              <a:gdLst/>
              <a:ahLst/>
              <a:cxnLst/>
              <a:rect l="l" t="t" r="r" b="b"/>
              <a:pathLst>
                <a:path w="7687944" h="3768725">
                  <a:moveTo>
                    <a:pt x="70351" y="0"/>
                  </a:moveTo>
                  <a:lnTo>
                    <a:pt x="42989" y="5535"/>
                  </a:lnTo>
                  <a:lnTo>
                    <a:pt x="20624" y="20624"/>
                  </a:lnTo>
                  <a:lnTo>
                    <a:pt x="5535" y="42989"/>
                  </a:lnTo>
                  <a:lnTo>
                    <a:pt x="0" y="70351"/>
                  </a:lnTo>
                  <a:lnTo>
                    <a:pt x="0" y="1768597"/>
                  </a:lnTo>
                  <a:lnTo>
                    <a:pt x="5535" y="1795959"/>
                  </a:lnTo>
                  <a:lnTo>
                    <a:pt x="20624" y="1818324"/>
                  </a:lnTo>
                  <a:lnTo>
                    <a:pt x="42989" y="1833413"/>
                  </a:lnTo>
                  <a:lnTo>
                    <a:pt x="70351" y="1838949"/>
                  </a:lnTo>
                  <a:lnTo>
                    <a:pt x="1020911" y="1838949"/>
                  </a:lnTo>
                  <a:lnTo>
                    <a:pt x="1161613" y="3768536"/>
                  </a:lnTo>
                  <a:lnTo>
                    <a:pt x="1302316" y="1838949"/>
                  </a:lnTo>
                  <a:lnTo>
                    <a:pt x="7617569" y="1838949"/>
                  </a:lnTo>
                  <a:lnTo>
                    <a:pt x="7644930" y="1833413"/>
                  </a:lnTo>
                  <a:lnTo>
                    <a:pt x="7667295" y="1818324"/>
                  </a:lnTo>
                  <a:lnTo>
                    <a:pt x="7682384" y="1795959"/>
                  </a:lnTo>
                  <a:lnTo>
                    <a:pt x="7687920" y="1768597"/>
                  </a:lnTo>
                  <a:lnTo>
                    <a:pt x="7687920" y="70351"/>
                  </a:lnTo>
                  <a:lnTo>
                    <a:pt x="7682385" y="42989"/>
                  </a:lnTo>
                  <a:lnTo>
                    <a:pt x="7667296" y="20624"/>
                  </a:lnTo>
                  <a:lnTo>
                    <a:pt x="7644931" y="5535"/>
                  </a:lnTo>
                  <a:lnTo>
                    <a:pt x="7617569" y="0"/>
                  </a:lnTo>
                  <a:lnTo>
                    <a:pt x="70351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3700" y="5277326"/>
              <a:ext cx="3895169" cy="25758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67108" y="5183088"/>
              <a:ext cx="4188354" cy="29527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1856" y="427172"/>
              <a:ext cx="8577946" cy="746518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816864" y="2107873"/>
              <a:ext cx="7687945" cy="4114800"/>
            </a:xfrm>
            <a:custGeom>
              <a:avLst/>
              <a:gdLst/>
              <a:ahLst/>
              <a:cxnLst/>
              <a:rect l="l" t="t" r="r" b="b"/>
              <a:pathLst>
                <a:path w="7687944" h="4114800">
                  <a:moveTo>
                    <a:pt x="602735" y="1838949"/>
                  </a:moveTo>
                  <a:lnTo>
                    <a:pt x="321655" y="1838949"/>
                  </a:lnTo>
                  <a:lnTo>
                    <a:pt x="462027" y="4114403"/>
                  </a:lnTo>
                  <a:lnTo>
                    <a:pt x="602735" y="1838949"/>
                  </a:lnTo>
                  <a:close/>
                </a:path>
                <a:path w="7687944" h="4114800">
                  <a:moveTo>
                    <a:pt x="7617569" y="0"/>
                  </a:moveTo>
                  <a:lnTo>
                    <a:pt x="70353" y="0"/>
                  </a:lnTo>
                  <a:lnTo>
                    <a:pt x="42990" y="5535"/>
                  </a:lnTo>
                  <a:lnTo>
                    <a:pt x="20625" y="20624"/>
                  </a:lnTo>
                  <a:lnTo>
                    <a:pt x="5535" y="42988"/>
                  </a:lnTo>
                  <a:lnTo>
                    <a:pt x="0" y="70350"/>
                  </a:lnTo>
                  <a:lnTo>
                    <a:pt x="0" y="1768597"/>
                  </a:lnTo>
                  <a:lnTo>
                    <a:pt x="5535" y="1795959"/>
                  </a:lnTo>
                  <a:lnTo>
                    <a:pt x="20625" y="1818324"/>
                  </a:lnTo>
                  <a:lnTo>
                    <a:pt x="42990" y="1833413"/>
                  </a:lnTo>
                  <a:lnTo>
                    <a:pt x="70353" y="1838949"/>
                  </a:lnTo>
                  <a:lnTo>
                    <a:pt x="7617569" y="1838949"/>
                  </a:lnTo>
                  <a:lnTo>
                    <a:pt x="7644932" y="1833413"/>
                  </a:lnTo>
                  <a:lnTo>
                    <a:pt x="7667297" y="1818324"/>
                  </a:lnTo>
                  <a:lnTo>
                    <a:pt x="7682387" y="1795959"/>
                  </a:lnTo>
                  <a:lnTo>
                    <a:pt x="7687922" y="1768597"/>
                  </a:lnTo>
                  <a:lnTo>
                    <a:pt x="7687922" y="70350"/>
                  </a:lnTo>
                  <a:lnTo>
                    <a:pt x="7682387" y="42988"/>
                  </a:lnTo>
                  <a:lnTo>
                    <a:pt x="7667297" y="20624"/>
                  </a:lnTo>
                  <a:lnTo>
                    <a:pt x="7644932" y="5535"/>
                  </a:lnTo>
                  <a:lnTo>
                    <a:pt x="7617569" y="0"/>
                  </a:lnTo>
                  <a:close/>
                </a:path>
              </a:pathLst>
            </a:custGeom>
            <a:solidFill>
              <a:srgbClr val="C15E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16864" y="2107872"/>
              <a:ext cx="7687945" cy="4114800"/>
            </a:xfrm>
            <a:custGeom>
              <a:avLst/>
              <a:gdLst/>
              <a:ahLst/>
              <a:cxnLst/>
              <a:rect l="l" t="t" r="r" b="b"/>
              <a:pathLst>
                <a:path w="7687944" h="4114800">
                  <a:moveTo>
                    <a:pt x="70351" y="0"/>
                  </a:moveTo>
                  <a:lnTo>
                    <a:pt x="42989" y="5535"/>
                  </a:lnTo>
                  <a:lnTo>
                    <a:pt x="20624" y="20624"/>
                  </a:lnTo>
                  <a:lnTo>
                    <a:pt x="5535" y="42989"/>
                  </a:lnTo>
                  <a:lnTo>
                    <a:pt x="0" y="70351"/>
                  </a:lnTo>
                  <a:lnTo>
                    <a:pt x="0" y="1768597"/>
                  </a:lnTo>
                  <a:lnTo>
                    <a:pt x="5535" y="1795959"/>
                  </a:lnTo>
                  <a:lnTo>
                    <a:pt x="20624" y="1818324"/>
                  </a:lnTo>
                  <a:lnTo>
                    <a:pt x="42989" y="1833413"/>
                  </a:lnTo>
                  <a:lnTo>
                    <a:pt x="70351" y="1838949"/>
                  </a:lnTo>
                  <a:lnTo>
                    <a:pt x="321652" y="1838949"/>
                  </a:lnTo>
                  <a:lnTo>
                    <a:pt x="462027" y="4114403"/>
                  </a:lnTo>
                  <a:lnTo>
                    <a:pt x="602730" y="1838949"/>
                  </a:lnTo>
                  <a:lnTo>
                    <a:pt x="7617569" y="1838949"/>
                  </a:lnTo>
                  <a:lnTo>
                    <a:pt x="7644930" y="1833413"/>
                  </a:lnTo>
                  <a:lnTo>
                    <a:pt x="7667295" y="1818324"/>
                  </a:lnTo>
                  <a:lnTo>
                    <a:pt x="7682384" y="1795959"/>
                  </a:lnTo>
                  <a:lnTo>
                    <a:pt x="7687920" y="1768597"/>
                  </a:lnTo>
                  <a:lnTo>
                    <a:pt x="7687920" y="70351"/>
                  </a:lnTo>
                  <a:lnTo>
                    <a:pt x="7682385" y="42989"/>
                  </a:lnTo>
                  <a:lnTo>
                    <a:pt x="7667296" y="20624"/>
                  </a:lnTo>
                  <a:lnTo>
                    <a:pt x="7644931" y="5535"/>
                  </a:lnTo>
                  <a:lnTo>
                    <a:pt x="7617569" y="0"/>
                  </a:lnTo>
                  <a:lnTo>
                    <a:pt x="70351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684147" y="2364191"/>
            <a:ext cx="9207500" cy="1014094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8100" marR="30480" indent="20320">
              <a:lnSpc>
                <a:spcPts val="3629"/>
              </a:lnSpc>
              <a:spcBef>
                <a:spcPts val="655"/>
              </a:spcBef>
            </a:pPr>
            <a:r>
              <a:rPr sz="5175" b="1" baseline="16908" dirty="0">
                <a:solidFill>
                  <a:srgbClr val="FFFFFF"/>
                </a:solidFill>
                <a:latin typeface="Arial"/>
                <a:cs typeface="Arial"/>
              </a:rPr>
              <a:t>Refers to “c</a:t>
            </a:r>
            <a:r>
              <a:rPr lang="en-GB" sz="5175" b="1" spc="-345" baseline="16908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-2275" dirty="0" err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175" b="1" spc="-7" baseline="16908" dirty="0" err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175" b="1" spc="-1785" baseline="16908" dirty="0" err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740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spc="-1785" baseline="16908" dirty="0" err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b="1" dirty="0" err="1">
                <a:solidFill>
                  <a:srgbClr val="FFFFFF"/>
                </a:solidFill>
                <a:latin typeface="Arial"/>
                <a:cs typeface="Arial"/>
              </a:rPr>
              <a:t>fe</a:t>
            </a:r>
            <a:r>
              <a:rPr sz="3450" b="1" spc="-1315" dirty="0" err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175" b="1" spc="-922" baseline="16908" dirty="0" err="1">
                <a:solidFill>
                  <a:srgbClr val="FFFFFF"/>
                </a:solidFill>
                <a:latin typeface="Arial"/>
                <a:cs typeface="Arial"/>
              </a:rPr>
              <a:t>_</a:t>
            </a:r>
            <a:r>
              <a:rPr sz="3450" b="1" spc="-1315" dirty="0" err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175" b="1" spc="-7" baseline="16908" dirty="0" err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175" b="1" spc="-1207" baseline="16908" dirty="0" err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450" b="1" spc="-355" dirty="0" err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175" b="1" spc="-2070" baseline="16908" dirty="0" err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sz="3450" b="1" spc="225" dirty="0" err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175" b="1" spc="-1792" baseline="16908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450" b="1" spc="-540" dirty="0" err="1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5175" b="1" spc="-2370" baseline="16908" dirty="0" err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-355" dirty="0" err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175" b="1" spc="-922" baseline="16908" dirty="0" err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450" b="1" spc="-545" dirty="0" err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175" b="1" spc="-2362" baseline="16908" dirty="0" err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450" b="1" spc="-545" dirty="0" err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175" b="1" spc="-3809" baseline="16908" dirty="0" err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450" b="1" spc="-5" dirty="0" err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450" b="1" spc="-150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spc="-922" baseline="16908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50" b="1" spc="-5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50" b="1" dirty="0" err="1">
                <a:solidFill>
                  <a:srgbClr val="FFFFFF"/>
                </a:solidFill>
                <a:latin typeface="Arial"/>
                <a:cs typeface="Arial"/>
              </a:rPr>
              <a:t>t_</a:t>
            </a:r>
            <a:r>
              <a:rPr sz="3450" b="1" spc="-5" dirty="0" err="1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”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column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“c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rse_s</a:t>
            </a:r>
            <a:r>
              <a:rPr sz="3450" b="1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175" b="1" spc="-1267" baseline="-18518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b="1" spc="-127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175" b="1" spc="-1267" baseline="-18518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50" b="1" spc="-3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5175" b="1" spc="-2137" baseline="-18518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3450" b="1" spc="-5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spc="-2137" baseline="-18518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450" b="1" spc="-69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175" b="1" spc="-2137" baseline="-18518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b="1" spc="-1465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sz="5175" b="1" spc="-7" baseline="-18518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175" b="1" spc="-1560" baseline="-18518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3450" b="1" spc="-2039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175" b="1" baseline="-18518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175" b="1" spc="-2722" baseline="-18518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b="1" spc="-12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175" b="1" baseline="-18518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  <a:r>
              <a:rPr sz="5175" b="1" spc="-2445" baseline="-18518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b="1" spc="-14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175" b="1" baseline="-18518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175" b="1" spc="-2729" baseline="-18518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450" b="1" spc="-3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2729" baseline="-18518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450" b="1" spc="-107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baseline="-18518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spc="-7" baseline="-18518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5175" b="1" baseline="-18518" dirty="0">
                <a:solidFill>
                  <a:srgbClr val="FFFFFF"/>
                </a:solidFill>
                <a:latin typeface="Arial"/>
                <a:cs typeface="Arial"/>
              </a:rPr>
              <a:t>” join</a:t>
            </a:r>
            <a:r>
              <a:rPr sz="5175" b="1" spc="-7" baseline="-185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spc="-15" baseline="-18518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175" baseline="-18518" dirty="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01894" y="5916996"/>
            <a:ext cx="3694882" cy="41243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348660" y="6417638"/>
            <a:ext cx="2073800" cy="4528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1927" y="4511675"/>
            <a:ext cx="13440245" cy="1433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90"/>
              </a:spcBef>
            </a:pPr>
            <a:r>
              <a:rPr spc="-994" dirty="0"/>
              <a:t>T</a:t>
            </a:r>
            <a:r>
              <a:rPr spc="-260" dirty="0"/>
              <a:t>es</a:t>
            </a:r>
            <a:r>
              <a:rPr spc="-55" dirty="0"/>
              <a:t>t</a:t>
            </a:r>
            <a:r>
              <a:rPr spc="-395" dirty="0"/>
              <a:t> </a:t>
            </a:r>
            <a:r>
              <a:rPr spc="-200" dirty="0"/>
              <a:t>JDBC</a:t>
            </a:r>
            <a:r>
              <a:rPr spc="-434" dirty="0"/>
              <a:t> </a:t>
            </a:r>
            <a:r>
              <a:rPr spc="-135" dirty="0"/>
              <a:t>Connection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89176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14" dirty="0"/>
              <a:t>More:</a:t>
            </a:r>
            <a:r>
              <a:rPr sz="7200" spc="-395" dirty="0"/>
              <a:t> </a:t>
            </a:r>
            <a:r>
              <a:rPr sz="7200" spc="45" dirty="0"/>
              <a:t>@</a:t>
            </a:r>
            <a:r>
              <a:rPr sz="7200" spc="-60" dirty="0"/>
              <a:t>J</a:t>
            </a:r>
            <a:r>
              <a:rPr sz="7200" spc="35" dirty="0"/>
              <a:t>oin</a:t>
            </a:r>
            <a:r>
              <a:rPr sz="7200" spc="-730" dirty="0"/>
              <a:t>T</a:t>
            </a:r>
            <a:r>
              <a:rPr sz="7200" spc="30" dirty="0"/>
              <a:t>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854" y="1959595"/>
            <a:ext cx="18343880" cy="3665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30"/>
              </a:spcBef>
              <a:buClr>
                <a:srgbClr val="5C86B9"/>
              </a:buClr>
              <a:buSzPct val="69863"/>
              <a:buFont typeface="Lucida Sans"/>
              <a:buChar char="•"/>
              <a:tabLst>
                <a:tab pos="535940" algn="l"/>
                <a:tab pos="536575" algn="l"/>
              </a:tabLst>
            </a:pPr>
            <a:r>
              <a:rPr sz="3650" b="1" spc="-20" dirty="0">
                <a:solidFill>
                  <a:srgbClr val="FF2600"/>
                </a:solidFill>
                <a:latin typeface="Arial"/>
                <a:cs typeface="Arial"/>
              </a:rPr>
              <a:t>@JoinTable</a:t>
            </a:r>
            <a:r>
              <a:rPr sz="3650" b="1" spc="-15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tells</a:t>
            </a:r>
            <a:r>
              <a:rPr sz="3650" spc="-40" dirty="0">
                <a:latin typeface="Palatino Linotype"/>
                <a:cs typeface="Palatino Linotype"/>
              </a:rPr>
              <a:t> </a:t>
            </a:r>
            <a:r>
              <a:rPr sz="3650" spc="-10" dirty="0">
                <a:latin typeface="Palatino Linotype"/>
                <a:cs typeface="Palatino Linotype"/>
              </a:rPr>
              <a:t>Hibernate</a:t>
            </a:r>
            <a:endParaRPr sz="3650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C86B9"/>
              </a:buClr>
              <a:buFont typeface="Lucida Sans"/>
              <a:buChar char="•"/>
            </a:pPr>
            <a:endParaRPr sz="2700" dirty="0">
              <a:latin typeface="Palatino Linotype"/>
              <a:cs typeface="Palatino Linotype"/>
            </a:endParaRPr>
          </a:p>
          <a:p>
            <a:pPr marL="955040" lvl="1" indent="-524510">
              <a:lnSpc>
                <a:spcPct val="100000"/>
              </a:lnSpc>
              <a:buClr>
                <a:srgbClr val="5C86B9"/>
              </a:buClr>
              <a:buSzPct val="69863"/>
              <a:buFont typeface="Lucida Sans"/>
              <a:buChar char="•"/>
              <a:tabLst>
                <a:tab pos="954405" algn="l"/>
                <a:tab pos="955675" algn="l"/>
              </a:tabLst>
            </a:pPr>
            <a:r>
              <a:rPr sz="3650" dirty="0">
                <a:latin typeface="Palatino Linotype"/>
                <a:cs typeface="Palatino Linotype"/>
              </a:rPr>
              <a:t>Look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at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the </a:t>
            </a:r>
            <a:r>
              <a:rPr sz="3650" b="1" dirty="0">
                <a:solidFill>
                  <a:srgbClr val="FF2600"/>
                </a:solidFill>
                <a:latin typeface="Arial"/>
                <a:cs typeface="Arial"/>
              </a:rPr>
              <a:t>course_id</a:t>
            </a:r>
            <a:r>
              <a:rPr sz="3650" b="1" spc="-1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column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in the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b="1" dirty="0">
                <a:latin typeface="Arial"/>
                <a:cs typeface="Arial"/>
              </a:rPr>
              <a:t>course_student</a:t>
            </a:r>
            <a:r>
              <a:rPr sz="3650" b="1" spc="-100" dirty="0">
                <a:latin typeface="Arial"/>
                <a:cs typeface="Arial"/>
              </a:rPr>
              <a:t> </a:t>
            </a:r>
            <a:r>
              <a:rPr sz="3650" spc="-10" dirty="0">
                <a:latin typeface="Palatino Linotype"/>
                <a:cs typeface="Palatino Linotype"/>
              </a:rPr>
              <a:t>table</a:t>
            </a:r>
            <a:endParaRPr sz="3650" dirty="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C86B9"/>
              </a:buClr>
              <a:buFont typeface="Lucida Sans"/>
              <a:buChar char="•"/>
            </a:pPr>
            <a:endParaRPr sz="2700" dirty="0">
              <a:latin typeface="Palatino Linotype"/>
              <a:cs typeface="Palatino Linotype"/>
            </a:endParaRPr>
          </a:p>
          <a:p>
            <a:pPr marL="955040" lvl="1" indent="-524510">
              <a:lnSpc>
                <a:spcPct val="100000"/>
              </a:lnSpc>
              <a:buClr>
                <a:srgbClr val="5C86B9"/>
              </a:buClr>
              <a:buSzPct val="69863"/>
              <a:buFont typeface="Lucida Sans"/>
              <a:buChar char="•"/>
              <a:tabLst>
                <a:tab pos="954405" algn="l"/>
                <a:tab pos="955675" algn="l"/>
              </a:tabLst>
            </a:pPr>
            <a:r>
              <a:rPr sz="3650" dirty="0">
                <a:latin typeface="Palatino Linotype"/>
                <a:cs typeface="Palatino Linotype"/>
              </a:rPr>
              <a:t>For other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side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(inverse),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look at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the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b="1" dirty="0">
                <a:solidFill>
                  <a:srgbClr val="FF2600"/>
                </a:solidFill>
                <a:latin typeface="Arial"/>
                <a:cs typeface="Arial"/>
              </a:rPr>
              <a:t>student_id</a:t>
            </a:r>
            <a:r>
              <a:rPr sz="3650" b="1" spc="-10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column in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the </a:t>
            </a:r>
            <a:r>
              <a:rPr sz="3650" b="1" dirty="0">
                <a:latin typeface="Arial"/>
                <a:cs typeface="Arial"/>
              </a:rPr>
              <a:t>course_student</a:t>
            </a:r>
            <a:r>
              <a:rPr sz="3650" b="1" spc="-100" dirty="0">
                <a:latin typeface="Arial"/>
                <a:cs typeface="Arial"/>
              </a:rPr>
              <a:t> </a:t>
            </a:r>
            <a:r>
              <a:rPr sz="3650" spc="-10" dirty="0">
                <a:latin typeface="Palatino Linotype"/>
                <a:cs typeface="Palatino Linotype"/>
              </a:rPr>
              <a:t>table</a:t>
            </a:r>
            <a:endParaRPr sz="3650" dirty="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5C86B9"/>
              </a:buClr>
              <a:buFont typeface="Lucida Sans"/>
              <a:buChar char="•"/>
            </a:pPr>
            <a:endParaRPr sz="2700" dirty="0">
              <a:latin typeface="Palatino Linotype"/>
              <a:cs typeface="Palatino Linotype"/>
            </a:endParaRPr>
          </a:p>
          <a:p>
            <a:pPr marL="955040" lvl="1" indent="-524510">
              <a:lnSpc>
                <a:spcPct val="100000"/>
              </a:lnSpc>
              <a:buClr>
                <a:srgbClr val="5C86B9"/>
              </a:buClr>
              <a:buSzPct val="69863"/>
              <a:buFont typeface="Lucida Sans"/>
              <a:buChar char="•"/>
              <a:tabLst>
                <a:tab pos="954405" algn="l"/>
                <a:tab pos="955675" algn="l"/>
              </a:tabLst>
            </a:pPr>
            <a:r>
              <a:rPr sz="3650" dirty="0">
                <a:latin typeface="Palatino Linotype"/>
                <a:cs typeface="Palatino Linotype"/>
              </a:rPr>
              <a:t>Use</a:t>
            </a:r>
            <a:r>
              <a:rPr sz="3650" spc="-2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this</a:t>
            </a:r>
            <a:r>
              <a:rPr sz="3650" spc="-2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information</a:t>
            </a:r>
            <a:r>
              <a:rPr sz="3650" spc="-20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to</a:t>
            </a:r>
            <a:r>
              <a:rPr sz="3650" spc="-2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find</a:t>
            </a:r>
            <a:r>
              <a:rPr sz="3650" spc="-20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relationship</a:t>
            </a:r>
            <a:r>
              <a:rPr sz="3650" spc="-2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between</a:t>
            </a:r>
            <a:r>
              <a:rPr sz="3650" spc="-20" dirty="0">
                <a:latin typeface="Palatino Linotype"/>
                <a:cs typeface="Palatino Linotype"/>
              </a:rPr>
              <a:t> </a:t>
            </a:r>
            <a:r>
              <a:rPr sz="3650" b="1" dirty="0">
                <a:latin typeface="Palatino Linotype"/>
                <a:cs typeface="Palatino Linotype"/>
              </a:rPr>
              <a:t>course</a:t>
            </a:r>
            <a:r>
              <a:rPr sz="3650" b="1" spc="-20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and</a:t>
            </a:r>
            <a:r>
              <a:rPr sz="3650" spc="-25" dirty="0">
                <a:latin typeface="Palatino Linotype"/>
                <a:cs typeface="Palatino Linotype"/>
              </a:rPr>
              <a:t> </a:t>
            </a:r>
            <a:r>
              <a:rPr sz="3650" b="1" spc="-10" dirty="0">
                <a:latin typeface="Palatino Linotype"/>
                <a:cs typeface="Palatino Linotype"/>
              </a:rPr>
              <a:t>students</a:t>
            </a:r>
            <a:endParaRPr sz="3650" dirty="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6599" y="6442746"/>
            <a:ext cx="8693785" cy="3636010"/>
            <a:chOff x="1766599" y="6442746"/>
            <a:chExt cx="8693785" cy="3636010"/>
          </a:xfrm>
        </p:grpSpPr>
        <p:sp>
          <p:nvSpPr>
            <p:cNvPr id="5" name="object 5"/>
            <p:cNvSpPr/>
            <p:nvPr/>
          </p:nvSpPr>
          <p:spPr>
            <a:xfrm>
              <a:off x="1944604" y="6557926"/>
              <a:ext cx="8338184" cy="3175635"/>
            </a:xfrm>
            <a:custGeom>
              <a:avLst/>
              <a:gdLst/>
              <a:ahLst/>
              <a:cxnLst/>
              <a:rect l="l" t="t" r="r" b="b"/>
              <a:pathLst>
                <a:path w="8338184" h="3175634">
                  <a:moveTo>
                    <a:pt x="0" y="0"/>
                  </a:moveTo>
                  <a:lnTo>
                    <a:pt x="8337650" y="0"/>
                  </a:lnTo>
                  <a:lnTo>
                    <a:pt x="8337650" y="3175295"/>
                  </a:lnTo>
                  <a:lnTo>
                    <a:pt x="0" y="3175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599" y="6442746"/>
              <a:ext cx="8693660" cy="363601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989163" y="6083584"/>
            <a:ext cx="6031230" cy="4701540"/>
            <a:chOff x="11989163" y="6083584"/>
            <a:chExt cx="6031230" cy="47015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755" y="6177822"/>
              <a:ext cx="5738045" cy="4324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89163" y="6083584"/>
              <a:ext cx="6031230" cy="47014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49605" y="8915725"/>
              <a:ext cx="1964788" cy="6011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688618" y="7071514"/>
              <a:ext cx="119380" cy="2082800"/>
            </a:xfrm>
            <a:custGeom>
              <a:avLst/>
              <a:gdLst/>
              <a:ahLst/>
              <a:cxnLst/>
              <a:rect l="l" t="t" r="r" b="b"/>
              <a:pathLst>
                <a:path w="119379" h="2082800">
                  <a:moveTo>
                    <a:pt x="72458" y="2070100"/>
                  </a:moveTo>
                  <a:lnTo>
                    <a:pt x="71819" y="2082800"/>
                  </a:lnTo>
                  <a:lnTo>
                    <a:pt x="74626" y="2082800"/>
                  </a:lnTo>
                  <a:lnTo>
                    <a:pt x="72458" y="2070100"/>
                  </a:lnTo>
                  <a:close/>
                </a:path>
                <a:path w="119379" h="2082800">
                  <a:moveTo>
                    <a:pt x="95578" y="2070100"/>
                  </a:moveTo>
                  <a:lnTo>
                    <a:pt x="72961" y="2070100"/>
                  </a:lnTo>
                  <a:lnTo>
                    <a:pt x="77159" y="2082800"/>
                  </a:lnTo>
                  <a:lnTo>
                    <a:pt x="91787" y="2082800"/>
                  </a:lnTo>
                  <a:lnTo>
                    <a:pt x="95578" y="2070100"/>
                  </a:lnTo>
                  <a:close/>
                </a:path>
                <a:path w="119379" h="2082800">
                  <a:moveTo>
                    <a:pt x="107787" y="2070100"/>
                  </a:moveTo>
                  <a:lnTo>
                    <a:pt x="98080" y="2070100"/>
                  </a:lnTo>
                  <a:lnTo>
                    <a:pt x="104119" y="2082800"/>
                  </a:lnTo>
                  <a:lnTo>
                    <a:pt x="107787" y="2070100"/>
                  </a:lnTo>
                  <a:close/>
                </a:path>
                <a:path w="119379" h="2082800">
                  <a:moveTo>
                    <a:pt x="116522" y="2057400"/>
                  </a:moveTo>
                  <a:lnTo>
                    <a:pt x="59422" y="2057400"/>
                  </a:lnTo>
                  <a:lnTo>
                    <a:pt x="63559" y="2070100"/>
                  </a:lnTo>
                  <a:lnTo>
                    <a:pt x="109813" y="2070100"/>
                  </a:lnTo>
                  <a:lnTo>
                    <a:pt x="110928" y="2082800"/>
                  </a:lnTo>
                  <a:lnTo>
                    <a:pt x="117662" y="2082800"/>
                  </a:lnTo>
                  <a:lnTo>
                    <a:pt x="117796" y="2070100"/>
                  </a:lnTo>
                  <a:lnTo>
                    <a:pt x="116522" y="2057400"/>
                  </a:lnTo>
                  <a:close/>
                </a:path>
                <a:path w="119379" h="2082800">
                  <a:moveTo>
                    <a:pt x="63389" y="2047301"/>
                  </a:moveTo>
                  <a:lnTo>
                    <a:pt x="63589" y="2057400"/>
                  </a:lnTo>
                  <a:lnTo>
                    <a:pt x="65745" y="2057400"/>
                  </a:lnTo>
                  <a:lnTo>
                    <a:pt x="63389" y="2047301"/>
                  </a:lnTo>
                  <a:close/>
                </a:path>
                <a:path w="119379" h="2082800">
                  <a:moveTo>
                    <a:pt x="112279" y="2044700"/>
                  </a:moveTo>
                  <a:lnTo>
                    <a:pt x="63338" y="2044700"/>
                  </a:lnTo>
                  <a:lnTo>
                    <a:pt x="67568" y="2057400"/>
                  </a:lnTo>
                  <a:lnTo>
                    <a:pt x="112593" y="2057400"/>
                  </a:lnTo>
                  <a:lnTo>
                    <a:pt x="112279" y="2044700"/>
                  </a:lnTo>
                  <a:close/>
                </a:path>
                <a:path w="119379" h="2082800">
                  <a:moveTo>
                    <a:pt x="116552" y="2057248"/>
                  </a:moveTo>
                  <a:lnTo>
                    <a:pt x="116522" y="2057400"/>
                  </a:lnTo>
                  <a:lnTo>
                    <a:pt x="116552" y="2057248"/>
                  </a:lnTo>
                  <a:close/>
                </a:path>
                <a:path w="119379" h="2082800">
                  <a:moveTo>
                    <a:pt x="119033" y="2044700"/>
                  </a:moveTo>
                  <a:lnTo>
                    <a:pt x="112279" y="2044700"/>
                  </a:lnTo>
                  <a:lnTo>
                    <a:pt x="116552" y="2057248"/>
                  </a:lnTo>
                  <a:lnTo>
                    <a:pt x="119033" y="2044700"/>
                  </a:lnTo>
                  <a:close/>
                </a:path>
                <a:path w="119379" h="2082800">
                  <a:moveTo>
                    <a:pt x="102216" y="2019300"/>
                  </a:moveTo>
                  <a:lnTo>
                    <a:pt x="98562" y="2019300"/>
                  </a:lnTo>
                  <a:lnTo>
                    <a:pt x="96478" y="2032000"/>
                  </a:lnTo>
                  <a:lnTo>
                    <a:pt x="64081" y="2032000"/>
                  </a:lnTo>
                  <a:lnTo>
                    <a:pt x="62782" y="2044700"/>
                  </a:lnTo>
                  <a:lnTo>
                    <a:pt x="63389" y="2047301"/>
                  </a:lnTo>
                  <a:lnTo>
                    <a:pt x="63338" y="2044700"/>
                  </a:lnTo>
                  <a:lnTo>
                    <a:pt x="104570" y="2044700"/>
                  </a:lnTo>
                  <a:lnTo>
                    <a:pt x="101498" y="2032000"/>
                  </a:lnTo>
                  <a:lnTo>
                    <a:pt x="102216" y="2019300"/>
                  </a:lnTo>
                  <a:close/>
                </a:path>
                <a:path w="119379" h="2082800">
                  <a:moveTo>
                    <a:pt x="58992" y="2032000"/>
                  </a:moveTo>
                  <a:lnTo>
                    <a:pt x="58312" y="2044700"/>
                  </a:lnTo>
                  <a:lnTo>
                    <a:pt x="61087" y="2044700"/>
                  </a:lnTo>
                  <a:lnTo>
                    <a:pt x="58992" y="2032000"/>
                  </a:lnTo>
                  <a:close/>
                </a:path>
                <a:path w="119379" h="2082800">
                  <a:moveTo>
                    <a:pt x="112907" y="2032000"/>
                  </a:moveTo>
                  <a:lnTo>
                    <a:pt x="105880" y="2032000"/>
                  </a:lnTo>
                  <a:lnTo>
                    <a:pt x="106048" y="2044700"/>
                  </a:lnTo>
                  <a:lnTo>
                    <a:pt x="107357" y="2044700"/>
                  </a:lnTo>
                  <a:lnTo>
                    <a:pt x="112907" y="2032000"/>
                  </a:lnTo>
                  <a:close/>
                </a:path>
                <a:path w="119379" h="2082800">
                  <a:moveTo>
                    <a:pt x="66436" y="2019300"/>
                  </a:moveTo>
                  <a:lnTo>
                    <a:pt x="60187" y="2019300"/>
                  </a:lnTo>
                  <a:lnTo>
                    <a:pt x="58040" y="2032000"/>
                  </a:lnTo>
                  <a:lnTo>
                    <a:pt x="72699" y="2032000"/>
                  </a:lnTo>
                  <a:lnTo>
                    <a:pt x="66436" y="2019300"/>
                  </a:lnTo>
                  <a:close/>
                </a:path>
                <a:path w="119379" h="2082800">
                  <a:moveTo>
                    <a:pt x="90772" y="2006600"/>
                  </a:moveTo>
                  <a:lnTo>
                    <a:pt x="64300" y="2006600"/>
                  </a:lnTo>
                  <a:lnTo>
                    <a:pt x="69203" y="2019300"/>
                  </a:lnTo>
                  <a:lnTo>
                    <a:pt x="72699" y="2032000"/>
                  </a:lnTo>
                  <a:lnTo>
                    <a:pt x="96478" y="2032000"/>
                  </a:lnTo>
                  <a:lnTo>
                    <a:pt x="95557" y="2019300"/>
                  </a:lnTo>
                  <a:lnTo>
                    <a:pt x="90133" y="2019300"/>
                  </a:lnTo>
                  <a:lnTo>
                    <a:pt x="90772" y="2006600"/>
                  </a:lnTo>
                  <a:close/>
                </a:path>
                <a:path w="119379" h="2082800">
                  <a:moveTo>
                    <a:pt x="113188" y="1993900"/>
                  </a:moveTo>
                  <a:lnTo>
                    <a:pt x="89677" y="1993900"/>
                  </a:lnTo>
                  <a:lnTo>
                    <a:pt x="87609" y="2006600"/>
                  </a:lnTo>
                  <a:lnTo>
                    <a:pt x="114666" y="2006600"/>
                  </a:lnTo>
                  <a:lnTo>
                    <a:pt x="108426" y="2019300"/>
                  </a:lnTo>
                  <a:lnTo>
                    <a:pt x="106712" y="2019300"/>
                  </a:lnTo>
                  <a:lnTo>
                    <a:pt x="111996" y="2032000"/>
                  </a:lnTo>
                  <a:lnTo>
                    <a:pt x="116228" y="2032000"/>
                  </a:lnTo>
                  <a:lnTo>
                    <a:pt x="117567" y="2019300"/>
                  </a:lnTo>
                  <a:lnTo>
                    <a:pt x="115668" y="2006600"/>
                  </a:lnTo>
                  <a:lnTo>
                    <a:pt x="113188" y="1993900"/>
                  </a:lnTo>
                  <a:close/>
                </a:path>
                <a:path w="119379" h="2082800">
                  <a:moveTo>
                    <a:pt x="105316" y="2006600"/>
                  </a:moveTo>
                  <a:lnTo>
                    <a:pt x="90772" y="2006600"/>
                  </a:lnTo>
                  <a:lnTo>
                    <a:pt x="92939" y="2019300"/>
                  </a:lnTo>
                  <a:lnTo>
                    <a:pt x="105462" y="2019300"/>
                  </a:lnTo>
                  <a:lnTo>
                    <a:pt x="105316" y="2006600"/>
                  </a:lnTo>
                  <a:close/>
                </a:path>
                <a:path w="119379" h="2082800">
                  <a:moveTo>
                    <a:pt x="57568" y="1993900"/>
                  </a:moveTo>
                  <a:lnTo>
                    <a:pt x="57956" y="2006600"/>
                  </a:lnTo>
                  <a:lnTo>
                    <a:pt x="61751" y="2006600"/>
                  </a:lnTo>
                  <a:lnTo>
                    <a:pt x="61834" y="2006305"/>
                  </a:lnTo>
                  <a:lnTo>
                    <a:pt x="57568" y="1993900"/>
                  </a:lnTo>
                  <a:close/>
                </a:path>
                <a:path w="119379" h="2082800">
                  <a:moveTo>
                    <a:pt x="89023" y="1981200"/>
                  </a:moveTo>
                  <a:lnTo>
                    <a:pt x="70552" y="1981200"/>
                  </a:lnTo>
                  <a:lnTo>
                    <a:pt x="74749" y="1993900"/>
                  </a:lnTo>
                  <a:lnTo>
                    <a:pt x="65317" y="1993900"/>
                  </a:lnTo>
                  <a:lnTo>
                    <a:pt x="61834" y="2006305"/>
                  </a:lnTo>
                  <a:lnTo>
                    <a:pt x="61935" y="2006600"/>
                  </a:lnTo>
                  <a:lnTo>
                    <a:pt x="87609" y="2006600"/>
                  </a:lnTo>
                  <a:lnTo>
                    <a:pt x="84667" y="1993900"/>
                  </a:lnTo>
                  <a:lnTo>
                    <a:pt x="89023" y="1981200"/>
                  </a:lnTo>
                  <a:close/>
                </a:path>
                <a:path w="119379" h="2082800">
                  <a:moveTo>
                    <a:pt x="70552" y="1981200"/>
                  </a:moveTo>
                  <a:lnTo>
                    <a:pt x="62057" y="1981200"/>
                  </a:lnTo>
                  <a:lnTo>
                    <a:pt x="61761" y="1993900"/>
                  </a:lnTo>
                  <a:lnTo>
                    <a:pt x="74749" y="1993900"/>
                  </a:lnTo>
                  <a:lnTo>
                    <a:pt x="70552" y="1981200"/>
                  </a:lnTo>
                  <a:close/>
                </a:path>
                <a:path w="119379" h="2082800">
                  <a:moveTo>
                    <a:pt x="100290" y="1981200"/>
                  </a:moveTo>
                  <a:lnTo>
                    <a:pt x="89023" y="1981200"/>
                  </a:lnTo>
                  <a:lnTo>
                    <a:pt x="84667" y="1993900"/>
                  </a:lnTo>
                  <a:lnTo>
                    <a:pt x="91626" y="1993900"/>
                  </a:lnTo>
                  <a:lnTo>
                    <a:pt x="100459" y="1981975"/>
                  </a:lnTo>
                  <a:lnTo>
                    <a:pt x="100290" y="1981200"/>
                  </a:lnTo>
                  <a:close/>
                </a:path>
                <a:path w="119379" h="2082800">
                  <a:moveTo>
                    <a:pt x="101673" y="1987530"/>
                  </a:moveTo>
                  <a:lnTo>
                    <a:pt x="101389" y="1993900"/>
                  </a:lnTo>
                  <a:lnTo>
                    <a:pt x="102112" y="1993900"/>
                  </a:lnTo>
                  <a:lnTo>
                    <a:pt x="102055" y="1989278"/>
                  </a:lnTo>
                  <a:lnTo>
                    <a:pt x="101673" y="1987530"/>
                  </a:lnTo>
                  <a:close/>
                </a:path>
                <a:path w="119379" h="2082800">
                  <a:moveTo>
                    <a:pt x="102055" y="1989278"/>
                  </a:moveTo>
                  <a:lnTo>
                    <a:pt x="102112" y="1993900"/>
                  </a:lnTo>
                  <a:lnTo>
                    <a:pt x="103064" y="1993900"/>
                  </a:lnTo>
                  <a:lnTo>
                    <a:pt x="102055" y="1989278"/>
                  </a:lnTo>
                  <a:close/>
                </a:path>
                <a:path w="119379" h="2082800">
                  <a:moveTo>
                    <a:pt x="101960" y="1981675"/>
                  </a:moveTo>
                  <a:lnTo>
                    <a:pt x="102055" y="1989278"/>
                  </a:lnTo>
                  <a:lnTo>
                    <a:pt x="103064" y="1993900"/>
                  </a:lnTo>
                  <a:lnTo>
                    <a:pt x="108995" y="1993900"/>
                  </a:lnTo>
                  <a:lnTo>
                    <a:pt x="103691" y="1984332"/>
                  </a:lnTo>
                  <a:lnTo>
                    <a:pt x="101960" y="1981675"/>
                  </a:lnTo>
                  <a:close/>
                </a:path>
                <a:path w="119379" h="2082800">
                  <a:moveTo>
                    <a:pt x="106719" y="1981200"/>
                  </a:moveTo>
                  <a:lnTo>
                    <a:pt x="101955" y="1981200"/>
                  </a:lnTo>
                  <a:lnTo>
                    <a:pt x="103691" y="1984332"/>
                  </a:lnTo>
                  <a:lnTo>
                    <a:pt x="109923" y="1993900"/>
                  </a:lnTo>
                  <a:lnTo>
                    <a:pt x="106719" y="1981200"/>
                  </a:lnTo>
                  <a:close/>
                </a:path>
                <a:path w="119379" h="2082800">
                  <a:moveTo>
                    <a:pt x="116058" y="1981200"/>
                  </a:moveTo>
                  <a:lnTo>
                    <a:pt x="111703" y="1981200"/>
                  </a:lnTo>
                  <a:lnTo>
                    <a:pt x="113390" y="1993900"/>
                  </a:lnTo>
                  <a:lnTo>
                    <a:pt x="115732" y="1993900"/>
                  </a:lnTo>
                  <a:lnTo>
                    <a:pt x="116058" y="1981200"/>
                  </a:lnTo>
                  <a:close/>
                </a:path>
                <a:path w="119379" h="2082800">
                  <a:moveTo>
                    <a:pt x="101651" y="1981200"/>
                  </a:moveTo>
                  <a:lnTo>
                    <a:pt x="101033" y="1981200"/>
                  </a:lnTo>
                  <a:lnTo>
                    <a:pt x="100459" y="1981975"/>
                  </a:lnTo>
                  <a:lnTo>
                    <a:pt x="101673" y="1987530"/>
                  </a:lnTo>
                  <a:lnTo>
                    <a:pt x="101935" y="1981636"/>
                  </a:lnTo>
                  <a:lnTo>
                    <a:pt x="101651" y="1981200"/>
                  </a:lnTo>
                  <a:close/>
                </a:path>
                <a:path w="119379" h="2082800">
                  <a:moveTo>
                    <a:pt x="101955" y="1981200"/>
                  </a:moveTo>
                  <a:lnTo>
                    <a:pt x="101651" y="1981200"/>
                  </a:lnTo>
                  <a:lnTo>
                    <a:pt x="101935" y="1981636"/>
                  </a:lnTo>
                  <a:lnTo>
                    <a:pt x="101955" y="1981200"/>
                  </a:lnTo>
                  <a:close/>
                </a:path>
                <a:path w="119379" h="2082800">
                  <a:moveTo>
                    <a:pt x="74406" y="1968500"/>
                  </a:moveTo>
                  <a:lnTo>
                    <a:pt x="61312" y="1968500"/>
                  </a:lnTo>
                  <a:lnTo>
                    <a:pt x="66469" y="1981200"/>
                  </a:lnTo>
                  <a:lnTo>
                    <a:pt x="74018" y="1981200"/>
                  </a:lnTo>
                  <a:lnTo>
                    <a:pt x="74406" y="1968500"/>
                  </a:lnTo>
                  <a:close/>
                </a:path>
                <a:path w="119379" h="2082800">
                  <a:moveTo>
                    <a:pt x="105431" y="1917700"/>
                  </a:moveTo>
                  <a:lnTo>
                    <a:pt x="70222" y="1917700"/>
                  </a:lnTo>
                  <a:lnTo>
                    <a:pt x="71369" y="1930400"/>
                  </a:lnTo>
                  <a:lnTo>
                    <a:pt x="92950" y="1930400"/>
                  </a:lnTo>
                  <a:lnTo>
                    <a:pt x="93357" y="1943100"/>
                  </a:lnTo>
                  <a:lnTo>
                    <a:pt x="58935" y="1943100"/>
                  </a:lnTo>
                  <a:lnTo>
                    <a:pt x="66385" y="1955800"/>
                  </a:lnTo>
                  <a:lnTo>
                    <a:pt x="71382" y="1955800"/>
                  </a:lnTo>
                  <a:lnTo>
                    <a:pt x="66321" y="1968500"/>
                  </a:lnTo>
                  <a:lnTo>
                    <a:pt x="74406" y="1968500"/>
                  </a:lnTo>
                  <a:lnTo>
                    <a:pt x="74018" y="1981200"/>
                  </a:lnTo>
                  <a:lnTo>
                    <a:pt x="101033" y="1981200"/>
                  </a:lnTo>
                  <a:lnTo>
                    <a:pt x="106191" y="1968500"/>
                  </a:lnTo>
                  <a:lnTo>
                    <a:pt x="101827" y="1948621"/>
                  </a:lnTo>
                  <a:lnTo>
                    <a:pt x="99106" y="1943100"/>
                  </a:lnTo>
                  <a:lnTo>
                    <a:pt x="97727" y="1930400"/>
                  </a:lnTo>
                  <a:lnTo>
                    <a:pt x="105431" y="1917700"/>
                  </a:lnTo>
                  <a:close/>
                </a:path>
                <a:path w="119379" h="2082800">
                  <a:moveTo>
                    <a:pt x="112289" y="1943100"/>
                  </a:moveTo>
                  <a:lnTo>
                    <a:pt x="100614" y="1943100"/>
                  </a:lnTo>
                  <a:lnTo>
                    <a:pt x="101827" y="1948621"/>
                  </a:lnTo>
                  <a:lnTo>
                    <a:pt x="105363" y="1955800"/>
                  </a:lnTo>
                  <a:lnTo>
                    <a:pt x="112289" y="1943100"/>
                  </a:lnTo>
                  <a:close/>
                </a:path>
                <a:path w="119379" h="2082800">
                  <a:moveTo>
                    <a:pt x="91004" y="1930400"/>
                  </a:moveTo>
                  <a:lnTo>
                    <a:pt x="61348" y="1930400"/>
                  </a:lnTo>
                  <a:lnTo>
                    <a:pt x="69405" y="1943100"/>
                  </a:lnTo>
                  <a:lnTo>
                    <a:pt x="91925" y="1943100"/>
                  </a:lnTo>
                  <a:lnTo>
                    <a:pt x="91004" y="1930400"/>
                  </a:lnTo>
                  <a:close/>
                </a:path>
                <a:path w="119379" h="2082800">
                  <a:moveTo>
                    <a:pt x="103975" y="1930400"/>
                  </a:moveTo>
                  <a:lnTo>
                    <a:pt x="100352" y="1930400"/>
                  </a:lnTo>
                  <a:lnTo>
                    <a:pt x="107043" y="1943100"/>
                  </a:lnTo>
                  <a:lnTo>
                    <a:pt x="103975" y="1930400"/>
                  </a:lnTo>
                  <a:close/>
                </a:path>
                <a:path w="119379" h="2082800">
                  <a:moveTo>
                    <a:pt x="70222" y="1917700"/>
                  </a:moveTo>
                  <a:lnTo>
                    <a:pt x="59695" y="1917700"/>
                  </a:lnTo>
                  <a:lnTo>
                    <a:pt x="58287" y="1930400"/>
                  </a:lnTo>
                  <a:lnTo>
                    <a:pt x="64227" y="1930400"/>
                  </a:lnTo>
                  <a:lnTo>
                    <a:pt x="70222" y="1917700"/>
                  </a:lnTo>
                  <a:close/>
                </a:path>
                <a:path w="119379" h="2082800">
                  <a:moveTo>
                    <a:pt x="85033" y="1892300"/>
                  </a:moveTo>
                  <a:lnTo>
                    <a:pt x="67773" y="1892300"/>
                  </a:lnTo>
                  <a:lnTo>
                    <a:pt x="61300" y="1905000"/>
                  </a:lnTo>
                  <a:lnTo>
                    <a:pt x="57526" y="1905000"/>
                  </a:lnTo>
                  <a:lnTo>
                    <a:pt x="61296" y="1917700"/>
                  </a:lnTo>
                  <a:lnTo>
                    <a:pt x="87598" y="1917700"/>
                  </a:lnTo>
                  <a:lnTo>
                    <a:pt x="81400" y="1905000"/>
                  </a:lnTo>
                  <a:lnTo>
                    <a:pt x="85033" y="1892300"/>
                  </a:lnTo>
                  <a:close/>
                </a:path>
                <a:path w="119379" h="2082800">
                  <a:moveTo>
                    <a:pt x="95216" y="1892300"/>
                  </a:moveTo>
                  <a:lnTo>
                    <a:pt x="85033" y="1892300"/>
                  </a:lnTo>
                  <a:lnTo>
                    <a:pt x="87954" y="1905000"/>
                  </a:lnTo>
                  <a:lnTo>
                    <a:pt x="87598" y="1917700"/>
                  </a:lnTo>
                  <a:lnTo>
                    <a:pt x="96321" y="1917700"/>
                  </a:lnTo>
                  <a:lnTo>
                    <a:pt x="94937" y="1905000"/>
                  </a:lnTo>
                  <a:lnTo>
                    <a:pt x="98576" y="1905000"/>
                  </a:lnTo>
                  <a:lnTo>
                    <a:pt x="95216" y="1892300"/>
                  </a:lnTo>
                  <a:close/>
                </a:path>
                <a:path w="119379" h="2082800">
                  <a:moveTo>
                    <a:pt x="98576" y="1905000"/>
                  </a:moveTo>
                  <a:lnTo>
                    <a:pt x="94937" y="1905000"/>
                  </a:lnTo>
                  <a:lnTo>
                    <a:pt x="98638" y="1917700"/>
                  </a:lnTo>
                  <a:lnTo>
                    <a:pt x="105971" y="1917700"/>
                  </a:lnTo>
                  <a:lnTo>
                    <a:pt x="98576" y="1905000"/>
                  </a:lnTo>
                  <a:close/>
                </a:path>
                <a:path w="119379" h="2082800">
                  <a:moveTo>
                    <a:pt x="92478" y="1879600"/>
                  </a:moveTo>
                  <a:lnTo>
                    <a:pt x="59897" y="1879600"/>
                  </a:lnTo>
                  <a:lnTo>
                    <a:pt x="66850" y="1892300"/>
                  </a:lnTo>
                  <a:lnTo>
                    <a:pt x="92101" y="1892300"/>
                  </a:lnTo>
                  <a:lnTo>
                    <a:pt x="92478" y="1879600"/>
                  </a:lnTo>
                  <a:close/>
                </a:path>
                <a:path w="119379" h="2082800">
                  <a:moveTo>
                    <a:pt x="108301" y="1879600"/>
                  </a:moveTo>
                  <a:lnTo>
                    <a:pt x="92478" y="1879600"/>
                  </a:lnTo>
                  <a:lnTo>
                    <a:pt x="92101" y="1892300"/>
                  </a:lnTo>
                  <a:lnTo>
                    <a:pt x="111499" y="1892300"/>
                  </a:lnTo>
                  <a:lnTo>
                    <a:pt x="108301" y="1879600"/>
                  </a:lnTo>
                  <a:close/>
                </a:path>
                <a:path w="119379" h="2082800">
                  <a:moveTo>
                    <a:pt x="101911" y="1854200"/>
                  </a:moveTo>
                  <a:lnTo>
                    <a:pt x="62314" y="1854200"/>
                  </a:lnTo>
                  <a:lnTo>
                    <a:pt x="62416" y="1866900"/>
                  </a:lnTo>
                  <a:lnTo>
                    <a:pt x="56625" y="1879600"/>
                  </a:lnTo>
                  <a:lnTo>
                    <a:pt x="97136" y="1879600"/>
                  </a:lnTo>
                  <a:lnTo>
                    <a:pt x="99671" y="1866900"/>
                  </a:lnTo>
                  <a:lnTo>
                    <a:pt x="106586" y="1866900"/>
                  </a:lnTo>
                  <a:lnTo>
                    <a:pt x="101911" y="1854200"/>
                  </a:lnTo>
                  <a:close/>
                </a:path>
                <a:path w="119379" h="2082800">
                  <a:moveTo>
                    <a:pt x="104310" y="1866900"/>
                  </a:moveTo>
                  <a:lnTo>
                    <a:pt x="102445" y="1866900"/>
                  </a:lnTo>
                  <a:lnTo>
                    <a:pt x="102751" y="1879600"/>
                  </a:lnTo>
                  <a:lnTo>
                    <a:pt x="104310" y="1866900"/>
                  </a:lnTo>
                  <a:close/>
                </a:path>
                <a:path w="119379" h="2082800">
                  <a:moveTo>
                    <a:pt x="109148" y="1866900"/>
                  </a:moveTo>
                  <a:lnTo>
                    <a:pt x="107207" y="1866900"/>
                  </a:lnTo>
                  <a:lnTo>
                    <a:pt x="108864" y="1879600"/>
                  </a:lnTo>
                  <a:lnTo>
                    <a:pt x="109504" y="1879600"/>
                  </a:lnTo>
                  <a:lnTo>
                    <a:pt x="109148" y="1866900"/>
                  </a:lnTo>
                  <a:close/>
                </a:path>
                <a:path w="119379" h="2082800">
                  <a:moveTo>
                    <a:pt x="111117" y="1866900"/>
                  </a:moveTo>
                  <a:lnTo>
                    <a:pt x="109504" y="1879600"/>
                  </a:lnTo>
                  <a:lnTo>
                    <a:pt x="111155" y="1879600"/>
                  </a:lnTo>
                  <a:lnTo>
                    <a:pt x="111117" y="1866900"/>
                  </a:lnTo>
                  <a:close/>
                </a:path>
                <a:path w="119379" h="2082800">
                  <a:moveTo>
                    <a:pt x="96138" y="1841500"/>
                  </a:moveTo>
                  <a:lnTo>
                    <a:pt x="55422" y="1841500"/>
                  </a:lnTo>
                  <a:lnTo>
                    <a:pt x="57930" y="1854200"/>
                  </a:lnTo>
                  <a:lnTo>
                    <a:pt x="100042" y="1854200"/>
                  </a:lnTo>
                  <a:lnTo>
                    <a:pt x="96138" y="1841500"/>
                  </a:lnTo>
                  <a:close/>
                </a:path>
                <a:path w="119379" h="2082800">
                  <a:moveTo>
                    <a:pt x="95434" y="1828800"/>
                  </a:moveTo>
                  <a:lnTo>
                    <a:pt x="59905" y="1828800"/>
                  </a:lnTo>
                  <a:lnTo>
                    <a:pt x="55935" y="1841500"/>
                  </a:lnTo>
                  <a:lnTo>
                    <a:pt x="93819" y="1841500"/>
                  </a:lnTo>
                  <a:lnTo>
                    <a:pt x="95434" y="1828800"/>
                  </a:lnTo>
                  <a:close/>
                </a:path>
                <a:path w="119379" h="2082800">
                  <a:moveTo>
                    <a:pt x="95473" y="1816100"/>
                  </a:moveTo>
                  <a:lnTo>
                    <a:pt x="60988" y="1816100"/>
                  </a:lnTo>
                  <a:lnTo>
                    <a:pt x="57579" y="1828800"/>
                  </a:lnTo>
                  <a:lnTo>
                    <a:pt x="96394" y="1828800"/>
                  </a:lnTo>
                  <a:lnTo>
                    <a:pt x="95473" y="1816100"/>
                  </a:lnTo>
                  <a:close/>
                </a:path>
                <a:path w="119379" h="2082800">
                  <a:moveTo>
                    <a:pt x="103244" y="1816100"/>
                  </a:moveTo>
                  <a:lnTo>
                    <a:pt x="97345" y="1816100"/>
                  </a:lnTo>
                  <a:lnTo>
                    <a:pt x="98742" y="1828800"/>
                  </a:lnTo>
                  <a:lnTo>
                    <a:pt x="108828" y="1828800"/>
                  </a:lnTo>
                  <a:lnTo>
                    <a:pt x="103244" y="1816100"/>
                  </a:lnTo>
                  <a:close/>
                </a:path>
                <a:path w="119379" h="2082800">
                  <a:moveTo>
                    <a:pt x="51275" y="1803400"/>
                  </a:moveTo>
                  <a:lnTo>
                    <a:pt x="46208" y="1816100"/>
                  </a:lnTo>
                  <a:lnTo>
                    <a:pt x="54490" y="1816100"/>
                  </a:lnTo>
                  <a:lnTo>
                    <a:pt x="51275" y="1803400"/>
                  </a:lnTo>
                  <a:close/>
                </a:path>
                <a:path w="119379" h="2082800">
                  <a:moveTo>
                    <a:pt x="98235" y="1803400"/>
                  </a:moveTo>
                  <a:lnTo>
                    <a:pt x="57329" y="1803400"/>
                  </a:lnTo>
                  <a:lnTo>
                    <a:pt x="60220" y="1816100"/>
                  </a:lnTo>
                  <a:lnTo>
                    <a:pt x="102248" y="1816100"/>
                  </a:lnTo>
                  <a:lnTo>
                    <a:pt x="98235" y="1803400"/>
                  </a:lnTo>
                  <a:close/>
                </a:path>
                <a:path w="119379" h="2082800">
                  <a:moveTo>
                    <a:pt x="98235" y="1803400"/>
                  </a:moveTo>
                  <a:lnTo>
                    <a:pt x="102248" y="1816100"/>
                  </a:lnTo>
                  <a:lnTo>
                    <a:pt x="102644" y="1814579"/>
                  </a:lnTo>
                  <a:lnTo>
                    <a:pt x="98235" y="1803400"/>
                  </a:lnTo>
                  <a:close/>
                </a:path>
                <a:path w="119379" h="2082800">
                  <a:moveTo>
                    <a:pt x="102644" y="1814579"/>
                  </a:moveTo>
                  <a:lnTo>
                    <a:pt x="102248" y="1816100"/>
                  </a:lnTo>
                  <a:lnTo>
                    <a:pt x="102865" y="1816100"/>
                  </a:lnTo>
                  <a:lnTo>
                    <a:pt x="103055" y="1815620"/>
                  </a:lnTo>
                  <a:lnTo>
                    <a:pt x="102644" y="1814579"/>
                  </a:lnTo>
                  <a:close/>
                </a:path>
                <a:path w="119379" h="2082800">
                  <a:moveTo>
                    <a:pt x="107871" y="1803400"/>
                  </a:moveTo>
                  <a:lnTo>
                    <a:pt x="103055" y="1815620"/>
                  </a:lnTo>
                  <a:lnTo>
                    <a:pt x="103244" y="1816100"/>
                  </a:lnTo>
                  <a:lnTo>
                    <a:pt x="111085" y="1816100"/>
                  </a:lnTo>
                  <a:lnTo>
                    <a:pt x="107871" y="1803400"/>
                  </a:lnTo>
                  <a:close/>
                </a:path>
                <a:path w="119379" h="2082800">
                  <a:moveTo>
                    <a:pt x="105556" y="1803400"/>
                  </a:moveTo>
                  <a:lnTo>
                    <a:pt x="98235" y="1803400"/>
                  </a:lnTo>
                  <a:lnTo>
                    <a:pt x="102644" y="1814579"/>
                  </a:lnTo>
                  <a:lnTo>
                    <a:pt x="105556" y="1803400"/>
                  </a:lnTo>
                  <a:close/>
                </a:path>
                <a:path w="119379" h="2082800">
                  <a:moveTo>
                    <a:pt x="55474" y="1778000"/>
                  </a:moveTo>
                  <a:lnTo>
                    <a:pt x="53544" y="1803400"/>
                  </a:lnTo>
                  <a:lnTo>
                    <a:pt x="90437" y="1803400"/>
                  </a:lnTo>
                  <a:lnTo>
                    <a:pt x="84959" y="1790700"/>
                  </a:lnTo>
                  <a:lnTo>
                    <a:pt x="57769" y="1790700"/>
                  </a:lnTo>
                  <a:lnTo>
                    <a:pt x="55474" y="1778000"/>
                  </a:lnTo>
                  <a:close/>
                </a:path>
                <a:path w="119379" h="2082800">
                  <a:moveTo>
                    <a:pt x="96290" y="1790700"/>
                  </a:moveTo>
                  <a:lnTo>
                    <a:pt x="94121" y="1790700"/>
                  </a:lnTo>
                  <a:lnTo>
                    <a:pt x="94260" y="1803400"/>
                  </a:lnTo>
                  <a:lnTo>
                    <a:pt x="95414" y="1803400"/>
                  </a:lnTo>
                  <a:lnTo>
                    <a:pt x="96290" y="1790700"/>
                  </a:lnTo>
                  <a:close/>
                </a:path>
                <a:path w="119379" h="2082800">
                  <a:moveTo>
                    <a:pt x="104290" y="1790700"/>
                  </a:moveTo>
                  <a:lnTo>
                    <a:pt x="99157" y="1803400"/>
                  </a:lnTo>
                  <a:lnTo>
                    <a:pt x="101877" y="1803400"/>
                  </a:lnTo>
                  <a:lnTo>
                    <a:pt x="104290" y="1790700"/>
                  </a:lnTo>
                  <a:close/>
                </a:path>
                <a:path w="119379" h="2082800">
                  <a:moveTo>
                    <a:pt x="92143" y="1765300"/>
                  </a:moveTo>
                  <a:lnTo>
                    <a:pt x="60912" y="1765300"/>
                  </a:lnTo>
                  <a:lnTo>
                    <a:pt x="60392" y="1778000"/>
                  </a:lnTo>
                  <a:lnTo>
                    <a:pt x="57769" y="1790700"/>
                  </a:lnTo>
                  <a:lnTo>
                    <a:pt x="65401" y="1790700"/>
                  </a:lnTo>
                  <a:lnTo>
                    <a:pt x="64224" y="1778000"/>
                  </a:lnTo>
                  <a:lnTo>
                    <a:pt x="97955" y="1778000"/>
                  </a:lnTo>
                  <a:lnTo>
                    <a:pt x="92143" y="1765300"/>
                  </a:lnTo>
                  <a:close/>
                </a:path>
                <a:path w="119379" h="2082800">
                  <a:moveTo>
                    <a:pt x="94393" y="1778000"/>
                  </a:moveTo>
                  <a:lnTo>
                    <a:pt x="66143" y="1778000"/>
                  </a:lnTo>
                  <a:lnTo>
                    <a:pt x="67761" y="1790700"/>
                  </a:lnTo>
                  <a:lnTo>
                    <a:pt x="89557" y="1790700"/>
                  </a:lnTo>
                  <a:lnTo>
                    <a:pt x="94393" y="1778000"/>
                  </a:lnTo>
                  <a:close/>
                </a:path>
                <a:path w="119379" h="2082800">
                  <a:moveTo>
                    <a:pt x="102185" y="1765300"/>
                  </a:moveTo>
                  <a:lnTo>
                    <a:pt x="99555" y="1765300"/>
                  </a:lnTo>
                  <a:lnTo>
                    <a:pt x="97955" y="1778000"/>
                  </a:lnTo>
                  <a:lnTo>
                    <a:pt x="94393" y="1778000"/>
                  </a:lnTo>
                  <a:lnTo>
                    <a:pt x="101533" y="1790700"/>
                  </a:lnTo>
                  <a:lnTo>
                    <a:pt x="105842" y="1778000"/>
                  </a:lnTo>
                  <a:lnTo>
                    <a:pt x="102185" y="1765300"/>
                  </a:lnTo>
                  <a:close/>
                </a:path>
                <a:path w="119379" h="2082800">
                  <a:moveTo>
                    <a:pt x="58029" y="1727200"/>
                  </a:moveTo>
                  <a:lnTo>
                    <a:pt x="53495" y="1727200"/>
                  </a:lnTo>
                  <a:lnTo>
                    <a:pt x="55482" y="1752600"/>
                  </a:lnTo>
                  <a:lnTo>
                    <a:pt x="53121" y="1765300"/>
                  </a:lnTo>
                  <a:lnTo>
                    <a:pt x="104011" y="1765300"/>
                  </a:lnTo>
                  <a:lnTo>
                    <a:pt x="96641" y="1752600"/>
                  </a:lnTo>
                  <a:lnTo>
                    <a:pt x="92227" y="1739900"/>
                  </a:lnTo>
                  <a:lnTo>
                    <a:pt x="58197" y="1739900"/>
                  </a:lnTo>
                  <a:lnTo>
                    <a:pt x="58029" y="1727200"/>
                  </a:lnTo>
                  <a:close/>
                </a:path>
                <a:path w="119379" h="2082800">
                  <a:moveTo>
                    <a:pt x="91149" y="1727200"/>
                  </a:moveTo>
                  <a:lnTo>
                    <a:pt x="59665" y="1727200"/>
                  </a:lnTo>
                  <a:lnTo>
                    <a:pt x="60567" y="1739900"/>
                  </a:lnTo>
                  <a:lnTo>
                    <a:pt x="100174" y="1739900"/>
                  </a:lnTo>
                  <a:lnTo>
                    <a:pt x="91149" y="1727200"/>
                  </a:lnTo>
                  <a:close/>
                </a:path>
                <a:path w="119379" h="2082800">
                  <a:moveTo>
                    <a:pt x="96830" y="1689100"/>
                  </a:moveTo>
                  <a:lnTo>
                    <a:pt x="53552" y="1689100"/>
                  </a:lnTo>
                  <a:lnTo>
                    <a:pt x="50970" y="1701800"/>
                  </a:lnTo>
                  <a:lnTo>
                    <a:pt x="56888" y="1714500"/>
                  </a:lnTo>
                  <a:lnTo>
                    <a:pt x="62428" y="1714500"/>
                  </a:lnTo>
                  <a:lnTo>
                    <a:pt x="58188" y="1727200"/>
                  </a:lnTo>
                  <a:lnTo>
                    <a:pt x="81484" y="1727200"/>
                  </a:lnTo>
                  <a:lnTo>
                    <a:pt x="81458" y="1726007"/>
                  </a:lnTo>
                  <a:lnTo>
                    <a:pt x="78395" y="1714500"/>
                  </a:lnTo>
                  <a:lnTo>
                    <a:pt x="84261" y="1701800"/>
                  </a:lnTo>
                  <a:lnTo>
                    <a:pt x="98322" y="1701800"/>
                  </a:lnTo>
                  <a:lnTo>
                    <a:pt x="96830" y="1689100"/>
                  </a:lnTo>
                  <a:close/>
                </a:path>
                <a:path w="119379" h="2082800">
                  <a:moveTo>
                    <a:pt x="81458" y="1726007"/>
                  </a:moveTo>
                  <a:lnTo>
                    <a:pt x="81484" y="1727200"/>
                  </a:lnTo>
                  <a:lnTo>
                    <a:pt x="81776" y="1727200"/>
                  </a:lnTo>
                  <a:lnTo>
                    <a:pt x="81458" y="1726007"/>
                  </a:lnTo>
                  <a:close/>
                </a:path>
                <a:path w="119379" h="2082800">
                  <a:moveTo>
                    <a:pt x="90122" y="1701800"/>
                  </a:moveTo>
                  <a:lnTo>
                    <a:pt x="84261" y="1701800"/>
                  </a:lnTo>
                  <a:lnTo>
                    <a:pt x="84560" y="1714500"/>
                  </a:lnTo>
                  <a:lnTo>
                    <a:pt x="81776" y="1727200"/>
                  </a:lnTo>
                  <a:lnTo>
                    <a:pt x="88016" y="1727200"/>
                  </a:lnTo>
                  <a:lnTo>
                    <a:pt x="91215" y="1714500"/>
                  </a:lnTo>
                  <a:lnTo>
                    <a:pt x="90122" y="1701800"/>
                  </a:lnTo>
                  <a:close/>
                </a:path>
                <a:path w="119379" h="2082800">
                  <a:moveTo>
                    <a:pt x="98144" y="1714500"/>
                  </a:moveTo>
                  <a:lnTo>
                    <a:pt x="94960" y="1714500"/>
                  </a:lnTo>
                  <a:lnTo>
                    <a:pt x="98036" y="1727200"/>
                  </a:lnTo>
                  <a:lnTo>
                    <a:pt x="98144" y="1714500"/>
                  </a:lnTo>
                  <a:close/>
                </a:path>
                <a:path w="119379" h="2082800">
                  <a:moveTo>
                    <a:pt x="105661" y="1714500"/>
                  </a:moveTo>
                  <a:lnTo>
                    <a:pt x="102989" y="1714500"/>
                  </a:lnTo>
                  <a:lnTo>
                    <a:pt x="102150" y="1727200"/>
                  </a:lnTo>
                  <a:lnTo>
                    <a:pt x="106656" y="1727200"/>
                  </a:lnTo>
                  <a:lnTo>
                    <a:pt x="105661" y="1714500"/>
                  </a:lnTo>
                  <a:close/>
                </a:path>
                <a:path w="119379" h="2082800">
                  <a:moveTo>
                    <a:pt x="98322" y="1701800"/>
                  </a:moveTo>
                  <a:lnTo>
                    <a:pt x="90122" y="1701800"/>
                  </a:lnTo>
                  <a:lnTo>
                    <a:pt x="99008" y="1714500"/>
                  </a:lnTo>
                  <a:lnTo>
                    <a:pt x="98322" y="1701800"/>
                  </a:lnTo>
                  <a:close/>
                </a:path>
                <a:path w="119379" h="2082800">
                  <a:moveTo>
                    <a:pt x="103860" y="1701800"/>
                  </a:moveTo>
                  <a:lnTo>
                    <a:pt x="102379" y="1701800"/>
                  </a:lnTo>
                  <a:lnTo>
                    <a:pt x="103546" y="1714500"/>
                  </a:lnTo>
                  <a:lnTo>
                    <a:pt x="103860" y="1701800"/>
                  </a:lnTo>
                  <a:close/>
                </a:path>
                <a:path w="119379" h="2082800">
                  <a:moveTo>
                    <a:pt x="107309" y="1689100"/>
                  </a:moveTo>
                  <a:lnTo>
                    <a:pt x="103295" y="1689100"/>
                  </a:lnTo>
                  <a:lnTo>
                    <a:pt x="106235" y="1701800"/>
                  </a:lnTo>
                  <a:lnTo>
                    <a:pt x="107309" y="1689100"/>
                  </a:lnTo>
                  <a:close/>
                </a:path>
                <a:path w="119379" h="2082800">
                  <a:moveTo>
                    <a:pt x="91593" y="1663700"/>
                  </a:moveTo>
                  <a:lnTo>
                    <a:pt x="57820" y="1663700"/>
                  </a:lnTo>
                  <a:lnTo>
                    <a:pt x="58909" y="1676400"/>
                  </a:lnTo>
                  <a:lnTo>
                    <a:pt x="46742" y="1676400"/>
                  </a:lnTo>
                  <a:lnTo>
                    <a:pt x="52720" y="1689100"/>
                  </a:lnTo>
                  <a:lnTo>
                    <a:pt x="96384" y="1689100"/>
                  </a:lnTo>
                  <a:lnTo>
                    <a:pt x="91270" y="1676400"/>
                  </a:lnTo>
                  <a:lnTo>
                    <a:pt x="91593" y="1663700"/>
                  </a:lnTo>
                  <a:close/>
                </a:path>
                <a:path w="119379" h="2082800">
                  <a:moveTo>
                    <a:pt x="103085" y="1676400"/>
                  </a:moveTo>
                  <a:lnTo>
                    <a:pt x="96384" y="1689100"/>
                  </a:lnTo>
                  <a:lnTo>
                    <a:pt x="106324" y="1689100"/>
                  </a:lnTo>
                  <a:lnTo>
                    <a:pt x="103085" y="1676400"/>
                  </a:lnTo>
                  <a:close/>
                </a:path>
                <a:path w="119379" h="2082800">
                  <a:moveTo>
                    <a:pt x="105081" y="1651000"/>
                  </a:moveTo>
                  <a:lnTo>
                    <a:pt x="95913" y="1651000"/>
                  </a:lnTo>
                  <a:lnTo>
                    <a:pt x="95940" y="1651647"/>
                  </a:lnTo>
                  <a:lnTo>
                    <a:pt x="98579" y="1663700"/>
                  </a:lnTo>
                  <a:lnTo>
                    <a:pt x="91593" y="1663700"/>
                  </a:lnTo>
                  <a:lnTo>
                    <a:pt x="101201" y="1676400"/>
                  </a:lnTo>
                  <a:lnTo>
                    <a:pt x="105081" y="1651000"/>
                  </a:lnTo>
                  <a:close/>
                </a:path>
                <a:path w="119379" h="2082800">
                  <a:moveTo>
                    <a:pt x="97542" y="1612900"/>
                  </a:moveTo>
                  <a:lnTo>
                    <a:pt x="51850" y="1612900"/>
                  </a:lnTo>
                  <a:lnTo>
                    <a:pt x="50511" y="1638300"/>
                  </a:lnTo>
                  <a:lnTo>
                    <a:pt x="51715" y="1651000"/>
                  </a:lnTo>
                  <a:lnTo>
                    <a:pt x="51621" y="1663700"/>
                  </a:lnTo>
                  <a:lnTo>
                    <a:pt x="86755" y="1663700"/>
                  </a:lnTo>
                  <a:lnTo>
                    <a:pt x="95798" y="1651000"/>
                  </a:lnTo>
                  <a:lnTo>
                    <a:pt x="90380" y="1651000"/>
                  </a:lnTo>
                  <a:lnTo>
                    <a:pt x="90135" y="1638300"/>
                  </a:lnTo>
                  <a:lnTo>
                    <a:pt x="59657" y="1638300"/>
                  </a:lnTo>
                  <a:lnTo>
                    <a:pt x="54846" y="1625600"/>
                  </a:lnTo>
                  <a:lnTo>
                    <a:pt x="102294" y="1625600"/>
                  </a:lnTo>
                  <a:lnTo>
                    <a:pt x="97542" y="1612900"/>
                  </a:lnTo>
                  <a:close/>
                </a:path>
                <a:path w="119379" h="2082800">
                  <a:moveTo>
                    <a:pt x="95913" y="1651000"/>
                  </a:moveTo>
                  <a:lnTo>
                    <a:pt x="95940" y="1651647"/>
                  </a:lnTo>
                  <a:lnTo>
                    <a:pt x="95913" y="1651000"/>
                  </a:lnTo>
                  <a:close/>
                </a:path>
                <a:path w="119379" h="2082800">
                  <a:moveTo>
                    <a:pt x="102248" y="1638300"/>
                  </a:moveTo>
                  <a:lnTo>
                    <a:pt x="90380" y="1651000"/>
                  </a:lnTo>
                  <a:lnTo>
                    <a:pt x="99334" y="1651000"/>
                  </a:lnTo>
                  <a:lnTo>
                    <a:pt x="102248" y="1638300"/>
                  </a:lnTo>
                  <a:close/>
                </a:path>
                <a:path w="119379" h="2082800">
                  <a:moveTo>
                    <a:pt x="93625" y="1625600"/>
                  </a:moveTo>
                  <a:lnTo>
                    <a:pt x="57222" y="1625600"/>
                  </a:lnTo>
                  <a:lnTo>
                    <a:pt x="59657" y="1638300"/>
                  </a:lnTo>
                  <a:lnTo>
                    <a:pt x="90135" y="1638300"/>
                  </a:lnTo>
                  <a:lnTo>
                    <a:pt x="93625" y="1625600"/>
                  </a:lnTo>
                  <a:close/>
                </a:path>
                <a:path w="119379" h="2082800">
                  <a:moveTo>
                    <a:pt x="63474" y="1600200"/>
                  </a:moveTo>
                  <a:lnTo>
                    <a:pt x="49363" y="1600200"/>
                  </a:lnTo>
                  <a:lnTo>
                    <a:pt x="57320" y="1612900"/>
                  </a:lnTo>
                  <a:lnTo>
                    <a:pt x="63474" y="1600200"/>
                  </a:lnTo>
                  <a:close/>
                </a:path>
                <a:path w="119379" h="2082800">
                  <a:moveTo>
                    <a:pt x="104091" y="1600200"/>
                  </a:moveTo>
                  <a:lnTo>
                    <a:pt x="66070" y="1600200"/>
                  </a:lnTo>
                  <a:lnTo>
                    <a:pt x="66322" y="1612900"/>
                  </a:lnTo>
                  <a:lnTo>
                    <a:pt x="94919" y="1612900"/>
                  </a:lnTo>
                  <a:lnTo>
                    <a:pt x="104091" y="1600200"/>
                  </a:lnTo>
                  <a:close/>
                </a:path>
                <a:path w="119379" h="2082800">
                  <a:moveTo>
                    <a:pt x="97232" y="1587500"/>
                  </a:moveTo>
                  <a:lnTo>
                    <a:pt x="58741" y="1587500"/>
                  </a:lnTo>
                  <a:lnTo>
                    <a:pt x="47278" y="1600200"/>
                  </a:lnTo>
                  <a:lnTo>
                    <a:pt x="95904" y="1600200"/>
                  </a:lnTo>
                  <a:lnTo>
                    <a:pt x="97473" y="1587806"/>
                  </a:lnTo>
                  <a:lnTo>
                    <a:pt x="97232" y="1587500"/>
                  </a:lnTo>
                  <a:close/>
                </a:path>
                <a:path w="119379" h="2082800">
                  <a:moveTo>
                    <a:pt x="99409" y="1590264"/>
                  </a:moveTo>
                  <a:lnTo>
                    <a:pt x="95904" y="1600200"/>
                  </a:lnTo>
                  <a:lnTo>
                    <a:pt x="104185" y="1600200"/>
                  </a:lnTo>
                  <a:lnTo>
                    <a:pt x="103201" y="1595081"/>
                  </a:lnTo>
                  <a:lnTo>
                    <a:pt x="99409" y="1590264"/>
                  </a:lnTo>
                  <a:close/>
                </a:path>
                <a:path w="119379" h="2082800">
                  <a:moveTo>
                    <a:pt x="101931" y="1588467"/>
                  </a:moveTo>
                  <a:lnTo>
                    <a:pt x="103201" y="1595081"/>
                  </a:lnTo>
                  <a:lnTo>
                    <a:pt x="107232" y="1600200"/>
                  </a:lnTo>
                  <a:lnTo>
                    <a:pt x="101931" y="1588467"/>
                  </a:lnTo>
                  <a:close/>
                </a:path>
                <a:path w="119379" h="2082800">
                  <a:moveTo>
                    <a:pt x="100384" y="1587500"/>
                  </a:moveTo>
                  <a:lnTo>
                    <a:pt x="97512" y="1587500"/>
                  </a:lnTo>
                  <a:lnTo>
                    <a:pt x="97473" y="1587806"/>
                  </a:lnTo>
                  <a:lnTo>
                    <a:pt x="99409" y="1590264"/>
                  </a:lnTo>
                  <a:lnTo>
                    <a:pt x="100384" y="1587500"/>
                  </a:lnTo>
                  <a:close/>
                </a:path>
                <a:path w="119379" h="2082800">
                  <a:moveTo>
                    <a:pt x="101745" y="1587500"/>
                  </a:moveTo>
                  <a:lnTo>
                    <a:pt x="101494" y="1587500"/>
                  </a:lnTo>
                  <a:lnTo>
                    <a:pt x="101931" y="1588467"/>
                  </a:lnTo>
                  <a:lnTo>
                    <a:pt x="101745" y="1587500"/>
                  </a:lnTo>
                  <a:close/>
                </a:path>
                <a:path w="119379" h="2082800">
                  <a:moveTo>
                    <a:pt x="91841" y="1549400"/>
                  </a:moveTo>
                  <a:lnTo>
                    <a:pt x="52667" y="1549400"/>
                  </a:lnTo>
                  <a:lnTo>
                    <a:pt x="53652" y="1562100"/>
                  </a:lnTo>
                  <a:lnTo>
                    <a:pt x="51531" y="1562100"/>
                  </a:lnTo>
                  <a:lnTo>
                    <a:pt x="51600" y="1574800"/>
                  </a:lnTo>
                  <a:lnTo>
                    <a:pt x="48689" y="1587500"/>
                  </a:lnTo>
                  <a:lnTo>
                    <a:pt x="87299" y="1587500"/>
                  </a:lnTo>
                  <a:lnTo>
                    <a:pt x="91743" y="1574800"/>
                  </a:lnTo>
                  <a:lnTo>
                    <a:pt x="95347" y="1574800"/>
                  </a:lnTo>
                  <a:lnTo>
                    <a:pt x="86338" y="1562100"/>
                  </a:lnTo>
                  <a:lnTo>
                    <a:pt x="91841" y="1549400"/>
                  </a:lnTo>
                  <a:close/>
                </a:path>
                <a:path w="119379" h="2082800">
                  <a:moveTo>
                    <a:pt x="99297" y="1574800"/>
                  </a:moveTo>
                  <a:lnTo>
                    <a:pt x="95774" y="1574800"/>
                  </a:lnTo>
                  <a:lnTo>
                    <a:pt x="90918" y="1587500"/>
                  </a:lnTo>
                  <a:lnTo>
                    <a:pt x="97512" y="1587500"/>
                  </a:lnTo>
                  <a:lnTo>
                    <a:pt x="99297" y="1574800"/>
                  </a:lnTo>
                  <a:close/>
                </a:path>
                <a:path w="119379" h="2082800">
                  <a:moveTo>
                    <a:pt x="86312" y="1536700"/>
                  </a:moveTo>
                  <a:lnTo>
                    <a:pt x="52200" y="1536700"/>
                  </a:lnTo>
                  <a:lnTo>
                    <a:pt x="46930" y="1549400"/>
                  </a:lnTo>
                  <a:lnTo>
                    <a:pt x="47358" y="1562100"/>
                  </a:lnTo>
                  <a:lnTo>
                    <a:pt x="52523" y="1562100"/>
                  </a:lnTo>
                  <a:lnTo>
                    <a:pt x="52243" y="1549400"/>
                  </a:lnTo>
                  <a:lnTo>
                    <a:pt x="87475" y="1549400"/>
                  </a:lnTo>
                  <a:lnTo>
                    <a:pt x="86312" y="1536700"/>
                  </a:lnTo>
                  <a:close/>
                </a:path>
                <a:path w="119379" h="2082800">
                  <a:moveTo>
                    <a:pt x="49527" y="1473200"/>
                  </a:moveTo>
                  <a:lnTo>
                    <a:pt x="46341" y="1485900"/>
                  </a:lnTo>
                  <a:lnTo>
                    <a:pt x="45955" y="1511300"/>
                  </a:lnTo>
                  <a:lnTo>
                    <a:pt x="51382" y="1511300"/>
                  </a:lnTo>
                  <a:lnTo>
                    <a:pt x="48605" y="1524000"/>
                  </a:lnTo>
                  <a:lnTo>
                    <a:pt x="47383" y="1536700"/>
                  </a:lnTo>
                  <a:lnTo>
                    <a:pt x="74228" y="1536700"/>
                  </a:lnTo>
                  <a:lnTo>
                    <a:pt x="71589" y="1524000"/>
                  </a:lnTo>
                  <a:lnTo>
                    <a:pt x="87228" y="1524000"/>
                  </a:lnTo>
                  <a:lnTo>
                    <a:pt x="85126" y="1498600"/>
                  </a:lnTo>
                  <a:lnTo>
                    <a:pt x="87326" y="1485900"/>
                  </a:lnTo>
                  <a:lnTo>
                    <a:pt x="53862" y="1485900"/>
                  </a:lnTo>
                  <a:lnTo>
                    <a:pt x="49527" y="1473200"/>
                  </a:lnTo>
                  <a:close/>
                </a:path>
                <a:path w="119379" h="2082800">
                  <a:moveTo>
                    <a:pt x="96747" y="1524000"/>
                  </a:moveTo>
                  <a:lnTo>
                    <a:pt x="82734" y="1524000"/>
                  </a:lnTo>
                  <a:lnTo>
                    <a:pt x="81638" y="1536700"/>
                  </a:lnTo>
                  <a:lnTo>
                    <a:pt x="93337" y="1536700"/>
                  </a:lnTo>
                  <a:lnTo>
                    <a:pt x="96747" y="1524000"/>
                  </a:lnTo>
                  <a:close/>
                </a:path>
                <a:path w="119379" h="2082800">
                  <a:moveTo>
                    <a:pt x="99779" y="1524000"/>
                  </a:moveTo>
                  <a:lnTo>
                    <a:pt x="97389" y="1524000"/>
                  </a:lnTo>
                  <a:lnTo>
                    <a:pt x="96162" y="1536700"/>
                  </a:lnTo>
                  <a:lnTo>
                    <a:pt x="99714" y="1536700"/>
                  </a:lnTo>
                  <a:lnTo>
                    <a:pt x="99779" y="1524000"/>
                  </a:lnTo>
                  <a:close/>
                </a:path>
                <a:path w="119379" h="2082800">
                  <a:moveTo>
                    <a:pt x="93138" y="1511300"/>
                  </a:moveTo>
                  <a:lnTo>
                    <a:pt x="87228" y="1524000"/>
                  </a:lnTo>
                  <a:lnTo>
                    <a:pt x="98851" y="1524000"/>
                  </a:lnTo>
                  <a:lnTo>
                    <a:pt x="93138" y="1511300"/>
                  </a:lnTo>
                  <a:close/>
                </a:path>
                <a:path w="119379" h="2082800">
                  <a:moveTo>
                    <a:pt x="88778" y="1488535"/>
                  </a:moveTo>
                  <a:lnTo>
                    <a:pt x="90770" y="1498600"/>
                  </a:lnTo>
                  <a:lnTo>
                    <a:pt x="92480" y="1495256"/>
                  </a:lnTo>
                  <a:lnTo>
                    <a:pt x="88778" y="1488535"/>
                  </a:lnTo>
                  <a:close/>
                </a:path>
                <a:path w="119379" h="2082800">
                  <a:moveTo>
                    <a:pt x="99191" y="1460500"/>
                  </a:moveTo>
                  <a:lnTo>
                    <a:pt x="93599" y="1473200"/>
                  </a:lnTo>
                  <a:lnTo>
                    <a:pt x="92772" y="1473200"/>
                  </a:lnTo>
                  <a:lnTo>
                    <a:pt x="86938" y="1485900"/>
                  </a:lnTo>
                  <a:lnTo>
                    <a:pt x="97264" y="1485900"/>
                  </a:lnTo>
                  <a:lnTo>
                    <a:pt x="92480" y="1495256"/>
                  </a:lnTo>
                  <a:lnTo>
                    <a:pt x="94321" y="1498600"/>
                  </a:lnTo>
                  <a:lnTo>
                    <a:pt x="98571" y="1498600"/>
                  </a:lnTo>
                  <a:lnTo>
                    <a:pt x="100521" y="1473200"/>
                  </a:lnTo>
                  <a:lnTo>
                    <a:pt x="99191" y="1460500"/>
                  </a:lnTo>
                  <a:close/>
                </a:path>
                <a:path w="119379" h="2082800">
                  <a:moveTo>
                    <a:pt x="88256" y="1485900"/>
                  </a:moveTo>
                  <a:lnTo>
                    <a:pt x="87326" y="1485900"/>
                  </a:lnTo>
                  <a:lnTo>
                    <a:pt x="88778" y="1488535"/>
                  </a:lnTo>
                  <a:lnTo>
                    <a:pt x="88256" y="1485900"/>
                  </a:lnTo>
                  <a:close/>
                </a:path>
                <a:path w="119379" h="2082800">
                  <a:moveTo>
                    <a:pt x="84400" y="1473200"/>
                  </a:moveTo>
                  <a:lnTo>
                    <a:pt x="53125" y="1473200"/>
                  </a:lnTo>
                  <a:lnTo>
                    <a:pt x="55748" y="1485900"/>
                  </a:lnTo>
                  <a:lnTo>
                    <a:pt x="86938" y="1485900"/>
                  </a:lnTo>
                  <a:lnTo>
                    <a:pt x="84400" y="1473200"/>
                  </a:lnTo>
                  <a:close/>
                </a:path>
                <a:path w="119379" h="2082800">
                  <a:moveTo>
                    <a:pt x="49244" y="1435100"/>
                  </a:moveTo>
                  <a:lnTo>
                    <a:pt x="43841" y="1435100"/>
                  </a:lnTo>
                  <a:lnTo>
                    <a:pt x="48368" y="1460500"/>
                  </a:lnTo>
                  <a:lnTo>
                    <a:pt x="45736" y="1473200"/>
                  </a:lnTo>
                  <a:lnTo>
                    <a:pt x="85204" y="1473200"/>
                  </a:lnTo>
                  <a:lnTo>
                    <a:pt x="87380" y="1460500"/>
                  </a:lnTo>
                  <a:lnTo>
                    <a:pt x="93980" y="1447800"/>
                  </a:lnTo>
                  <a:lnTo>
                    <a:pt x="58375" y="1447800"/>
                  </a:lnTo>
                  <a:lnTo>
                    <a:pt x="49244" y="1435100"/>
                  </a:lnTo>
                  <a:close/>
                </a:path>
                <a:path w="119379" h="2082800">
                  <a:moveTo>
                    <a:pt x="90552" y="1460500"/>
                  </a:moveTo>
                  <a:lnTo>
                    <a:pt x="88553" y="1460500"/>
                  </a:lnTo>
                  <a:lnTo>
                    <a:pt x="91239" y="1473200"/>
                  </a:lnTo>
                  <a:lnTo>
                    <a:pt x="90552" y="1460500"/>
                  </a:lnTo>
                  <a:close/>
                </a:path>
                <a:path w="119379" h="2082800">
                  <a:moveTo>
                    <a:pt x="98855" y="1447800"/>
                  </a:moveTo>
                  <a:lnTo>
                    <a:pt x="94125" y="1447800"/>
                  </a:lnTo>
                  <a:lnTo>
                    <a:pt x="96109" y="1460500"/>
                  </a:lnTo>
                  <a:lnTo>
                    <a:pt x="98855" y="1447800"/>
                  </a:lnTo>
                  <a:close/>
                </a:path>
                <a:path w="119379" h="2082800">
                  <a:moveTo>
                    <a:pt x="78953" y="1409700"/>
                  </a:moveTo>
                  <a:lnTo>
                    <a:pt x="56350" y="1409700"/>
                  </a:lnTo>
                  <a:lnTo>
                    <a:pt x="54123" y="1422400"/>
                  </a:lnTo>
                  <a:lnTo>
                    <a:pt x="52655" y="1428715"/>
                  </a:lnTo>
                  <a:lnTo>
                    <a:pt x="58375" y="1447800"/>
                  </a:lnTo>
                  <a:lnTo>
                    <a:pt x="92364" y="1447800"/>
                  </a:lnTo>
                  <a:lnTo>
                    <a:pt x="90290" y="1435100"/>
                  </a:lnTo>
                  <a:lnTo>
                    <a:pt x="88021" y="1435100"/>
                  </a:lnTo>
                  <a:lnTo>
                    <a:pt x="86992" y="1422400"/>
                  </a:lnTo>
                  <a:lnTo>
                    <a:pt x="82855" y="1422400"/>
                  </a:lnTo>
                  <a:lnTo>
                    <a:pt x="79113" y="1409968"/>
                  </a:lnTo>
                  <a:lnTo>
                    <a:pt x="78953" y="1409700"/>
                  </a:lnTo>
                  <a:close/>
                </a:path>
                <a:path w="119379" h="2082800">
                  <a:moveTo>
                    <a:pt x="50762" y="1422400"/>
                  </a:moveTo>
                  <a:lnTo>
                    <a:pt x="51171" y="1435100"/>
                  </a:lnTo>
                  <a:lnTo>
                    <a:pt x="52655" y="1428715"/>
                  </a:lnTo>
                  <a:lnTo>
                    <a:pt x="50762" y="1422400"/>
                  </a:lnTo>
                  <a:close/>
                </a:path>
                <a:path w="119379" h="2082800">
                  <a:moveTo>
                    <a:pt x="81252" y="1397000"/>
                  </a:moveTo>
                  <a:lnTo>
                    <a:pt x="45924" y="1397000"/>
                  </a:lnTo>
                  <a:lnTo>
                    <a:pt x="45231" y="1409968"/>
                  </a:lnTo>
                  <a:lnTo>
                    <a:pt x="44693" y="1422400"/>
                  </a:lnTo>
                  <a:lnTo>
                    <a:pt x="47495" y="1422400"/>
                  </a:lnTo>
                  <a:lnTo>
                    <a:pt x="55068" y="1409700"/>
                  </a:lnTo>
                  <a:lnTo>
                    <a:pt x="83227" y="1409700"/>
                  </a:lnTo>
                  <a:lnTo>
                    <a:pt x="81252" y="1397000"/>
                  </a:lnTo>
                  <a:close/>
                </a:path>
                <a:path w="119379" h="2082800">
                  <a:moveTo>
                    <a:pt x="88108" y="1409700"/>
                  </a:moveTo>
                  <a:lnTo>
                    <a:pt x="79032" y="1409700"/>
                  </a:lnTo>
                  <a:lnTo>
                    <a:pt x="79113" y="1409968"/>
                  </a:lnTo>
                  <a:lnTo>
                    <a:pt x="86520" y="1422400"/>
                  </a:lnTo>
                  <a:lnTo>
                    <a:pt x="86992" y="1422400"/>
                  </a:lnTo>
                  <a:lnTo>
                    <a:pt x="88108" y="1409700"/>
                  </a:lnTo>
                  <a:close/>
                </a:path>
                <a:path w="119379" h="2082800">
                  <a:moveTo>
                    <a:pt x="97215" y="1409700"/>
                  </a:moveTo>
                  <a:lnTo>
                    <a:pt x="93902" y="1422400"/>
                  </a:lnTo>
                  <a:lnTo>
                    <a:pt x="97978" y="1422400"/>
                  </a:lnTo>
                  <a:lnTo>
                    <a:pt x="97215" y="1409700"/>
                  </a:lnTo>
                  <a:close/>
                </a:path>
                <a:path w="119379" h="2082800">
                  <a:moveTo>
                    <a:pt x="79032" y="1409700"/>
                  </a:moveTo>
                  <a:lnTo>
                    <a:pt x="79113" y="1409968"/>
                  </a:lnTo>
                  <a:lnTo>
                    <a:pt x="79032" y="1409700"/>
                  </a:lnTo>
                  <a:close/>
                </a:path>
                <a:path w="119379" h="2082800">
                  <a:moveTo>
                    <a:pt x="91448" y="1346200"/>
                  </a:moveTo>
                  <a:lnTo>
                    <a:pt x="46258" y="1346200"/>
                  </a:lnTo>
                  <a:lnTo>
                    <a:pt x="45925" y="1358900"/>
                  </a:lnTo>
                  <a:lnTo>
                    <a:pt x="46110" y="1371600"/>
                  </a:lnTo>
                  <a:lnTo>
                    <a:pt x="46626" y="1384300"/>
                  </a:lnTo>
                  <a:lnTo>
                    <a:pt x="91651" y="1384300"/>
                  </a:lnTo>
                  <a:lnTo>
                    <a:pt x="83522" y="1397000"/>
                  </a:lnTo>
                  <a:lnTo>
                    <a:pt x="81252" y="1397000"/>
                  </a:lnTo>
                  <a:lnTo>
                    <a:pt x="91086" y="1409700"/>
                  </a:lnTo>
                  <a:lnTo>
                    <a:pt x="95789" y="1397000"/>
                  </a:lnTo>
                  <a:lnTo>
                    <a:pt x="95807" y="1384300"/>
                  </a:lnTo>
                  <a:lnTo>
                    <a:pt x="92713" y="1371600"/>
                  </a:lnTo>
                  <a:lnTo>
                    <a:pt x="50162" y="1371600"/>
                  </a:lnTo>
                  <a:lnTo>
                    <a:pt x="50928" y="1358900"/>
                  </a:lnTo>
                  <a:lnTo>
                    <a:pt x="90249" y="1358900"/>
                  </a:lnTo>
                  <a:lnTo>
                    <a:pt x="91448" y="1346200"/>
                  </a:lnTo>
                  <a:close/>
                </a:path>
                <a:path w="119379" h="2082800">
                  <a:moveTo>
                    <a:pt x="80488" y="1384300"/>
                  </a:moveTo>
                  <a:lnTo>
                    <a:pt x="45160" y="1384300"/>
                  </a:lnTo>
                  <a:lnTo>
                    <a:pt x="43516" y="1397000"/>
                  </a:lnTo>
                  <a:lnTo>
                    <a:pt x="83522" y="1397000"/>
                  </a:lnTo>
                  <a:lnTo>
                    <a:pt x="80488" y="1384300"/>
                  </a:lnTo>
                  <a:close/>
                </a:path>
                <a:path w="119379" h="2082800">
                  <a:moveTo>
                    <a:pt x="86875" y="1358900"/>
                  </a:moveTo>
                  <a:lnTo>
                    <a:pt x="64105" y="1358900"/>
                  </a:lnTo>
                  <a:lnTo>
                    <a:pt x="61598" y="1371600"/>
                  </a:lnTo>
                  <a:lnTo>
                    <a:pt x="84371" y="1371600"/>
                  </a:lnTo>
                  <a:lnTo>
                    <a:pt x="86875" y="1358900"/>
                  </a:lnTo>
                  <a:close/>
                </a:path>
                <a:path w="119379" h="2082800">
                  <a:moveTo>
                    <a:pt x="89325" y="1358900"/>
                  </a:moveTo>
                  <a:lnTo>
                    <a:pt x="87630" y="1358900"/>
                  </a:lnTo>
                  <a:lnTo>
                    <a:pt x="86768" y="1371600"/>
                  </a:lnTo>
                  <a:lnTo>
                    <a:pt x="89295" y="1371600"/>
                  </a:lnTo>
                  <a:lnTo>
                    <a:pt x="89325" y="1358900"/>
                  </a:lnTo>
                  <a:close/>
                </a:path>
                <a:path w="119379" h="2082800">
                  <a:moveTo>
                    <a:pt x="48270" y="1333500"/>
                  </a:moveTo>
                  <a:lnTo>
                    <a:pt x="42130" y="1333500"/>
                  </a:lnTo>
                  <a:lnTo>
                    <a:pt x="44857" y="1346200"/>
                  </a:lnTo>
                  <a:lnTo>
                    <a:pt x="49296" y="1346200"/>
                  </a:lnTo>
                  <a:lnTo>
                    <a:pt x="48270" y="1333500"/>
                  </a:lnTo>
                  <a:close/>
                </a:path>
                <a:path w="119379" h="2082800">
                  <a:moveTo>
                    <a:pt x="92070" y="1282700"/>
                  </a:moveTo>
                  <a:lnTo>
                    <a:pt x="88258" y="1282700"/>
                  </a:lnTo>
                  <a:lnTo>
                    <a:pt x="86676" y="1295400"/>
                  </a:lnTo>
                  <a:lnTo>
                    <a:pt x="43265" y="1295400"/>
                  </a:lnTo>
                  <a:lnTo>
                    <a:pt x="54773" y="1308100"/>
                  </a:lnTo>
                  <a:lnTo>
                    <a:pt x="41691" y="1308100"/>
                  </a:lnTo>
                  <a:lnTo>
                    <a:pt x="44605" y="1320800"/>
                  </a:lnTo>
                  <a:lnTo>
                    <a:pt x="41314" y="1333500"/>
                  </a:lnTo>
                  <a:lnTo>
                    <a:pt x="48270" y="1333500"/>
                  </a:lnTo>
                  <a:lnTo>
                    <a:pt x="49296" y="1346200"/>
                  </a:lnTo>
                  <a:lnTo>
                    <a:pt x="82301" y="1346200"/>
                  </a:lnTo>
                  <a:lnTo>
                    <a:pt x="79400" y="1333500"/>
                  </a:lnTo>
                  <a:lnTo>
                    <a:pt x="81542" y="1320800"/>
                  </a:lnTo>
                  <a:lnTo>
                    <a:pt x="87390" y="1320800"/>
                  </a:lnTo>
                  <a:lnTo>
                    <a:pt x="82885" y="1308100"/>
                  </a:lnTo>
                  <a:lnTo>
                    <a:pt x="88064" y="1295400"/>
                  </a:lnTo>
                  <a:lnTo>
                    <a:pt x="92070" y="1282700"/>
                  </a:lnTo>
                  <a:close/>
                </a:path>
                <a:path w="119379" h="2082800">
                  <a:moveTo>
                    <a:pt x="94914" y="1308100"/>
                  </a:moveTo>
                  <a:lnTo>
                    <a:pt x="91588" y="1308100"/>
                  </a:lnTo>
                  <a:lnTo>
                    <a:pt x="94337" y="1320800"/>
                  </a:lnTo>
                  <a:lnTo>
                    <a:pt x="94914" y="1308100"/>
                  </a:lnTo>
                  <a:close/>
                </a:path>
                <a:path w="119379" h="2082800">
                  <a:moveTo>
                    <a:pt x="84558" y="1282700"/>
                  </a:moveTo>
                  <a:lnTo>
                    <a:pt x="41108" y="1282700"/>
                  </a:lnTo>
                  <a:lnTo>
                    <a:pt x="41670" y="1295400"/>
                  </a:lnTo>
                  <a:lnTo>
                    <a:pt x="86676" y="1295400"/>
                  </a:lnTo>
                  <a:lnTo>
                    <a:pt x="84558" y="1282700"/>
                  </a:lnTo>
                  <a:close/>
                </a:path>
                <a:path w="119379" h="2082800">
                  <a:moveTo>
                    <a:pt x="79735" y="1231900"/>
                  </a:moveTo>
                  <a:lnTo>
                    <a:pt x="46762" y="1231900"/>
                  </a:lnTo>
                  <a:lnTo>
                    <a:pt x="38951" y="1244600"/>
                  </a:lnTo>
                  <a:lnTo>
                    <a:pt x="41382" y="1244600"/>
                  </a:lnTo>
                  <a:lnTo>
                    <a:pt x="46790" y="1257300"/>
                  </a:lnTo>
                  <a:lnTo>
                    <a:pt x="47914" y="1270000"/>
                  </a:lnTo>
                  <a:lnTo>
                    <a:pt x="39655" y="1270000"/>
                  </a:lnTo>
                  <a:lnTo>
                    <a:pt x="43323" y="1282700"/>
                  </a:lnTo>
                  <a:lnTo>
                    <a:pt x="80041" y="1282700"/>
                  </a:lnTo>
                  <a:lnTo>
                    <a:pt x="78395" y="1270000"/>
                  </a:lnTo>
                  <a:lnTo>
                    <a:pt x="47914" y="1270000"/>
                  </a:lnTo>
                  <a:lnTo>
                    <a:pt x="40499" y="1257300"/>
                  </a:lnTo>
                  <a:lnTo>
                    <a:pt x="87617" y="1257300"/>
                  </a:lnTo>
                  <a:lnTo>
                    <a:pt x="90824" y="1244600"/>
                  </a:lnTo>
                  <a:lnTo>
                    <a:pt x="79735" y="1231900"/>
                  </a:lnTo>
                  <a:close/>
                </a:path>
                <a:path w="119379" h="2082800">
                  <a:moveTo>
                    <a:pt x="89840" y="1270000"/>
                  </a:moveTo>
                  <a:lnTo>
                    <a:pt x="84178" y="1270000"/>
                  </a:lnTo>
                  <a:lnTo>
                    <a:pt x="84558" y="1282700"/>
                  </a:lnTo>
                  <a:lnTo>
                    <a:pt x="88258" y="1282700"/>
                  </a:lnTo>
                  <a:lnTo>
                    <a:pt x="89840" y="1270000"/>
                  </a:lnTo>
                  <a:close/>
                </a:path>
                <a:path w="119379" h="2082800">
                  <a:moveTo>
                    <a:pt x="73391" y="1181100"/>
                  </a:moveTo>
                  <a:lnTo>
                    <a:pt x="53118" y="1181100"/>
                  </a:lnTo>
                  <a:lnTo>
                    <a:pt x="51377" y="1193800"/>
                  </a:lnTo>
                  <a:lnTo>
                    <a:pt x="48124" y="1193800"/>
                  </a:lnTo>
                  <a:lnTo>
                    <a:pt x="44605" y="1206500"/>
                  </a:lnTo>
                  <a:lnTo>
                    <a:pt x="36055" y="1219200"/>
                  </a:lnTo>
                  <a:lnTo>
                    <a:pt x="44407" y="1231900"/>
                  </a:lnTo>
                  <a:lnTo>
                    <a:pt x="87235" y="1231900"/>
                  </a:lnTo>
                  <a:lnTo>
                    <a:pt x="92492" y="1219200"/>
                  </a:lnTo>
                  <a:lnTo>
                    <a:pt x="78698" y="1219200"/>
                  </a:lnTo>
                  <a:lnTo>
                    <a:pt x="75026" y="1206500"/>
                  </a:lnTo>
                  <a:lnTo>
                    <a:pt x="72480" y="1193800"/>
                  </a:lnTo>
                  <a:lnTo>
                    <a:pt x="73391" y="1181100"/>
                  </a:lnTo>
                  <a:close/>
                </a:path>
                <a:path w="119379" h="2082800">
                  <a:moveTo>
                    <a:pt x="80439" y="1181100"/>
                  </a:moveTo>
                  <a:lnTo>
                    <a:pt x="73391" y="1181100"/>
                  </a:lnTo>
                  <a:lnTo>
                    <a:pt x="80091" y="1193800"/>
                  </a:lnTo>
                  <a:lnTo>
                    <a:pt x="81163" y="1219200"/>
                  </a:lnTo>
                  <a:lnTo>
                    <a:pt x="91474" y="1219200"/>
                  </a:lnTo>
                  <a:lnTo>
                    <a:pt x="93991" y="1206500"/>
                  </a:lnTo>
                  <a:lnTo>
                    <a:pt x="88646" y="1193800"/>
                  </a:lnTo>
                  <a:lnTo>
                    <a:pt x="80400" y="1193800"/>
                  </a:lnTo>
                  <a:lnTo>
                    <a:pt x="80439" y="1181100"/>
                  </a:lnTo>
                  <a:close/>
                </a:path>
                <a:path w="119379" h="2082800">
                  <a:moveTo>
                    <a:pt x="43873" y="1193800"/>
                  </a:moveTo>
                  <a:lnTo>
                    <a:pt x="34543" y="1193800"/>
                  </a:lnTo>
                  <a:lnTo>
                    <a:pt x="39820" y="1206500"/>
                  </a:lnTo>
                  <a:lnTo>
                    <a:pt x="43873" y="1193800"/>
                  </a:lnTo>
                  <a:close/>
                </a:path>
                <a:path w="119379" h="2082800">
                  <a:moveTo>
                    <a:pt x="41493" y="1181100"/>
                  </a:moveTo>
                  <a:lnTo>
                    <a:pt x="39004" y="1193800"/>
                  </a:lnTo>
                  <a:lnTo>
                    <a:pt x="46560" y="1193800"/>
                  </a:lnTo>
                  <a:lnTo>
                    <a:pt x="41493" y="1181100"/>
                  </a:lnTo>
                  <a:close/>
                </a:path>
                <a:path w="119379" h="2082800">
                  <a:moveTo>
                    <a:pt x="88878" y="1181100"/>
                  </a:moveTo>
                  <a:lnTo>
                    <a:pt x="83829" y="1181100"/>
                  </a:lnTo>
                  <a:lnTo>
                    <a:pt x="81074" y="1193800"/>
                  </a:lnTo>
                  <a:lnTo>
                    <a:pt x="88416" y="1193800"/>
                  </a:lnTo>
                  <a:lnTo>
                    <a:pt x="88878" y="1181100"/>
                  </a:lnTo>
                  <a:close/>
                </a:path>
                <a:path w="119379" h="2082800">
                  <a:moveTo>
                    <a:pt x="76187" y="1168400"/>
                  </a:moveTo>
                  <a:lnTo>
                    <a:pt x="40496" y="1168400"/>
                  </a:lnTo>
                  <a:lnTo>
                    <a:pt x="47609" y="1181100"/>
                  </a:lnTo>
                  <a:lnTo>
                    <a:pt x="75510" y="1181100"/>
                  </a:lnTo>
                  <a:lnTo>
                    <a:pt x="76187" y="1168400"/>
                  </a:lnTo>
                  <a:close/>
                </a:path>
                <a:path w="119379" h="2082800">
                  <a:moveTo>
                    <a:pt x="88033" y="1168400"/>
                  </a:moveTo>
                  <a:lnTo>
                    <a:pt x="76187" y="1168400"/>
                  </a:lnTo>
                  <a:lnTo>
                    <a:pt x="77568" y="1181100"/>
                  </a:lnTo>
                  <a:lnTo>
                    <a:pt x="91756" y="1181100"/>
                  </a:lnTo>
                  <a:lnTo>
                    <a:pt x="88033" y="1168400"/>
                  </a:lnTo>
                  <a:close/>
                </a:path>
                <a:path w="119379" h="2082800">
                  <a:moveTo>
                    <a:pt x="83442" y="1143000"/>
                  </a:moveTo>
                  <a:lnTo>
                    <a:pt x="36908" y="1143000"/>
                  </a:lnTo>
                  <a:lnTo>
                    <a:pt x="39468" y="1155700"/>
                  </a:lnTo>
                  <a:lnTo>
                    <a:pt x="41946" y="1155700"/>
                  </a:lnTo>
                  <a:lnTo>
                    <a:pt x="36901" y="1168400"/>
                  </a:lnTo>
                  <a:lnTo>
                    <a:pt x="76408" y="1168400"/>
                  </a:lnTo>
                  <a:lnTo>
                    <a:pt x="75495" y="1155700"/>
                  </a:lnTo>
                  <a:lnTo>
                    <a:pt x="83442" y="1143000"/>
                  </a:lnTo>
                  <a:close/>
                </a:path>
                <a:path w="119379" h="2082800">
                  <a:moveTo>
                    <a:pt x="80842" y="1155700"/>
                  </a:moveTo>
                  <a:lnTo>
                    <a:pt x="79288" y="1155700"/>
                  </a:lnTo>
                  <a:lnTo>
                    <a:pt x="77832" y="1168400"/>
                  </a:lnTo>
                  <a:lnTo>
                    <a:pt x="79484" y="1168400"/>
                  </a:lnTo>
                  <a:lnTo>
                    <a:pt x="80842" y="1155700"/>
                  </a:lnTo>
                  <a:close/>
                </a:path>
                <a:path w="119379" h="2082800">
                  <a:moveTo>
                    <a:pt x="77704" y="1130300"/>
                  </a:moveTo>
                  <a:lnTo>
                    <a:pt x="37127" y="1130300"/>
                  </a:lnTo>
                  <a:lnTo>
                    <a:pt x="41380" y="1143000"/>
                  </a:lnTo>
                  <a:lnTo>
                    <a:pt x="82096" y="1143000"/>
                  </a:lnTo>
                  <a:lnTo>
                    <a:pt x="77704" y="1130300"/>
                  </a:lnTo>
                  <a:close/>
                </a:path>
                <a:path w="119379" h="2082800">
                  <a:moveTo>
                    <a:pt x="85282" y="1117600"/>
                  </a:moveTo>
                  <a:lnTo>
                    <a:pt x="42017" y="1117600"/>
                  </a:lnTo>
                  <a:lnTo>
                    <a:pt x="38370" y="1130300"/>
                  </a:lnTo>
                  <a:lnTo>
                    <a:pt x="89201" y="1130300"/>
                  </a:lnTo>
                  <a:lnTo>
                    <a:pt x="85282" y="1117600"/>
                  </a:lnTo>
                  <a:close/>
                </a:path>
                <a:path w="119379" h="2082800">
                  <a:moveTo>
                    <a:pt x="73191" y="1066800"/>
                  </a:moveTo>
                  <a:lnTo>
                    <a:pt x="37303" y="1066800"/>
                  </a:lnTo>
                  <a:lnTo>
                    <a:pt x="34195" y="1079500"/>
                  </a:lnTo>
                  <a:lnTo>
                    <a:pt x="40428" y="1092200"/>
                  </a:lnTo>
                  <a:lnTo>
                    <a:pt x="35485" y="1104900"/>
                  </a:lnTo>
                  <a:lnTo>
                    <a:pt x="36107" y="1117600"/>
                  </a:lnTo>
                  <a:lnTo>
                    <a:pt x="72696" y="1117600"/>
                  </a:lnTo>
                  <a:lnTo>
                    <a:pt x="73872" y="1092200"/>
                  </a:lnTo>
                  <a:lnTo>
                    <a:pt x="82708" y="1092200"/>
                  </a:lnTo>
                  <a:lnTo>
                    <a:pt x="77221" y="1079500"/>
                  </a:lnTo>
                  <a:lnTo>
                    <a:pt x="70825" y="1079500"/>
                  </a:lnTo>
                  <a:lnTo>
                    <a:pt x="73191" y="1066800"/>
                  </a:lnTo>
                  <a:close/>
                </a:path>
                <a:path w="119379" h="2082800">
                  <a:moveTo>
                    <a:pt x="37056" y="1092200"/>
                  </a:moveTo>
                  <a:lnTo>
                    <a:pt x="27800" y="1092200"/>
                  </a:lnTo>
                  <a:lnTo>
                    <a:pt x="32972" y="1104900"/>
                  </a:lnTo>
                  <a:lnTo>
                    <a:pt x="37056" y="1092200"/>
                  </a:lnTo>
                  <a:close/>
                </a:path>
                <a:path w="119379" h="2082800">
                  <a:moveTo>
                    <a:pt x="80772" y="1092200"/>
                  </a:moveTo>
                  <a:lnTo>
                    <a:pt x="75973" y="1092200"/>
                  </a:lnTo>
                  <a:lnTo>
                    <a:pt x="76802" y="1104900"/>
                  </a:lnTo>
                  <a:lnTo>
                    <a:pt x="79616" y="1104900"/>
                  </a:lnTo>
                  <a:lnTo>
                    <a:pt x="80772" y="1092200"/>
                  </a:lnTo>
                  <a:close/>
                </a:path>
                <a:path w="119379" h="2082800">
                  <a:moveTo>
                    <a:pt x="86141" y="1066800"/>
                  </a:moveTo>
                  <a:lnTo>
                    <a:pt x="73191" y="1066800"/>
                  </a:lnTo>
                  <a:lnTo>
                    <a:pt x="75694" y="1079500"/>
                  </a:lnTo>
                  <a:lnTo>
                    <a:pt x="89526" y="1079500"/>
                  </a:lnTo>
                  <a:lnTo>
                    <a:pt x="86141" y="1066800"/>
                  </a:lnTo>
                  <a:close/>
                </a:path>
                <a:path w="119379" h="2082800">
                  <a:moveTo>
                    <a:pt x="71086" y="1054100"/>
                  </a:moveTo>
                  <a:lnTo>
                    <a:pt x="32930" y="1054100"/>
                  </a:lnTo>
                  <a:lnTo>
                    <a:pt x="40099" y="1066800"/>
                  </a:lnTo>
                  <a:lnTo>
                    <a:pt x="73459" y="1066800"/>
                  </a:lnTo>
                  <a:lnTo>
                    <a:pt x="71086" y="1054100"/>
                  </a:lnTo>
                  <a:close/>
                </a:path>
                <a:path w="119379" h="2082800">
                  <a:moveTo>
                    <a:pt x="52167" y="1041400"/>
                  </a:moveTo>
                  <a:lnTo>
                    <a:pt x="46372" y="1041400"/>
                  </a:lnTo>
                  <a:lnTo>
                    <a:pt x="37299" y="1054100"/>
                  </a:lnTo>
                  <a:lnTo>
                    <a:pt x="46700" y="1054100"/>
                  </a:lnTo>
                  <a:lnTo>
                    <a:pt x="52167" y="1041400"/>
                  </a:lnTo>
                  <a:close/>
                </a:path>
                <a:path w="119379" h="2082800">
                  <a:moveTo>
                    <a:pt x="56886" y="1041400"/>
                  </a:moveTo>
                  <a:lnTo>
                    <a:pt x="55419" y="1041400"/>
                  </a:lnTo>
                  <a:lnTo>
                    <a:pt x="55095" y="1054100"/>
                  </a:lnTo>
                  <a:lnTo>
                    <a:pt x="57705" y="1054100"/>
                  </a:lnTo>
                  <a:lnTo>
                    <a:pt x="56886" y="1041400"/>
                  </a:lnTo>
                  <a:close/>
                </a:path>
                <a:path w="119379" h="2082800">
                  <a:moveTo>
                    <a:pt x="79434" y="1041400"/>
                  </a:moveTo>
                  <a:lnTo>
                    <a:pt x="58490" y="1041400"/>
                  </a:lnTo>
                  <a:lnTo>
                    <a:pt x="59618" y="1054100"/>
                  </a:lnTo>
                  <a:lnTo>
                    <a:pt x="78333" y="1054100"/>
                  </a:lnTo>
                  <a:lnTo>
                    <a:pt x="79434" y="1041400"/>
                  </a:lnTo>
                  <a:close/>
                </a:path>
                <a:path w="119379" h="2082800">
                  <a:moveTo>
                    <a:pt x="62075" y="1003300"/>
                  </a:moveTo>
                  <a:lnTo>
                    <a:pt x="36505" y="1003300"/>
                  </a:lnTo>
                  <a:lnTo>
                    <a:pt x="35820" y="1016000"/>
                  </a:lnTo>
                  <a:lnTo>
                    <a:pt x="32514" y="1041400"/>
                  </a:lnTo>
                  <a:lnTo>
                    <a:pt x="71451" y="1041400"/>
                  </a:lnTo>
                  <a:lnTo>
                    <a:pt x="71505" y="1028700"/>
                  </a:lnTo>
                  <a:lnTo>
                    <a:pt x="75984" y="1028700"/>
                  </a:lnTo>
                  <a:lnTo>
                    <a:pt x="83412" y="1016000"/>
                  </a:lnTo>
                  <a:lnTo>
                    <a:pt x="61799" y="1016000"/>
                  </a:lnTo>
                  <a:lnTo>
                    <a:pt x="62075" y="1003300"/>
                  </a:lnTo>
                  <a:close/>
                </a:path>
                <a:path w="119379" h="2082800">
                  <a:moveTo>
                    <a:pt x="83242" y="1028700"/>
                  </a:moveTo>
                  <a:lnTo>
                    <a:pt x="72720" y="1028700"/>
                  </a:lnTo>
                  <a:lnTo>
                    <a:pt x="72279" y="1041400"/>
                  </a:lnTo>
                  <a:lnTo>
                    <a:pt x="80987" y="1041400"/>
                  </a:lnTo>
                  <a:lnTo>
                    <a:pt x="83242" y="1028700"/>
                  </a:lnTo>
                  <a:close/>
                </a:path>
                <a:path w="119379" h="2082800">
                  <a:moveTo>
                    <a:pt x="71599" y="990600"/>
                  </a:moveTo>
                  <a:lnTo>
                    <a:pt x="40223" y="990600"/>
                  </a:lnTo>
                  <a:lnTo>
                    <a:pt x="38629" y="1003300"/>
                  </a:lnTo>
                  <a:lnTo>
                    <a:pt x="64093" y="1003300"/>
                  </a:lnTo>
                  <a:lnTo>
                    <a:pt x="66671" y="1016000"/>
                  </a:lnTo>
                  <a:lnTo>
                    <a:pt x="74304" y="1016000"/>
                  </a:lnTo>
                  <a:lnTo>
                    <a:pt x="71129" y="1003300"/>
                  </a:lnTo>
                  <a:lnTo>
                    <a:pt x="71599" y="990600"/>
                  </a:lnTo>
                  <a:close/>
                </a:path>
                <a:path w="119379" h="2082800">
                  <a:moveTo>
                    <a:pt x="34742" y="990600"/>
                  </a:moveTo>
                  <a:lnTo>
                    <a:pt x="32428" y="1003300"/>
                  </a:lnTo>
                  <a:lnTo>
                    <a:pt x="37276" y="1003300"/>
                  </a:lnTo>
                  <a:lnTo>
                    <a:pt x="34742" y="990600"/>
                  </a:lnTo>
                  <a:close/>
                </a:path>
                <a:path w="119379" h="2082800">
                  <a:moveTo>
                    <a:pt x="73967" y="965200"/>
                  </a:moveTo>
                  <a:lnTo>
                    <a:pt x="29962" y="965200"/>
                  </a:lnTo>
                  <a:lnTo>
                    <a:pt x="31567" y="977900"/>
                  </a:lnTo>
                  <a:lnTo>
                    <a:pt x="35689" y="990600"/>
                  </a:lnTo>
                  <a:lnTo>
                    <a:pt x="71599" y="990600"/>
                  </a:lnTo>
                  <a:lnTo>
                    <a:pt x="78366" y="1003300"/>
                  </a:lnTo>
                  <a:lnTo>
                    <a:pt x="81689" y="990600"/>
                  </a:lnTo>
                  <a:lnTo>
                    <a:pt x="81528" y="977900"/>
                  </a:lnTo>
                  <a:lnTo>
                    <a:pt x="80415" y="977900"/>
                  </a:lnTo>
                  <a:lnTo>
                    <a:pt x="73967" y="965200"/>
                  </a:lnTo>
                  <a:close/>
                </a:path>
                <a:path w="119379" h="2082800">
                  <a:moveTo>
                    <a:pt x="28742" y="977900"/>
                  </a:moveTo>
                  <a:lnTo>
                    <a:pt x="27207" y="977900"/>
                  </a:lnTo>
                  <a:lnTo>
                    <a:pt x="27218" y="990600"/>
                  </a:lnTo>
                  <a:lnTo>
                    <a:pt x="28742" y="977900"/>
                  </a:lnTo>
                  <a:close/>
                </a:path>
                <a:path w="119379" h="2082800">
                  <a:moveTo>
                    <a:pt x="86541" y="965200"/>
                  </a:moveTo>
                  <a:lnTo>
                    <a:pt x="83076" y="965200"/>
                  </a:lnTo>
                  <a:lnTo>
                    <a:pt x="80416" y="977900"/>
                  </a:lnTo>
                  <a:lnTo>
                    <a:pt x="86541" y="965200"/>
                  </a:lnTo>
                  <a:close/>
                </a:path>
                <a:path w="119379" h="2082800">
                  <a:moveTo>
                    <a:pt x="63694" y="939800"/>
                  </a:moveTo>
                  <a:lnTo>
                    <a:pt x="33394" y="939800"/>
                  </a:lnTo>
                  <a:lnTo>
                    <a:pt x="31608" y="952500"/>
                  </a:lnTo>
                  <a:lnTo>
                    <a:pt x="33883" y="965200"/>
                  </a:lnTo>
                  <a:lnTo>
                    <a:pt x="68264" y="965200"/>
                  </a:lnTo>
                  <a:lnTo>
                    <a:pt x="64895" y="952500"/>
                  </a:lnTo>
                  <a:lnTo>
                    <a:pt x="63227" y="952500"/>
                  </a:lnTo>
                  <a:lnTo>
                    <a:pt x="63694" y="939800"/>
                  </a:lnTo>
                  <a:close/>
                </a:path>
                <a:path w="119379" h="2082800">
                  <a:moveTo>
                    <a:pt x="26753" y="927100"/>
                  </a:moveTo>
                  <a:lnTo>
                    <a:pt x="28512" y="939800"/>
                  </a:lnTo>
                  <a:lnTo>
                    <a:pt x="31538" y="939800"/>
                  </a:lnTo>
                  <a:lnTo>
                    <a:pt x="26753" y="927100"/>
                  </a:lnTo>
                  <a:close/>
                </a:path>
                <a:path w="119379" h="2082800">
                  <a:moveTo>
                    <a:pt x="43158" y="914400"/>
                  </a:moveTo>
                  <a:lnTo>
                    <a:pt x="31709" y="914400"/>
                  </a:lnTo>
                  <a:lnTo>
                    <a:pt x="29873" y="927100"/>
                  </a:lnTo>
                  <a:lnTo>
                    <a:pt x="34422" y="939800"/>
                  </a:lnTo>
                  <a:lnTo>
                    <a:pt x="36763" y="939800"/>
                  </a:lnTo>
                  <a:lnTo>
                    <a:pt x="38622" y="927100"/>
                  </a:lnTo>
                  <a:lnTo>
                    <a:pt x="43158" y="914400"/>
                  </a:lnTo>
                  <a:close/>
                </a:path>
                <a:path w="119379" h="2082800">
                  <a:moveTo>
                    <a:pt x="65265" y="927100"/>
                  </a:moveTo>
                  <a:lnTo>
                    <a:pt x="43330" y="927100"/>
                  </a:lnTo>
                  <a:lnTo>
                    <a:pt x="41085" y="939800"/>
                  </a:lnTo>
                  <a:lnTo>
                    <a:pt x="64291" y="939800"/>
                  </a:lnTo>
                  <a:lnTo>
                    <a:pt x="65265" y="927100"/>
                  </a:lnTo>
                  <a:close/>
                </a:path>
                <a:path w="119379" h="2082800">
                  <a:moveTo>
                    <a:pt x="70391" y="927100"/>
                  </a:moveTo>
                  <a:lnTo>
                    <a:pt x="65265" y="927100"/>
                  </a:lnTo>
                  <a:lnTo>
                    <a:pt x="64291" y="939800"/>
                  </a:lnTo>
                  <a:lnTo>
                    <a:pt x="67528" y="939800"/>
                  </a:lnTo>
                  <a:lnTo>
                    <a:pt x="70391" y="927100"/>
                  </a:lnTo>
                  <a:close/>
                </a:path>
                <a:path w="119379" h="2082800">
                  <a:moveTo>
                    <a:pt x="83374" y="914400"/>
                  </a:moveTo>
                  <a:lnTo>
                    <a:pt x="47532" y="914400"/>
                  </a:lnTo>
                  <a:lnTo>
                    <a:pt x="48909" y="927100"/>
                  </a:lnTo>
                  <a:lnTo>
                    <a:pt x="77159" y="927100"/>
                  </a:lnTo>
                  <a:lnTo>
                    <a:pt x="83374" y="914400"/>
                  </a:lnTo>
                  <a:close/>
                </a:path>
                <a:path w="119379" h="2082800">
                  <a:moveTo>
                    <a:pt x="72240" y="901700"/>
                  </a:moveTo>
                  <a:lnTo>
                    <a:pt x="35027" y="901700"/>
                  </a:lnTo>
                  <a:lnTo>
                    <a:pt x="35601" y="914400"/>
                  </a:lnTo>
                  <a:lnTo>
                    <a:pt x="79616" y="914400"/>
                  </a:lnTo>
                  <a:lnTo>
                    <a:pt x="72240" y="901700"/>
                  </a:lnTo>
                  <a:close/>
                </a:path>
                <a:path w="119379" h="2082800">
                  <a:moveTo>
                    <a:pt x="32687" y="889000"/>
                  </a:moveTo>
                  <a:lnTo>
                    <a:pt x="30402" y="889000"/>
                  </a:lnTo>
                  <a:lnTo>
                    <a:pt x="29058" y="901700"/>
                  </a:lnTo>
                  <a:lnTo>
                    <a:pt x="34521" y="901700"/>
                  </a:lnTo>
                  <a:lnTo>
                    <a:pt x="32687" y="889000"/>
                  </a:lnTo>
                  <a:close/>
                </a:path>
                <a:path w="119379" h="2082800">
                  <a:moveTo>
                    <a:pt x="68332" y="889000"/>
                  </a:moveTo>
                  <a:lnTo>
                    <a:pt x="36135" y="889000"/>
                  </a:lnTo>
                  <a:lnTo>
                    <a:pt x="34521" y="901700"/>
                  </a:lnTo>
                  <a:lnTo>
                    <a:pt x="67600" y="901700"/>
                  </a:lnTo>
                  <a:lnTo>
                    <a:pt x="68332" y="889000"/>
                  </a:lnTo>
                  <a:close/>
                </a:path>
                <a:path w="119379" h="2082800">
                  <a:moveTo>
                    <a:pt x="74623" y="876300"/>
                  </a:moveTo>
                  <a:lnTo>
                    <a:pt x="70626" y="876300"/>
                  </a:lnTo>
                  <a:lnTo>
                    <a:pt x="74343" y="889000"/>
                  </a:lnTo>
                  <a:lnTo>
                    <a:pt x="68332" y="889000"/>
                  </a:lnTo>
                  <a:lnTo>
                    <a:pt x="75170" y="901700"/>
                  </a:lnTo>
                  <a:lnTo>
                    <a:pt x="77589" y="901700"/>
                  </a:lnTo>
                  <a:lnTo>
                    <a:pt x="76797" y="889000"/>
                  </a:lnTo>
                  <a:lnTo>
                    <a:pt x="74623" y="876300"/>
                  </a:lnTo>
                  <a:close/>
                </a:path>
                <a:path w="119379" h="2082800">
                  <a:moveTo>
                    <a:pt x="70626" y="876300"/>
                  </a:moveTo>
                  <a:lnTo>
                    <a:pt x="32627" y="876300"/>
                  </a:lnTo>
                  <a:lnTo>
                    <a:pt x="32052" y="889000"/>
                  </a:lnTo>
                  <a:lnTo>
                    <a:pt x="67063" y="889000"/>
                  </a:lnTo>
                  <a:lnTo>
                    <a:pt x="70626" y="876300"/>
                  </a:lnTo>
                  <a:close/>
                </a:path>
                <a:path w="119379" h="2082800">
                  <a:moveTo>
                    <a:pt x="69577" y="863600"/>
                  </a:moveTo>
                  <a:lnTo>
                    <a:pt x="23674" y="863600"/>
                  </a:lnTo>
                  <a:lnTo>
                    <a:pt x="30826" y="876300"/>
                  </a:lnTo>
                  <a:lnTo>
                    <a:pt x="68188" y="876300"/>
                  </a:lnTo>
                  <a:lnTo>
                    <a:pt x="69577" y="863600"/>
                  </a:lnTo>
                  <a:close/>
                </a:path>
                <a:path w="119379" h="2082800">
                  <a:moveTo>
                    <a:pt x="77892" y="863600"/>
                  </a:moveTo>
                  <a:lnTo>
                    <a:pt x="69577" y="863600"/>
                  </a:lnTo>
                  <a:lnTo>
                    <a:pt x="71177" y="876300"/>
                  </a:lnTo>
                  <a:lnTo>
                    <a:pt x="74008" y="876300"/>
                  </a:lnTo>
                  <a:lnTo>
                    <a:pt x="77892" y="863600"/>
                  </a:lnTo>
                  <a:close/>
                </a:path>
                <a:path w="119379" h="2082800">
                  <a:moveTo>
                    <a:pt x="85044" y="863600"/>
                  </a:moveTo>
                  <a:lnTo>
                    <a:pt x="81547" y="863600"/>
                  </a:lnTo>
                  <a:lnTo>
                    <a:pt x="78887" y="876300"/>
                  </a:lnTo>
                  <a:lnTo>
                    <a:pt x="85044" y="863600"/>
                  </a:lnTo>
                  <a:close/>
                </a:path>
                <a:path w="119379" h="2082800">
                  <a:moveTo>
                    <a:pt x="44543" y="850900"/>
                  </a:moveTo>
                  <a:lnTo>
                    <a:pt x="43270" y="850900"/>
                  </a:lnTo>
                  <a:lnTo>
                    <a:pt x="32009" y="863600"/>
                  </a:lnTo>
                  <a:lnTo>
                    <a:pt x="54331" y="863600"/>
                  </a:lnTo>
                  <a:lnTo>
                    <a:pt x="44543" y="850900"/>
                  </a:lnTo>
                  <a:close/>
                </a:path>
                <a:path w="119379" h="2082800">
                  <a:moveTo>
                    <a:pt x="73131" y="850900"/>
                  </a:moveTo>
                  <a:lnTo>
                    <a:pt x="44543" y="850900"/>
                  </a:lnTo>
                  <a:lnTo>
                    <a:pt x="54331" y="863600"/>
                  </a:lnTo>
                  <a:lnTo>
                    <a:pt x="63834" y="863600"/>
                  </a:lnTo>
                  <a:lnTo>
                    <a:pt x="73131" y="850900"/>
                  </a:lnTo>
                  <a:close/>
                </a:path>
                <a:path w="119379" h="2082800">
                  <a:moveTo>
                    <a:pt x="77610" y="850900"/>
                  </a:moveTo>
                  <a:lnTo>
                    <a:pt x="73131" y="850900"/>
                  </a:lnTo>
                  <a:lnTo>
                    <a:pt x="63834" y="863600"/>
                  </a:lnTo>
                  <a:lnTo>
                    <a:pt x="79288" y="863600"/>
                  </a:lnTo>
                  <a:lnTo>
                    <a:pt x="77610" y="850900"/>
                  </a:lnTo>
                  <a:close/>
                </a:path>
                <a:path w="119379" h="2082800">
                  <a:moveTo>
                    <a:pt x="82405" y="838200"/>
                  </a:moveTo>
                  <a:lnTo>
                    <a:pt x="25499" y="838200"/>
                  </a:lnTo>
                  <a:lnTo>
                    <a:pt x="27584" y="850900"/>
                  </a:lnTo>
                  <a:lnTo>
                    <a:pt x="82301" y="850900"/>
                  </a:lnTo>
                  <a:lnTo>
                    <a:pt x="82405" y="838200"/>
                  </a:lnTo>
                  <a:close/>
                </a:path>
                <a:path w="119379" h="2082800">
                  <a:moveTo>
                    <a:pt x="77518" y="825500"/>
                  </a:moveTo>
                  <a:lnTo>
                    <a:pt x="35727" y="825500"/>
                  </a:lnTo>
                  <a:lnTo>
                    <a:pt x="36962" y="838200"/>
                  </a:lnTo>
                  <a:lnTo>
                    <a:pt x="75733" y="838200"/>
                  </a:lnTo>
                  <a:lnTo>
                    <a:pt x="77518" y="825500"/>
                  </a:lnTo>
                  <a:close/>
                </a:path>
                <a:path w="119379" h="2082800">
                  <a:moveTo>
                    <a:pt x="70060" y="800100"/>
                  </a:moveTo>
                  <a:lnTo>
                    <a:pt x="25574" y="800100"/>
                  </a:lnTo>
                  <a:lnTo>
                    <a:pt x="27724" y="812800"/>
                  </a:lnTo>
                  <a:lnTo>
                    <a:pt x="29752" y="812800"/>
                  </a:lnTo>
                  <a:lnTo>
                    <a:pt x="29821" y="825500"/>
                  </a:lnTo>
                  <a:lnTo>
                    <a:pt x="73568" y="825500"/>
                  </a:lnTo>
                  <a:lnTo>
                    <a:pt x="64559" y="812800"/>
                  </a:lnTo>
                  <a:lnTo>
                    <a:pt x="70060" y="800100"/>
                  </a:lnTo>
                  <a:close/>
                </a:path>
                <a:path w="119379" h="2082800">
                  <a:moveTo>
                    <a:pt x="64532" y="787400"/>
                  </a:moveTo>
                  <a:lnTo>
                    <a:pt x="30416" y="787400"/>
                  </a:lnTo>
                  <a:lnTo>
                    <a:pt x="25140" y="800100"/>
                  </a:lnTo>
                  <a:lnTo>
                    <a:pt x="65691" y="800100"/>
                  </a:lnTo>
                  <a:lnTo>
                    <a:pt x="64532" y="787400"/>
                  </a:lnTo>
                  <a:close/>
                </a:path>
                <a:path w="119379" h="2082800">
                  <a:moveTo>
                    <a:pt x="49810" y="774700"/>
                  </a:moveTo>
                  <a:lnTo>
                    <a:pt x="31622" y="774700"/>
                  </a:lnTo>
                  <a:lnTo>
                    <a:pt x="26717" y="787400"/>
                  </a:lnTo>
                  <a:lnTo>
                    <a:pt x="52438" y="787400"/>
                  </a:lnTo>
                  <a:lnTo>
                    <a:pt x="49810" y="774700"/>
                  </a:lnTo>
                  <a:close/>
                </a:path>
                <a:path w="119379" h="2082800">
                  <a:moveTo>
                    <a:pt x="74968" y="774700"/>
                  </a:moveTo>
                  <a:lnTo>
                    <a:pt x="60953" y="774700"/>
                  </a:lnTo>
                  <a:lnTo>
                    <a:pt x="59855" y="787400"/>
                  </a:lnTo>
                  <a:lnTo>
                    <a:pt x="71558" y="787400"/>
                  </a:lnTo>
                  <a:lnTo>
                    <a:pt x="74968" y="774700"/>
                  </a:lnTo>
                  <a:close/>
                </a:path>
                <a:path w="119379" h="2082800">
                  <a:moveTo>
                    <a:pt x="27748" y="723900"/>
                  </a:moveTo>
                  <a:lnTo>
                    <a:pt x="24562" y="736600"/>
                  </a:lnTo>
                  <a:lnTo>
                    <a:pt x="24175" y="762000"/>
                  </a:lnTo>
                  <a:lnTo>
                    <a:pt x="29603" y="762000"/>
                  </a:lnTo>
                  <a:lnTo>
                    <a:pt x="26825" y="774700"/>
                  </a:lnTo>
                  <a:lnTo>
                    <a:pt x="65444" y="774700"/>
                  </a:lnTo>
                  <a:lnTo>
                    <a:pt x="63342" y="749300"/>
                  </a:lnTo>
                  <a:lnTo>
                    <a:pt x="65541" y="736600"/>
                  </a:lnTo>
                  <a:lnTo>
                    <a:pt x="32082" y="736600"/>
                  </a:lnTo>
                  <a:lnTo>
                    <a:pt x="27748" y="723900"/>
                  </a:lnTo>
                  <a:close/>
                </a:path>
                <a:path w="119379" h="2082800">
                  <a:moveTo>
                    <a:pt x="71359" y="762000"/>
                  </a:moveTo>
                  <a:lnTo>
                    <a:pt x="65444" y="774700"/>
                  </a:lnTo>
                  <a:lnTo>
                    <a:pt x="77072" y="774700"/>
                  </a:lnTo>
                  <a:lnTo>
                    <a:pt x="71359" y="762000"/>
                  </a:lnTo>
                  <a:close/>
                </a:path>
                <a:path w="119379" h="2082800">
                  <a:moveTo>
                    <a:pt x="77285" y="749300"/>
                  </a:moveTo>
                  <a:lnTo>
                    <a:pt x="73820" y="749300"/>
                  </a:lnTo>
                  <a:lnTo>
                    <a:pt x="75658" y="762000"/>
                  </a:lnTo>
                  <a:lnTo>
                    <a:pt x="78032" y="762000"/>
                  </a:lnTo>
                  <a:lnTo>
                    <a:pt x="77285" y="749300"/>
                  </a:lnTo>
                  <a:close/>
                </a:path>
                <a:path w="119379" h="2082800">
                  <a:moveTo>
                    <a:pt x="77407" y="711200"/>
                  </a:moveTo>
                  <a:lnTo>
                    <a:pt x="71809" y="723900"/>
                  </a:lnTo>
                  <a:lnTo>
                    <a:pt x="68462" y="723900"/>
                  </a:lnTo>
                  <a:lnTo>
                    <a:pt x="75484" y="736600"/>
                  </a:lnTo>
                  <a:lnTo>
                    <a:pt x="65541" y="736600"/>
                  </a:lnTo>
                  <a:lnTo>
                    <a:pt x="72531" y="749300"/>
                  </a:lnTo>
                  <a:lnTo>
                    <a:pt x="76787" y="736600"/>
                  </a:lnTo>
                  <a:lnTo>
                    <a:pt x="78739" y="723900"/>
                  </a:lnTo>
                  <a:lnTo>
                    <a:pt x="77407" y="711200"/>
                  </a:lnTo>
                  <a:close/>
                </a:path>
                <a:path w="119379" h="2082800">
                  <a:moveTo>
                    <a:pt x="68462" y="723900"/>
                  </a:moveTo>
                  <a:lnTo>
                    <a:pt x="33968" y="723900"/>
                  </a:lnTo>
                  <a:lnTo>
                    <a:pt x="32082" y="736600"/>
                  </a:lnTo>
                  <a:lnTo>
                    <a:pt x="66473" y="736600"/>
                  </a:lnTo>
                  <a:lnTo>
                    <a:pt x="68462" y="723900"/>
                  </a:lnTo>
                  <a:close/>
                </a:path>
                <a:path w="119379" h="2082800">
                  <a:moveTo>
                    <a:pt x="31492" y="711200"/>
                  </a:moveTo>
                  <a:lnTo>
                    <a:pt x="23957" y="711200"/>
                  </a:lnTo>
                  <a:lnTo>
                    <a:pt x="27060" y="723900"/>
                  </a:lnTo>
                  <a:lnTo>
                    <a:pt x="31807" y="723900"/>
                  </a:lnTo>
                  <a:lnTo>
                    <a:pt x="31492" y="711200"/>
                  </a:lnTo>
                  <a:close/>
                </a:path>
                <a:path w="119379" h="2082800">
                  <a:moveTo>
                    <a:pt x="63415" y="711200"/>
                  </a:moveTo>
                  <a:lnTo>
                    <a:pt x="34847" y="711200"/>
                  </a:lnTo>
                  <a:lnTo>
                    <a:pt x="33642" y="723900"/>
                  </a:lnTo>
                  <a:lnTo>
                    <a:pt x="71809" y="723900"/>
                  </a:lnTo>
                  <a:lnTo>
                    <a:pt x="63415" y="711200"/>
                  </a:lnTo>
                  <a:close/>
                </a:path>
                <a:path w="119379" h="2082800">
                  <a:moveTo>
                    <a:pt x="26742" y="673100"/>
                  </a:moveTo>
                  <a:lnTo>
                    <a:pt x="24606" y="673100"/>
                  </a:lnTo>
                  <a:lnTo>
                    <a:pt x="22053" y="685800"/>
                  </a:lnTo>
                  <a:lnTo>
                    <a:pt x="26587" y="711200"/>
                  </a:lnTo>
                  <a:lnTo>
                    <a:pt x="65594" y="711200"/>
                  </a:lnTo>
                  <a:lnTo>
                    <a:pt x="72195" y="698500"/>
                  </a:lnTo>
                  <a:lnTo>
                    <a:pt x="72344" y="698500"/>
                  </a:lnTo>
                  <a:lnTo>
                    <a:pt x="70585" y="685800"/>
                  </a:lnTo>
                  <a:lnTo>
                    <a:pt x="27465" y="685800"/>
                  </a:lnTo>
                  <a:lnTo>
                    <a:pt x="26742" y="673100"/>
                  </a:lnTo>
                  <a:close/>
                </a:path>
                <a:path w="119379" h="2082800">
                  <a:moveTo>
                    <a:pt x="77065" y="698500"/>
                  </a:moveTo>
                  <a:lnTo>
                    <a:pt x="72344" y="698500"/>
                  </a:lnTo>
                  <a:lnTo>
                    <a:pt x="74325" y="711200"/>
                  </a:lnTo>
                  <a:lnTo>
                    <a:pt x="77065" y="698500"/>
                  </a:lnTo>
                  <a:close/>
                </a:path>
                <a:path w="119379" h="2082800">
                  <a:moveTo>
                    <a:pt x="61448" y="647700"/>
                  </a:moveTo>
                  <a:lnTo>
                    <a:pt x="38082" y="647700"/>
                  </a:lnTo>
                  <a:lnTo>
                    <a:pt x="32375" y="660400"/>
                  </a:lnTo>
                  <a:lnTo>
                    <a:pt x="64731" y="660400"/>
                  </a:lnTo>
                  <a:lnTo>
                    <a:pt x="61070" y="673100"/>
                  </a:lnTo>
                  <a:lnTo>
                    <a:pt x="28972" y="673100"/>
                  </a:lnTo>
                  <a:lnTo>
                    <a:pt x="36595" y="685800"/>
                  </a:lnTo>
                  <a:lnTo>
                    <a:pt x="66237" y="685800"/>
                  </a:lnTo>
                  <a:lnTo>
                    <a:pt x="65212" y="673100"/>
                  </a:lnTo>
                  <a:lnTo>
                    <a:pt x="66329" y="660400"/>
                  </a:lnTo>
                  <a:lnTo>
                    <a:pt x="61448" y="647700"/>
                  </a:lnTo>
                  <a:close/>
                </a:path>
                <a:path w="119379" h="2082800">
                  <a:moveTo>
                    <a:pt x="74695" y="673100"/>
                  </a:moveTo>
                  <a:lnTo>
                    <a:pt x="71667" y="673100"/>
                  </a:lnTo>
                  <a:lnTo>
                    <a:pt x="66237" y="685800"/>
                  </a:lnTo>
                  <a:lnTo>
                    <a:pt x="68511" y="685800"/>
                  </a:lnTo>
                  <a:lnTo>
                    <a:pt x="74695" y="673100"/>
                  </a:lnTo>
                  <a:close/>
                </a:path>
                <a:path w="119379" h="2082800">
                  <a:moveTo>
                    <a:pt x="38082" y="647700"/>
                  </a:moveTo>
                  <a:lnTo>
                    <a:pt x="24136" y="647700"/>
                  </a:lnTo>
                  <a:lnTo>
                    <a:pt x="23457" y="660400"/>
                  </a:lnTo>
                  <a:lnTo>
                    <a:pt x="22908" y="673100"/>
                  </a:lnTo>
                  <a:lnTo>
                    <a:pt x="25706" y="673100"/>
                  </a:lnTo>
                  <a:lnTo>
                    <a:pt x="33284" y="660400"/>
                  </a:lnTo>
                  <a:lnTo>
                    <a:pt x="27496" y="660400"/>
                  </a:lnTo>
                  <a:lnTo>
                    <a:pt x="38082" y="647700"/>
                  </a:lnTo>
                  <a:close/>
                </a:path>
                <a:path w="119379" h="2082800">
                  <a:moveTo>
                    <a:pt x="57246" y="660400"/>
                  </a:moveTo>
                  <a:lnTo>
                    <a:pt x="34569" y="660400"/>
                  </a:lnTo>
                  <a:lnTo>
                    <a:pt x="32343" y="673100"/>
                  </a:lnTo>
                  <a:lnTo>
                    <a:pt x="61070" y="673100"/>
                  </a:lnTo>
                  <a:lnTo>
                    <a:pt x="57246" y="660400"/>
                  </a:lnTo>
                  <a:close/>
                </a:path>
                <a:path w="119379" h="2082800">
                  <a:moveTo>
                    <a:pt x="75436" y="660400"/>
                  </a:moveTo>
                  <a:lnTo>
                    <a:pt x="72123" y="673100"/>
                  </a:lnTo>
                  <a:lnTo>
                    <a:pt x="76199" y="673100"/>
                  </a:lnTo>
                  <a:lnTo>
                    <a:pt x="75436" y="660400"/>
                  </a:lnTo>
                  <a:close/>
                </a:path>
                <a:path w="119379" h="2082800">
                  <a:moveTo>
                    <a:pt x="67291" y="635000"/>
                  </a:moveTo>
                  <a:lnTo>
                    <a:pt x="23376" y="635000"/>
                  </a:lnTo>
                  <a:lnTo>
                    <a:pt x="21727" y="647700"/>
                  </a:lnTo>
                  <a:lnTo>
                    <a:pt x="69819" y="647700"/>
                  </a:lnTo>
                  <a:lnTo>
                    <a:pt x="67291" y="635000"/>
                  </a:lnTo>
                  <a:close/>
                </a:path>
                <a:path w="119379" h="2082800">
                  <a:moveTo>
                    <a:pt x="70933" y="622300"/>
                  </a:moveTo>
                  <a:lnTo>
                    <a:pt x="61252" y="622300"/>
                  </a:lnTo>
                  <a:lnTo>
                    <a:pt x="69861" y="635000"/>
                  </a:lnTo>
                  <a:lnTo>
                    <a:pt x="68928" y="635000"/>
                  </a:lnTo>
                  <a:lnTo>
                    <a:pt x="71011" y="647700"/>
                  </a:lnTo>
                  <a:lnTo>
                    <a:pt x="74010" y="647700"/>
                  </a:lnTo>
                  <a:lnTo>
                    <a:pt x="74027" y="635000"/>
                  </a:lnTo>
                  <a:lnTo>
                    <a:pt x="70933" y="622300"/>
                  </a:lnTo>
                  <a:close/>
                </a:path>
                <a:path w="119379" h="2082800">
                  <a:moveTo>
                    <a:pt x="29149" y="609600"/>
                  </a:moveTo>
                  <a:lnTo>
                    <a:pt x="24326" y="609600"/>
                  </a:lnTo>
                  <a:lnTo>
                    <a:pt x="24836" y="622300"/>
                  </a:lnTo>
                  <a:lnTo>
                    <a:pt x="29089" y="635000"/>
                  </a:lnTo>
                  <a:lnTo>
                    <a:pt x="58706" y="635000"/>
                  </a:lnTo>
                  <a:lnTo>
                    <a:pt x="61252" y="622300"/>
                  </a:lnTo>
                  <a:lnTo>
                    <a:pt x="28382" y="622300"/>
                  </a:lnTo>
                  <a:lnTo>
                    <a:pt x="29149" y="609600"/>
                  </a:lnTo>
                  <a:close/>
                </a:path>
                <a:path w="119379" h="2082800">
                  <a:moveTo>
                    <a:pt x="62592" y="609600"/>
                  </a:moveTo>
                  <a:lnTo>
                    <a:pt x="39819" y="609600"/>
                  </a:lnTo>
                  <a:lnTo>
                    <a:pt x="35464" y="622300"/>
                  </a:lnTo>
                  <a:lnTo>
                    <a:pt x="66301" y="622300"/>
                  </a:lnTo>
                  <a:lnTo>
                    <a:pt x="62592" y="609600"/>
                  </a:lnTo>
                  <a:close/>
                </a:path>
                <a:path w="119379" h="2082800">
                  <a:moveTo>
                    <a:pt x="67541" y="609600"/>
                  </a:moveTo>
                  <a:lnTo>
                    <a:pt x="64984" y="609600"/>
                  </a:lnTo>
                  <a:lnTo>
                    <a:pt x="67505" y="622300"/>
                  </a:lnTo>
                  <a:lnTo>
                    <a:pt x="67541" y="609600"/>
                  </a:lnTo>
                  <a:close/>
                </a:path>
                <a:path w="119379" h="2082800">
                  <a:moveTo>
                    <a:pt x="68466" y="596900"/>
                  </a:moveTo>
                  <a:lnTo>
                    <a:pt x="24479" y="596900"/>
                  </a:lnTo>
                  <a:lnTo>
                    <a:pt x="24144" y="609600"/>
                  </a:lnTo>
                  <a:lnTo>
                    <a:pt x="65096" y="609600"/>
                  </a:lnTo>
                  <a:lnTo>
                    <a:pt x="68600" y="600641"/>
                  </a:lnTo>
                  <a:lnTo>
                    <a:pt x="68466" y="596900"/>
                  </a:lnTo>
                  <a:close/>
                </a:path>
                <a:path w="119379" h="2082800">
                  <a:moveTo>
                    <a:pt x="70063" y="596900"/>
                  </a:moveTo>
                  <a:lnTo>
                    <a:pt x="68600" y="600641"/>
                  </a:lnTo>
                  <a:lnTo>
                    <a:pt x="68921" y="609600"/>
                  </a:lnTo>
                  <a:lnTo>
                    <a:pt x="73746" y="609600"/>
                  </a:lnTo>
                  <a:lnTo>
                    <a:pt x="70063" y="596900"/>
                  </a:lnTo>
                  <a:close/>
                </a:path>
                <a:path w="119379" h="2082800">
                  <a:moveTo>
                    <a:pt x="59762" y="571500"/>
                  </a:moveTo>
                  <a:lnTo>
                    <a:pt x="19534" y="571500"/>
                  </a:lnTo>
                  <a:lnTo>
                    <a:pt x="20351" y="584200"/>
                  </a:lnTo>
                  <a:lnTo>
                    <a:pt x="23078" y="584200"/>
                  </a:lnTo>
                  <a:lnTo>
                    <a:pt x="25517" y="596900"/>
                  </a:lnTo>
                  <a:lnTo>
                    <a:pt x="60521" y="596900"/>
                  </a:lnTo>
                  <a:lnTo>
                    <a:pt x="57621" y="584200"/>
                  </a:lnTo>
                  <a:lnTo>
                    <a:pt x="59762" y="571500"/>
                  </a:lnTo>
                  <a:close/>
                </a:path>
                <a:path w="119379" h="2082800">
                  <a:moveTo>
                    <a:pt x="66772" y="571500"/>
                  </a:moveTo>
                  <a:lnTo>
                    <a:pt x="63137" y="571500"/>
                  </a:lnTo>
                  <a:lnTo>
                    <a:pt x="65017" y="584200"/>
                  </a:lnTo>
                  <a:lnTo>
                    <a:pt x="67775" y="584200"/>
                  </a:lnTo>
                  <a:lnTo>
                    <a:pt x="66772" y="571500"/>
                  </a:lnTo>
                  <a:close/>
                </a:path>
                <a:path w="119379" h="2082800">
                  <a:moveTo>
                    <a:pt x="66020" y="528890"/>
                  </a:moveTo>
                  <a:lnTo>
                    <a:pt x="64897" y="533400"/>
                  </a:lnTo>
                  <a:lnTo>
                    <a:pt x="61411" y="533400"/>
                  </a:lnTo>
                  <a:lnTo>
                    <a:pt x="65057" y="546100"/>
                  </a:lnTo>
                  <a:lnTo>
                    <a:pt x="27881" y="546100"/>
                  </a:lnTo>
                  <a:lnTo>
                    <a:pt x="19907" y="558800"/>
                  </a:lnTo>
                  <a:lnTo>
                    <a:pt x="22826" y="571500"/>
                  </a:lnTo>
                  <a:lnTo>
                    <a:pt x="65610" y="571500"/>
                  </a:lnTo>
                  <a:lnTo>
                    <a:pt x="61105" y="558800"/>
                  </a:lnTo>
                  <a:lnTo>
                    <a:pt x="66284" y="546100"/>
                  </a:lnTo>
                  <a:lnTo>
                    <a:pt x="70291" y="533400"/>
                  </a:lnTo>
                  <a:lnTo>
                    <a:pt x="66020" y="528890"/>
                  </a:lnTo>
                  <a:close/>
                </a:path>
                <a:path w="119379" h="2082800">
                  <a:moveTo>
                    <a:pt x="54208" y="533400"/>
                  </a:moveTo>
                  <a:lnTo>
                    <a:pt x="19885" y="533400"/>
                  </a:lnTo>
                  <a:lnTo>
                    <a:pt x="22792" y="546100"/>
                  </a:lnTo>
                  <a:lnTo>
                    <a:pt x="59040" y="546100"/>
                  </a:lnTo>
                  <a:lnTo>
                    <a:pt x="54208" y="533400"/>
                  </a:lnTo>
                  <a:close/>
                </a:path>
                <a:path w="119379" h="2082800">
                  <a:moveTo>
                    <a:pt x="57950" y="482600"/>
                  </a:moveTo>
                  <a:lnTo>
                    <a:pt x="17167" y="482600"/>
                  </a:lnTo>
                  <a:lnTo>
                    <a:pt x="19598" y="495300"/>
                  </a:lnTo>
                  <a:lnTo>
                    <a:pt x="25010" y="508000"/>
                  </a:lnTo>
                  <a:lnTo>
                    <a:pt x="18720" y="508000"/>
                  </a:lnTo>
                  <a:lnTo>
                    <a:pt x="17875" y="520700"/>
                  </a:lnTo>
                  <a:lnTo>
                    <a:pt x="21539" y="533400"/>
                  </a:lnTo>
                  <a:lnTo>
                    <a:pt x="62779" y="533400"/>
                  </a:lnTo>
                  <a:lnTo>
                    <a:pt x="62534" y="525210"/>
                  </a:lnTo>
                  <a:lnTo>
                    <a:pt x="58262" y="520700"/>
                  </a:lnTo>
                  <a:lnTo>
                    <a:pt x="56616" y="508000"/>
                  </a:lnTo>
                  <a:lnTo>
                    <a:pt x="57608" y="495300"/>
                  </a:lnTo>
                  <a:lnTo>
                    <a:pt x="69034" y="495300"/>
                  </a:lnTo>
                  <a:lnTo>
                    <a:pt x="57950" y="482600"/>
                  </a:lnTo>
                  <a:close/>
                </a:path>
                <a:path w="119379" h="2082800">
                  <a:moveTo>
                    <a:pt x="66919" y="508000"/>
                  </a:moveTo>
                  <a:lnTo>
                    <a:pt x="64448" y="508000"/>
                  </a:lnTo>
                  <a:lnTo>
                    <a:pt x="62399" y="520700"/>
                  </a:lnTo>
                  <a:lnTo>
                    <a:pt x="62534" y="525210"/>
                  </a:lnTo>
                  <a:lnTo>
                    <a:pt x="66020" y="528890"/>
                  </a:lnTo>
                  <a:lnTo>
                    <a:pt x="68060" y="520700"/>
                  </a:lnTo>
                  <a:lnTo>
                    <a:pt x="71547" y="520700"/>
                  </a:lnTo>
                  <a:lnTo>
                    <a:pt x="66919" y="508000"/>
                  </a:lnTo>
                  <a:close/>
                </a:path>
                <a:path w="119379" h="2082800">
                  <a:moveTo>
                    <a:pt x="65832" y="495300"/>
                  </a:moveTo>
                  <a:lnTo>
                    <a:pt x="57608" y="495300"/>
                  </a:lnTo>
                  <a:lnTo>
                    <a:pt x="61516" y="508000"/>
                  </a:lnTo>
                  <a:lnTo>
                    <a:pt x="68538" y="508000"/>
                  </a:lnTo>
                  <a:lnTo>
                    <a:pt x="65832" y="495300"/>
                  </a:lnTo>
                  <a:close/>
                </a:path>
                <a:path w="119379" h="2082800">
                  <a:moveTo>
                    <a:pt x="50697" y="431800"/>
                  </a:moveTo>
                  <a:lnTo>
                    <a:pt x="19714" y="431800"/>
                  </a:lnTo>
                  <a:lnTo>
                    <a:pt x="17224" y="444500"/>
                  </a:lnTo>
                  <a:lnTo>
                    <a:pt x="22826" y="444500"/>
                  </a:lnTo>
                  <a:lnTo>
                    <a:pt x="14274" y="457200"/>
                  </a:lnTo>
                  <a:lnTo>
                    <a:pt x="22623" y="469900"/>
                  </a:lnTo>
                  <a:lnTo>
                    <a:pt x="36825" y="482600"/>
                  </a:lnTo>
                  <a:lnTo>
                    <a:pt x="54211" y="482600"/>
                  </a:lnTo>
                  <a:lnTo>
                    <a:pt x="65456" y="469900"/>
                  </a:lnTo>
                  <a:lnTo>
                    <a:pt x="56915" y="469900"/>
                  </a:lnTo>
                  <a:lnTo>
                    <a:pt x="53244" y="457200"/>
                  </a:lnTo>
                  <a:lnTo>
                    <a:pt x="50697" y="431800"/>
                  </a:lnTo>
                  <a:close/>
                </a:path>
                <a:path w="119379" h="2082800">
                  <a:moveTo>
                    <a:pt x="58655" y="431800"/>
                  </a:moveTo>
                  <a:lnTo>
                    <a:pt x="51606" y="431800"/>
                  </a:lnTo>
                  <a:lnTo>
                    <a:pt x="58301" y="444500"/>
                  </a:lnTo>
                  <a:lnTo>
                    <a:pt x="59378" y="469900"/>
                  </a:lnTo>
                  <a:lnTo>
                    <a:pt x="64325" y="469900"/>
                  </a:lnTo>
                  <a:lnTo>
                    <a:pt x="69690" y="457200"/>
                  </a:lnTo>
                  <a:lnTo>
                    <a:pt x="64930" y="457200"/>
                  </a:lnTo>
                  <a:lnTo>
                    <a:pt x="66809" y="444500"/>
                  </a:lnTo>
                  <a:lnTo>
                    <a:pt x="58615" y="444500"/>
                  </a:lnTo>
                  <a:lnTo>
                    <a:pt x="58655" y="431800"/>
                  </a:lnTo>
                  <a:close/>
                </a:path>
                <a:path w="119379" h="2082800">
                  <a:moveTo>
                    <a:pt x="68807" y="449130"/>
                  </a:moveTo>
                  <a:lnTo>
                    <a:pt x="67987" y="457200"/>
                  </a:lnTo>
                  <a:lnTo>
                    <a:pt x="72206" y="457200"/>
                  </a:lnTo>
                  <a:lnTo>
                    <a:pt x="68807" y="449130"/>
                  </a:lnTo>
                  <a:close/>
                </a:path>
                <a:path w="119379" h="2082800">
                  <a:moveTo>
                    <a:pt x="69277" y="444500"/>
                  </a:moveTo>
                  <a:lnTo>
                    <a:pt x="66856" y="444500"/>
                  </a:lnTo>
                  <a:lnTo>
                    <a:pt x="68807" y="449130"/>
                  </a:lnTo>
                  <a:lnTo>
                    <a:pt x="69277" y="444500"/>
                  </a:lnTo>
                  <a:close/>
                </a:path>
                <a:path w="119379" h="2082800">
                  <a:moveTo>
                    <a:pt x="54407" y="419100"/>
                  </a:moveTo>
                  <a:lnTo>
                    <a:pt x="31339" y="419100"/>
                  </a:lnTo>
                  <a:lnTo>
                    <a:pt x="29597" y="431800"/>
                  </a:lnTo>
                  <a:lnTo>
                    <a:pt x="53731" y="431800"/>
                  </a:lnTo>
                  <a:lnTo>
                    <a:pt x="54407" y="419100"/>
                  </a:lnTo>
                  <a:close/>
                </a:path>
                <a:path w="119379" h="2082800">
                  <a:moveTo>
                    <a:pt x="58977" y="419100"/>
                  </a:moveTo>
                  <a:lnTo>
                    <a:pt x="54407" y="419100"/>
                  </a:lnTo>
                  <a:lnTo>
                    <a:pt x="55788" y="431800"/>
                  </a:lnTo>
                  <a:lnTo>
                    <a:pt x="60559" y="431800"/>
                  </a:lnTo>
                  <a:lnTo>
                    <a:pt x="58977" y="419100"/>
                  </a:lnTo>
                  <a:close/>
                </a:path>
                <a:path w="119379" h="2082800">
                  <a:moveTo>
                    <a:pt x="69976" y="419100"/>
                  </a:moveTo>
                  <a:lnTo>
                    <a:pt x="62259" y="419100"/>
                  </a:lnTo>
                  <a:lnTo>
                    <a:pt x="62991" y="431800"/>
                  </a:lnTo>
                  <a:lnTo>
                    <a:pt x="63575" y="431800"/>
                  </a:lnTo>
                  <a:lnTo>
                    <a:pt x="69976" y="419100"/>
                  </a:lnTo>
                  <a:close/>
                </a:path>
                <a:path w="119379" h="2082800">
                  <a:moveTo>
                    <a:pt x="53705" y="393700"/>
                  </a:moveTo>
                  <a:lnTo>
                    <a:pt x="15121" y="393700"/>
                  </a:lnTo>
                  <a:lnTo>
                    <a:pt x="17682" y="406400"/>
                  </a:lnTo>
                  <a:lnTo>
                    <a:pt x="20166" y="406400"/>
                  </a:lnTo>
                  <a:lnTo>
                    <a:pt x="15117" y="419100"/>
                  </a:lnTo>
                  <a:lnTo>
                    <a:pt x="54623" y="419100"/>
                  </a:lnTo>
                  <a:lnTo>
                    <a:pt x="53705" y="393700"/>
                  </a:lnTo>
                  <a:close/>
                </a:path>
                <a:path w="119379" h="2082800">
                  <a:moveTo>
                    <a:pt x="44231" y="330200"/>
                  </a:moveTo>
                  <a:lnTo>
                    <a:pt x="18648" y="330200"/>
                  </a:lnTo>
                  <a:lnTo>
                    <a:pt x="13705" y="355600"/>
                  </a:lnTo>
                  <a:lnTo>
                    <a:pt x="23193" y="355600"/>
                  </a:lnTo>
                  <a:lnTo>
                    <a:pt x="20233" y="368300"/>
                  </a:lnTo>
                  <a:lnTo>
                    <a:pt x="16587" y="381000"/>
                  </a:lnTo>
                  <a:lnTo>
                    <a:pt x="15346" y="381000"/>
                  </a:lnTo>
                  <a:lnTo>
                    <a:pt x="19601" y="393700"/>
                  </a:lnTo>
                  <a:lnTo>
                    <a:pt x="60312" y="393700"/>
                  </a:lnTo>
                  <a:lnTo>
                    <a:pt x="55914" y="368300"/>
                  </a:lnTo>
                  <a:lnTo>
                    <a:pt x="56356" y="368300"/>
                  </a:lnTo>
                  <a:lnTo>
                    <a:pt x="50915" y="355600"/>
                  </a:lnTo>
                  <a:lnTo>
                    <a:pt x="52092" y="342900"/>
                  </a:lnTo>
                  <a:lnTo>
                    <a:pt x="46569" y="342900"/>
                  </a:lnTo>
                  <a:lnTo>
                    <a:pt x="44231" y="330200"/>
                  </a:lnTo>
                  <a:close/>
                </a:path>
                <a:path w="119379" h="2082800">
                  <a:moveTo>
                    <a:pt x="67422" y="368300"/>
                  </a:moveTo>
                  <a:lnTo>
                    <a:pt x="61723" y="368300"/>
                  </a:lnTo>
                  <a:lnTo>
                    <a:pt x="65668" y="381000"/>
                  </a:lnTo>
                  <a:lnTo>
                    <a:pt x="67422" y="368300"/>
                  </a:lnTo>
                  <a:close/>
                </a:path>
                <a:path w="119379" h="2082800">
                  <a:moveTo>
                    <a:pt x="60924" y="330200"/>
                  </a:moveTo>
                  <a:lnTo>
                    <a:pt x="47998" y="330200"/>
                  </a:lnTo>
                  <a:lnTo>
                    <a:pt x="49621" y="342900"/>
                  </a:lnTo>
                  <a:lnTo>
                    <a:pt x="64778" y="342900"/>
                  </a:lnTo>
                  <a:lnTo>
                    <a:pt x="60924" y="330200"/>
                  </a:lnTo>
                  <a:close/>
                </a:path>
                <a:path w="119379" h="2082800">
                  <a:moveTo>
                    <a:pt x="19387" y="317500"/>
                  </a:moveTo>
                  <a:lnTo>
                    <a:pt x="15520" y="317500"/>
                  </a:lnTo>
                  <a:lnTo>
                    <a:pt x="12414" y="330200"/>
                  </a:lnTo>
                  <a:lnTo>
                    <a:pt x="21674" y="330200"/>
                  </a:lnTo>
                  <a:lnTo>
                    <a:pt x="19387" y="317500"/>
                  </a:lnTo>
                  <a:close/>
                </a:path>
                <a:path w="119379" h="2082800">
                  <a:moveTo>
                    <a:pt x="38251" y="317500"/>
                  </a:moveTo>
                  <a:lnTo>
                    <a:pt x="19387" y="317500"/>
                  </a:lnTo>
                  <a:lnTo>
                    <a:pt x="23107" y="330200"/>
                  </a:lnTo>
                  <a:lnTo>
                    <a:pt x="36878" y="330200"/>
                  </a:lnTo>
                  <a:lnTo>
                    <a:pt x="38251" y="317500"/>
                  </a:lnTo>
                  <a:close/>
                </a:path>
                <a:path w="119379" h="2082800">
                  <a:moveTo>
                    <a:pt x="49045" y="317500"/>
                  </a:moveTo>
                  <a:lnTo>
                    <a:pt x="38251" y="317500"/>
                  </a:lnTo>
                  <a:lnTo>
                    <a:pt x="38166" y="330200"/>
                  </a:lnTo>
                  <a:lnTo>
                    <a:pt x="53914" y="330200"/>
                  </a:lnTo>
                  <a:lnTo>
                    <a:pt x="49045" y="317500"/>
                  </a:lnTo>
                  <a:close/>
                </a:path>
                <a:path w="119379" h="2082800">
                  <a:moveTo>
                    <a:pt x="67746" y="317500"/>
                  </a:moveTo>
                  <a:lnTo>
                    <a:pt x="51412" y="317500"/>
                  </a:lnTo>
                  <a:lnTo>
                    <a:pt x="53914" y="330200"/>
                  </a:lnTo>
                  <a:lnTo>
                    <a:pt x="63223" y="330200"/>
                  </a:lnTo>
                  <a:lnTo>
                    <a:pt x="67746" y="317500"/>
                  </a:lnTo>
                  <a:close/>
                </a:path>
                <a:path w="119379" h="2082800">
                  <a:moveTo>
                    <a:pt x="30383" y="292100"/>
                  </a:moveTo>
                  <a:lnTo>
                    <a:pt x="15518" y="292100"/>
                  </a:lnTo>
                  <a:lnTo>
                    <a:pt x="11151" y="304800"/>
                  </a:lnTo>
                  <a:lnTo>
                    <a:pt x="18315" y="317500"/>
                  </a:lnTo>
                  <a:lnTo>
                    <a:pt x="51680" y="317500"/>
                  </a:lnTo>
                  <a:lnTo>
                    <a:pt x="49307" y="304800"/>
                  </a:lnTo>
                  <a:lnTo>
                    <a:pt x="24920" y="304800"/>
                  </a:lnTo>
                  <a:lnTo>
                    <a:pt x="30383" y="292100"/>
                  </a:lnTo>
                  <a:close/>
                </a:path>
                <a:path w="119379" h="2082800">
                  <a:moveTo>
                    <a:pt x="59195" y="304800"/>
                  </a:moveTo>
                  <a:lnTo>
                    <a:pt x="55778" y="317500"/>
                  </a:lnTo>
                  <a:lnTo>
                    <a:pt x="56402" y="317500"/>
                  </a:lnTo>
                  <a:lnTo>
                    <a:pt x="59195" y="304800"/>
                  </a:lnTo>
                  <a:close/>
                </a:path>
                <a:path w="119379" h="2082800">
                  <a:moveTo>
                    <a:pt x="58240" y="279400"/>
                  </a:moveTo>
                  <a:lnTo>
                    <a:pt x="36710" y="279400"/>
                  </a:lnTo>
                  <a:lnTo>
                    <a:pt x="37834" y="292100"/>
                  </a:lnTo>
                  <a:lnTo>
                    <a:pt x="33957" y="304800"/>
                  </a:lnTo>
                  <a:lnTo>
                    <a:pt x="49307" y="304800"/>
                  </a:lnTo>
                  <a:lnTo>
                    <a:pt x="56552" y="292100"/>
                  </a:lnTo>
                  <a:lnTo>
                    <a:pt x="65076" y="292100"/>
                  </a:lnTo>
                  <a:lnTo>
                    <a:pt x="58240" y="279400"/>
                  </a:lnTo>
                  <a:close/>
                </a:path>
                <a:path w="119379" h="2082800">
                  <a:moveTo>
                    <a:pt x="40289" y="254000"/>
                  </a:moveTo>
                  <a:lnTo>
                    <a:pt x="14721" y="254000"/>
                  </a:lnTo>
                  <a:lnTo>
                    <a:pt x="14041" y="266700"/>
                  </a:lnTo>
                  <a:lnTo>
                    <a:pt x="10735" y="279400"/>
                  </a:lnTo>
                  <a:lnTo>
                    <a:pt x="18257" y="292100"/>
                  </a:lnTo>
                  <a:lnTo>
                    <a:pt x="29338" y="292100"/>
                  </a:lnTo>
                  <a:lnTo>
                    <a:pt x="36710" y="279400"/>
                  </a:lnTo>
                  <a:lnTo>
                    <a:pt x="61463" y="279400"/>
                  </a:lnTo>
                  <a:lnTo>
                    <a:pt x="58490" y="266700"/>
                  </a:lnTo>
                  <a:lnTo>
                    <a:pt x="40019" y="266700"/>
                  </a:lnTo>
                  <a:lnTo>
                    <a:pt x="40289" y="254000"/>
                  </a:lnTo>
                  <a:close/>
                </a:path>
                <a:path w="119379" h="2082800">
                  <a:moveTo>
                    <a:pt x="64568" y="276661"/>
                  </a:moveTo>
                  <a:lnTo>
                    <a:pt x="65162" y="279400"/>
                  </a:lnTo>
                  <a:lnTo>
                    <a:pt x="65495" y="279400"/>
                  </a:lnTo>
                  <a:lnTo>
                    <a:pt x="64568" y="276661"/>
                  </a:lnTo>
                  <a:close/>
                </a:path>
                <a:path w="119379" h="2082800">
                  <a:moveTo>
                    <a:pt x="62409" y="266700"/>
                  </a:moveTo>
                  <a:lnTo>
                    <a:pt x="61198" y="266700"/>
                  </a:lnTo>
                  <a:lnTo>
                    <a:pt x="64568" y="276661"/>
                  </a:lnTo>
                  <a:lnTo>
                    <a:pt x="62409" y="266700"/>
                  </a:lnTo>
                  <a:close/>
                </a:path>
                <a:path w="119379" h="2082800">
                  <a:moveTo>
                    <a:pt x="44176" y="254000"/>
                  </a:moveTo>
                  <a:lnTo>
                    <a:pt x="42679" y="266700"/>
                  </a:lnTo>
                  <a:lnTo>
                    <a:pt x="46846" y="266700"/>
                  </a:lnTo>
                  <a:lnTo>
                    <a:pt x="44176" y="254000"/>
                  </a:lnTo>
                  <a:close/>
                </a:path>
                <a:path w="119379" h="2082800">
                  <a:moveTo>
                    <a:pt x="58141" y="254000"/>
                  </a:moveTo>
                  <a:lnTo>
                    <a:pt x="44886" y="254000"/>
                  </a:lnTo>
                  <a:lnTo>
                    <a:pt x="46846" y="266700"/>
                  </a:lnTo>
                  <a:lnTo>
                    <a:pt x="65013" y="266700"/>
                  </a:lnTo>
                  <a:lnTo>
                    <a:pt x="58141" y="254000"/>
                  </a:lnTo>
                  <a:close/>
                </a:path>
                <a:path w="119379" h="2082800">
                  <a:moveTo>
                    <a:pt x="12962" y="241300"/>
                  </a:moveTo>
                  <a:lnTo>
                    <a:pt x="10648" y="254000"/>
                  </a:lnTo>
                  <a:lnTo>
                    <a:pt x="15496" y="254000"/>
                  </a:lnTo>
                  <a:lnTo>
                    <a:pt x="12962" y="241300"/>
                  </a:lnTo>
                  <a:close/>
                </a:path>
                <a:path w="119379" h="2082800">
                  <a:moveTo>
                    <a:pt x="49820" y="241300"/>
                  </a:moveTo>
                  <a:lnTo>
                    <a:pt x="18442" y="241300"/>
                  </a:lnTo>
                  <a:lnTo>
                    <a:pt x="16846" y="254000"/>
                  </a:lnTo>
                  <a:lnTo>
                    <a:pt x="49348" y="254000"/>
                  </a:lnTo>
                  <a:lnTo>
                    <a:pt x="49820" y="241300"/>
                  </a:lnTo>
                  <a:close/>
                </a:path>
                <a:path w="119379" h="2082800">
                  <a:moveTo>
                    <a:pt x="58631" y="215900"/>
                  </a:moveTo>
                  <a:lnTo>
                    <a:pt x="8178" y="215900"/>
                  </a:lnTo>
                  <a:lnTo>
                    <a:pt x="9783" y="228600"/>
                  </a:lnTo>
                  <a:lnTo>
                    <a:pt x="13908" y="241300"/>
                  </a:lnTo>
                  <a:lnTo>
                    <a:pt x="59909" y="241300"/>
                  </a:lnTo>
                  <a:lnTo>
                    <a:pt x="59744" y="228600"/>
                  </a:lnTo>
                  <a:lnTo>
                    <a:pt x="56050" y="228600"/>
                  </a:lnTo>
                  <a:lnTo>
                    <a:pt x="58631" y="215900"/>
                  </a:lnTo>
                  <a:close/>
                </a:path>
                <a:path w="119379" h="2082800">
                  <a:moveTo>
                    <a:pt x="26746" y="190500"/>
                  </a:moveTo>
                  <a:lnTo>
                    <a:pt x="9827" y="190500"/>
                  </a:lnTo>
                  <a:lnTo>
                    <a:pt x="12104" y="215900"/>
                  </a:lnTo>
                  <a:lnTo>
                    <a:pt x="51118" y="215900"/>
                  </a:lnTo>
                  <a:lnTo>
                    <a:pt x="46485" y="203200"/>
                  </a:lnTo>
                  <a:lnTo>
                    <a:pt x="24250" y="203200"/>
                  </a:lnTo>
                  <a:lnTo>
                    <a:pt x="26746" y="190500"/>
                  </a:lnTo>
                  <a:close/>
                </a:path>
                <a:path w="119379" h="2082800">
                  <a:moveTo>
                    <a:pt x="41904" y="190500"/>
                  </a:moveTo>
                  <a:lnTo>
                    <a:pt x="26746" y="190500"/>
                  </a:lnTo>
                  <a:lnTo>
                    <a:pt x="25412" y="203200"/>
                  </a:lnTo>
                  <a:lnTo>
                    <a:pt x="41443" y="203200"/>
                  </a:lnTo>
                  <a:lnTo>
                    <a:pt x="41904" y="190500"/>
                  </a:lnTo>
                  <a:close/>
                </a:path>
                <a:path w="119379" h="2082800">
                  <a:moveTo>
                    <a:pt x="49989" y="190500"/>
                  </a:moveTo>
                  <a:lnTo>
                    <a:pt x="48124" y="190500"/>
                  </a:lnTo>
                  <a:lnTo>
                    <a:pt x="48914" y="203200"/>
                  </a:lnTo>
                  <a:lnTo>
                    <a:pt x="49895" y="203200"/>
                  </a:lnTo>
                  <a:lnTo>
                    <a:pt x="49989" y="190500"/>
                  </a:lnTo>
                  <a:close/>
                </a:path>
                <a:path w="119379" h="2082800">
                  <a:moveTo>
                    <a:pt x="21376" y="165100"/>
                  </a:moveTo>
                  <a:lnTo>
                    <a:pt x="9925" y="165100"/>
                  </a:lnTo>
                  <a:lnTo>
                    <a:pt x="8093" y="177800"/>
                  </a:lnTo>
                  <a:lnTo>
                    <a:pt x="12638" y="190500"/>
                  </a:lnTo>
                  <a:lnTo>
                    <a:pt x="17925" y="190500"/>
                  </a:lnTo>
                  <a:lnTo>
                    <a:pt x="14973" y="177800"/>
                  </a:lnTo>
                  <a:lnTo>
                    <a:pt x="16838" y="177800"/>
                  </a:lnTo>
                  <a:lnTo>
                    <a:pt x="21376" y="165100"/>
                  </a:lnTo>
                  <a:close/>
                </a:path>
                <a:path w="119379" h="2082800">
                  <a:moveTo>
                    <a:pt x="51493" y="165100"/>
                  </a:moveTo>
                  <a:lnTo>
                    <a:pt x="25748" y="165100"/>
                  </a:lnTo>
                  <a:lnTo>
                    <a:pt x="27119" y="177800"/>
                  </a:lnTo>
                  <a:lnTo>
                    <a:pt x="19295" y="177800"/>
                  </a:lnTo>
                  <a:lnTo>
                    <a:pt x="17925" y="190500"/>
                  </a:lnTo>
                  <a:lnTo>
                    <a:pt x="45744" y="190500"/>
                  </a:lnTo>
                  <a:lnTo>
                    <a:pt x="51493" y="165100"/>
                  </a:lnTo>
                  <a:close/>
                </a:path>
                <a:path w="119379" h="2082800">
                  <a:moveTo>
                    <a:pt x="57833" y="152400"/>
                  </a:moveTo>
                  <a:lnTo>
                    <a:pt x="13811" y="152400"/>
                  </a:lnTo>
                  <a:lnTo>
                    <a:pt x="16827" y="165100"/>
                  </a:lnTo>
                  <a:lnTo>
                    <a:pt x="51493" y="165100"/>
                  </a:lnTo>
                  <a:lnTo>
                    <a:pt x="55380" y="177800"/>
                  </a:lnTo>
                  <a:lnTo>
                    <a:pt x="61590" y="165100"/>
                  </a:lnTo>
                  <a:lnTo>
                    <a:pt x="57833" y="152400"/>
                  </a:lnTo>
                  <a:close/>
                </a:path>
                <a:path w="119379" h="2082800">
                  <a:moveTo>
                    <a:pt x="46553" y="139700"/>
                  </a:moveTo>
                  <a:lnTo>
                    <a:pt x="7278" y="139700"/>
                  </a:lnTo>
                  <a:lnTo>
                    <a:pt x="7622" y="152400"/>
                  </a:lnTo>
                  <a:lnTo>
                    <a:pt x="45820" y="152400"/>
                  </a:lnTo>
                  <a:lnTo>
                    <a:pt x="46553" y="139700"/>
                  </a:lnTo>
                  <a:close/>
                </a:path>
                <a:path w="119379" h="2082800">
                  <a:moveTo>
                    <a:pt x="55017" y="127000"/>
                  </a:moveTo>
                  <a:lnTo>
                    <a:pt x="48842" y="127000"/>
                  </a:lnTo>
                  <a:lnTo>
                    <a:pt x="52563" y="139700"/>
                  </a:lnTo>
                  <a:lnTo>
                    <a:pt x="46553" y="139700"/>
                  </a:lnTo>
                  <a:lnTo>
                    <a:pt x="53391" y="152400"/>
                  </a:lnTo>
                  <a:lnTo>
                    <a:pt x="55809" y="152400"/>
                  </a:lnTo>
                  <a:lnTo>
                    <a:pt x="55017" y="127000"/>
                  </a:lnTo>
                  <a:close/>
                </a:path>
                <a:path w="119379" h="2082800">
                  <a:moveTo>
                    <a:pt x="62139" y="139700"/>
                  </a:moveTo>
                  <a:lnTo>
                    <a:pt x="60458" y="139700"/>
                  </a:lnTo>
                  <a:lnTo>
                    <a:pt x="59218" y="152400"/>
                  </a:lnTo>
                  <a:lnTo>
                    <a:pt x="61338" y="152400"/>
                  </a:lnTo>
                  <a:lnTo>
                    <a:pt x="62139" y="139700"/>
                  </a:lnTo>
                  <a:close/>
                </a:path>
                <a:path w="119379" h="2082800">
                  <a:moveTo>
                    <a:pt x="45280" y="127000"/>
                  </a:moveTo>
                  <a:lnTo>
                    <a:pt x="10273" y="127000"/>
                  </a:lnTo>
                  <a:lnTo>
                    <a:pt x="8622" y="139700"/>
                  </a:lnTo>
                  <a:lnTo>
                    <a:pt x="45359" y="139700"/>
                  </a:lnTo>
                  <a:lnTo>
                    <a:pt x="45280" y="127000"/>
                  </a:lnTo>
                  <a:close/>
                </a:path>
                <a:path w="119379" h="2082800">
                  <a:moveTo>
                    <a:pt x="46399" y="114300"/>
                  </a:moveTo>
                  <a:lnTo>
                    <a:pt x="1895" y="114300"/>
                  </a:lnTo>
                  <a:lnTo>
                    <a:pt x="9036" y="127000"/>
                  </a:lnTo>
                  <a:lnTo>
                    <a:pt x="48207" y="127000"/>
                  </a:lnTo>
                  <a:lnTo>
                    <a:pt x="46399" y="114300"/>
                  </a:lnTo>
                  <a:close/>
                </a:path>
                <a:path w="119379" h="2082800">
                  <a:moveTo>
                    <a:pt x="52228" y="114300"/>
                  </a:moveTo>
                  <a:lnTo>
                    <a:pt x="49391" y="114300"/>
                  </a:lnTo>
                  <a:lnTo>
                    <a:pt x="48207" y="127000"/>
                  </a:lnTo>
                  <a:lnTo>
                    <a:pt x="52843" y="127000"/>
                  </a:lnTo>
                  <a:lnTo>
                    <a:pt x="52228" y="114300"/>
                  </a:lnTo>
                  <a:close/>
                </a:path>
                <a:path w="119379" h="2082800">
                  <a:moveTo>
                    <a:pt x="19829" y="103467"/>
                  </a:moveTo>
                  <a:lnTo>
                    <a:pt x="10219" y="114300"/>
                  </a:lnTo>
                  <a:lnTo>
                    <a:pt x="25148" y="114300"/>
                  </a:lnTo>
                  <a:lnTo>
                    <a:pt x="19829" y="103467"/>
                  </a:lnTo>
                  <a:close/>
                </a:path>
                <a:path w="119379" h="2082800">
                  <a:moveTo>
                    <a:pt x="36887" y="101600"/>
                  </a:moveTo>
                  <a:lnTo>
                    <a:pt x="21486" y="101600"/>
                  </a:lnTo>
                  <a:lnTo>
                    <a:pt x="19829" y="103467"/>
                  </a:lnTo>
                  <a:lnTo>
                    <a:pt x="25148" y="114300"/>
                  </a:lnTo>
                  <a:lnTo>
                    <a:pt x="29622" y="114300"/>
                  </a:lnTo>
                  <a:lnTo>
                    <a:pt x="36887" y="101600"/>
                  </a:lnTo>
                  <a:close/>
                </a:path>
                <a:path w="119379" h="2082800">
                  <a:moveTo>
                    <a:pt x="36887" y="101600"/>
                  </a:moveTo>
                  <a:lnTo>
                    <a:pt x="29622" y="114300"/>
                  </a:lnTo>
                  <a:lnTo>
                    <a:pt x="42715" y="114300"/>
                  </a:lnTo>
                  <a:lnTo>
                    <a:pt x="36887" y="101600"/>
                  </a:lnTo>
                  <a:close/>
                </a:path>
                <a:path w="119379" h="2082800">
                  <a:moveTo>
                    <a:pt x="52989" y="88900"/>
                  </a:moveTo>
                  <a:lnTo>
                    <a:pt x="43223" y="88900"/>
                  </a:lnTo>
                  <a:lnTo>
                    <a:pt x="42670" y="101600"/>
                  </a:lnTo>
                  <a:lnTo>
                    <a:pt x="36887" y="101600"/>
                  </a:lnTo>
                  <a:lnTo>
                    <a:pt x="42715" y="114300"/>
                  </a:lnTo>
                  <a:lnTo>
                    <a:pt x="46855" y="114300"/>
                  </a:lnTo>
                  <a:lnTo>
                    <a:pt x="49056" y="101600"/>
                  </a:lnTo>
                  <a:lnTo>
                    <a:pt x="52989" y="88900"/>
                  </a:lnTo>
                  <a:close/>
                </a:path>
                <a:path w="119379" h="2082800">
                  <a:moveTo>
                    <a:pt x="57509" y="101600"/>
                  </a:moveTo>
                  <a:lnTo>
                    <a:pt x="49056" y="101600"/>
                  </a:lnTo>
                  <a:lnTo>
                    <a:pt x="46855" y="114300"/>
                  </a:lnTo>
                  <a:lnTo>
                    <a:pt x="54472" y="114300"/>
                  </a:lnTo>
                  <a:lnTo>
                    <a:pt x="57509" y="101600"/>
                  </a:lnTo>
                  <a:close/>
                </a:path>
                <a:path w="119379" h="2082800">
                  <a:moveTo>
                    <a:pt x="21486" y="101600"/>
                  </a:moveTo>
                  <a:lnTo>
                    <a:pt x="18913" y="101600"/>
                  </a:lnTo>
                  <a:lnTo>
                    <a:pt x="19829" y="103467"/>
                  </a:lnTo>
                  <a:lnTo>
                    <a:pt x="21486" y="101600"/>
                  </a:lnTo>
                  <a:close/>
                </a:path>
                <a:path w="119379" h="2082800">
                  <a:moveTo>
                    <a:pt x="37675" y="88900"/>
                  </a:moveTo>
                  <a:lnTo>
                    <a:pt x="4308" y="88900"/>
                  </a:lnTo>
                  <a:lnTo>
                    <a:pt x="6869" y="101600"/>
                  </a:lnTo>
                  <a:lnTo>
                    <a:pt x="39155" y="101600"/>
                  </a:lnTo>
                  <a:lnTo>
                    <a:pt x="37675" y="88900"/>
                  </a:lnTo>
                  <a:close/>
                </a:path>
                <a:path w="119379" h="2082800">
                  <a:moveTo>
                    <a:pt x="60296" y="86543"/>
                  </a:moveTo>
                  <a:lnTo>
                    <a:pt x="60040" y="88900"/>
                  </a:lnTo>
                  <a:lnTo>
                    <a:pt x="52989" y="88900"/>
                  </a:lnTo>
                  <a:lnTo>
                    <a:pt x="54106" y="101600"/>
                  </a:lnTo>
                  <a:lnTo>
                    <a:pt x="58804" y="101600"/>
                  </a:lnTo>
                  <a:lnTo>
                    <a:pt x="60572" y="88900"/>
                  </a:lnTo>
                  <a:lnTo>
                    <a:pt x="60296" y="86543"/>
                  </a:lnTo>
                  <a:close/>
                </a:path>
                <a:path w="119379" h="2082800">
                  <a:moveTo>
                    <a:pt x="43240" y="76200"/>
                  </a:moveTo>
                  <a:lnTo>
                    <a:pt x="6037" y="76200"/>
                  </a:lnTo>
                  <a:lnTo>
                    <a:pt x="8907" y="88900"/>
                  </a:lnTo>
                  <a:lnTo>
                    <a:pt x="47265" y="88900"/>
                  </a:lnTo>
                  <a:lnTo>
                    <a:pt x="43240" y="76200"/>
                  </a:lnTo>
                  <a:close/>
                </a:path>
                <a:path w="119379" h="2082800">
                  <a:moveTo>
                    <a:pt x="59083" y="76200"/>
                  </a:moveTo>
                  <a:lnTo>
                    <a:pt x="53778" y="76200"/>
                  </a:lnTo>
                  <a:lnTo>
                    <a:pt x="58155" y="88900"/>
                  </a:lnTo>
                  <a:lnTo>
                    <a:pt x="60040" y="88900"/>
                  </a:lnTo>
                  <a:lnTo>
                    <a:pt x="60016" y="84156"/>
                  </a:lnTo>
                  <a:lnTo>
                    <a:pt x="59083" y="76200"/>
                  </a:lnTo>
                  <a:close/>
                </a:path>
                <a:path w="119379" h="2082800">
                  <a:moveTo>
                    <a:pt x="61422" y="76200"/>
                  </a:moveTo>
                  <a:lnTo>
                    <a:pt x="59977" y="76200"/>
                  </a:lnTo>
                  <a:lnTo>
                    <a:pt x="60016" y="84156"/>
                  </a:lnTo>
                  <a:lnTo>
                    <a:pt x="60296" y="86543"/>
                  </a:lnTo>
                  <a:lnTo>
                    <a:pt x="61422" y="76200"/>
                  </a:lnTo>
                  <a:close/>
                </a:path>
                <a:path w="119379" h="2082800">
                  <a:moveTo>
                    <a:pt x="48626" y="63500"/>
                  </a:moveTo>
                  <a:lnTo>
                    <a:pt x="10052" y="63500"/>
                  </a:lnTo>
                  <a:lnTo>
                    <a:pt x="4300" y="76200"/>
                  </a:lnTo>
                  <a:lnTo>
                    <a:pt x="54909" y="76200"/>
                  </a:lnTo>
                  <a:lnTo>
                    <a:pt x="48626" y="63500"/>
                  </a:lnTo>
                  <a:close/>
                </a:path>
                <a:path w="119379" h="2082800">
                  <a:moveTo>
                    <a:pt x="5727" y="50800"/>
                  </a:moveTo>
                  <a:lnTo>
                    <a:pt x="429" y="50800"/>
                  </a:lnTo>
                  <a:lnTo>
                    <a:pt x="0" y="63500"/>
                  </a:lnTo>
                  <a:lnTo>
                    <a:pt x="5727" y="50800"/>
                  </a:lnTo>
                  <a:close/>
                </a:path>
                <a:path w="119379" h="2082800">
                  <a:moveTo>
                    <a:pt x="45694" y="50800"/>
                  </a:moveTo>
                  <a:lnTo>
                    <a:pt x="7214" y="50800"/>
                  </a:lnTo>
                  <a:lnTo>
                    <a:pt x="7344" y="63500"/>
                  </a:lnTo>
                  <a:lnTo>
                    <a:pt x="49003" y="63500"/>
                  </a:lnTo>
                  <a:lnTo>
                    <a:pt x="45694" y="50800"/>
                  </a:lnTo>
                  <a:close/>
                </a:path>
                <a:path w="119379" h="2082800">
                  <a:moveTo>
                    <a:pt x="52640" y="54983"/>
                  </a:moveTo>
                  <a:lnTo>
                    <a:pt x="49003" y="63500"/>
                  </a:lnTo>
                  <a:lnTo>
                    <a:pt x="53778" y="63500"/>
                  </a:lnTo>
                  <a:lnTo>
                    <a:pt x="52640" y="54983"/>
                  </a:lnTo>
                  <a:close/>
                </a:path>
                <a:path w="119379" h="2082800">
                  <a:moveTo>
                    <a:pt x="54427" y="50800"/>
                  </a:moveTo>
                  <a:lnTo>
                    <a:pt x="52082" y="50800"/>
                  </a:lnTo>
                  <a:lnTo>
                    <a:pt x="52640" y="54983"/>
                  </a:lnTo>
                  <a:lnTo>
                    <a:pt x="54427" y="50800"/>
                  </a:lnTo>
                  <a:close/>
                </a:path>
                <a:path w="119379" h="2082800">
                  <a:moveTo>
                    <a:pt x="44191" y="38100"/>
                  </a:moveTo>
                  <a:lnTo>
                    <a:pt x="1539" y="38100"/>
                  </a:lnTo>
                  <a:lnTo>
                    <a:pt x="3465" y="50800"/>
                  </a:lnTo>
                  <a:lnTo>
                    <a:pt x="42412" y="50800"/>
                  </a:lnTo>
                  <a:lnTo>
                    <a:pt x="44272" y="38279"/>
                  </a:lnTo>
                  <a:lnTo>
                    <a:pt x="44191" y="38100"/>
                  </a:lnTo>
                  <a:close/>
                </a:path>
                <a:path w="119379" h="2082800">
                  <a:moveTo>
                    <a:pt x="52146" y="38100"/>
                  </a:moveTo>
                  <a:lnTo>
                    <a:pt x="44298" y="38100"/>
                  </a:lnTo>
                  <a:lnTo>
                    <a:pt x="44272" y="38279"/>
                  </a:lnTo>
                  <a:lnTo>
                    <a:pt x="49862" y="50800"/>
                  </a:lnTo>
                  <a:lnTo>
                    <a:pt x="52146" y="38100"/>
                  </a:lnTo>
                  <a:close/>
                </a:path>
                <a:path w="119379" h="2082800">
                  <a:moveTo>
                    <a:pt x="13277" y="25400"/>
                  </a:moveTo>
                  <a:lnTo>
                    <a:pt x="7832" y="25400"/>
                  </a:lnTo>
                  <a:lnTo>
                    <a:pt x="4205" y="38100"/>
                  </a:lnTo>
                  <a:lnTo>
                    <a:pt x="11559" y="38100"/>
                  </a:lnTo>
                  <a:lnTo>
                    <a:pt x="13277" y="25400"/>
                  </a:lnTo>
                  <a:close/>
                </a:path>
                <a:path w="119379" h="2082800">
                  <a:moveTo>
                    <a:pt x="45479" y="25400"/>
                  </a:moveTo>
                  <a:lnTo>
                    <a:pt x="14051" y="25400"/>
                  </a:lnTo>
                  <a:lnTo>
                    <a:pt x="13203" y="38100"/>
                  </a:lnTo>
                  <a:lnTo>
                    <a:pt x="45171" y="38100"/>
                  </a:lnTo>
                  <a:lnTo>
                    <a:pt x="45479" y="25400"/>
                  </a:lnTo>
                  <a:close/>
                </a:path>
                <a:path w="119379" h="2082800">
                  <a:moveTo>
                    <a:pt x="54216" y="12700"/>
                  </a:moveTo>
                  <a:lnTo>
                    <a:pt x="51139" y="12700"/>
                  </a:lnTo>
                  <a:lnTo>
                    <a:pt x="47506" y="25400"/>
                  </a:lnTo>
                  <a:lnTo>
                    <a:pt x="46291" y="25400"/>
                  </a:lnTo>
                  <a:lnTo>
                    <a:pt x="45171" y="38100"/>
                  </a:lnTo>
                  <a:lnTo>
                    <a:pt x="58371" y="38100"/>
                  </a:lnTo>
                  <a:lnTo>
                    <a:pt x="57973" y="25400"/>
                  </a:lnTo>
                  <a:lnTo>
                    <a:pt x="54216" y="12700"/>
                  </a:lnTo>
                  <a:close/>
                </a:path>
                <a:path w="119379" h="2082800">
                  <a:moveTo>
                    <a:pt x="7405" y="12700"/>
                  </a:moveTo>
                  <a:lnTo>
                    <a:pt x="5719" y="25400"/>
                  </a:lnTo>
                  <a:lnTo>
                    <a:pt x="11004" y="25400"/>
                  </a:lnTo>
                  <a:lnTo>
                    <a:pt x="7405" y="12700"/>
                  </a:lnTo>
                  <a:close/>
                </a:path>
                <a:path w="119379" h="2082800">
                  <a:moveTo>
                    <a:pt x="30784" y="12700"/>
                  </a:moveTo>
                  <a:lnTo>
                    <a:pt x="9894" y="12700"/>
                  </a:lnTo>
                  <a:lnTo>
                    <a:pt x="11004" y="25400"/>
                  </a:lnTo>
                  <a:lnTo>
                    <a:pt x="30470" y="25400"/>
                  </a:lnTo>
                  <a:lnTo>
                    <a:pt x="30784" y="12700"/>
                  </a:lnTo>
                  <a:close/>
                </a:path>
                <a:path w="119379" h="2082800">
                  <a:moveTo>
                    <a:pt x="35755" y="13440"/>
                  </a:moveTo>
                  <a:lnTo>
                    <a:pt x="30470" y="25400"/>
                  </a:lnTo>
                  <a:lnTo>
                    <a:pt x="36142" y="25400"/>
                  </a:lnTo>
                  <a:lnTo>
                    <a:pt x="35755" y="13440"/>
                  </a:lnTo>
                  <a:close/>
                </a:path>
                <a:path w="119379" h="2082800">
                  <a:moveTo>
                    <a:pt x="45946" y="12700"/>
                  </a:moveTo>
                  <a:lnTo>
                    <a:pt x="41108" y="12700"/>
                  </a:lnTo>
                  <a:lnTo>
                    <a:pt x="37492" y="25400"/>
                  </a:lnTo>
                  <a:lnTo>
                    <a:pt x="47506" y="25400"/>
                  </a:lnTo>
                  <a:lnTo>
                    <a:pt x="45946" y="12700"/>
                  </a:lnTo>
                  <a:close/>
                </a:path>
                <a:path w="119379" h="2082800">
                  <a:moveTo>
                    <a:pt x="36082" y="12700"/>
                  </a:moveTo>
                  <a:lnTo>
                    <a:pt x="35731" y="12700"/>
                  </a:lnTo>
                  <a:lnTo>
                    <a:pt x="35755" y="13440"/>
                  </a:lnTo>
                  <a:lnTo>
                    <a:pt x="36082" y="12700"/>
                  </a:lnTo>
                  <a:close/>
                </a:path>
                <a:path w="119379" h="2082800">
                  <a:moveTo>
                    <a:pt x="19831" y="0"/>
                  </a:moveTo>
                  <a:lnTo>
                    <a:pt x="12302" y="0"/>
                  </a:lnTo>
                  <a:lnTo>
                    <a:pt x="9658" y="12700"/>
                  </a:lnTo>
                  <a:lnTo>
                    <a:pt x="24944" y="12700"/>
                  </a:lnTo>
                  <a:lnTo>
                    <a:pt x="19831" y="0"/>
                  </a:lnTo>
                  <a:close/>
                </a:path>
                <a:path w="119379" h="2082800">
                  <a:moveTo>
                    <a:pt x="32998" y="0"/>
                  </a:moveTo>
                  <a:lnTo>
                    <a:pt x="29501" y="0"/>
                  </a:lnTo>
                  <a:lnTo>
                    <a:pt x="24944" y="12700"/>
                  </a:lnTo>
                  <a:lnTo>
                    <a:pt x="34930" y="12700"/>
                  </a:lnTo>
                  <a:lnTo>
                    <a:pt x="32998" y="0"/>
                  </a:lnTo>
                  <a:close/>
                </a:path>
                <a:path w="119379" h="2082800">
                  <a:moveTo>
                    <a:pt x="43684" y="0"/>
                  </a:moveTo>
                  <a:lnTo>
                    <a:pt x="41518" y="0"/>
                  </a:lnTo>
                  <a:lnTo>
                    <a:pt x="40791" y="12700"/>
                  </a:lnTo>
                  <a:lnTo>
                    <a:pt x="47684" y="12700"/>
                  </a:lnTo>
                  <a:lnTo>
                    <a:pt x="4368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72119" y="6879624"/>
              <a:ext cx="292389" cy="24511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97710" y="6604899"/>
            <a:ext cx="7372350" cy="30664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180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180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Course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389255" marR="5307965">
              <a:lnSpc>
                <a:spcPct val="106900"/>
              </a:lnSpc>
            </a:pPr>
            <a:r>
              <a:rPr sz="1800" b="1" spc="-10" dirty="0">
                <a:latin typeface="Arial"/>
                <a:cs typeface="Arial"/>
              </a:rPr>
              <a:t>@ManyToMany </a:t>
            </a:r>
            <a:r>
              <a:rPr sz="1800" b="1" spc="-10" dirty="0">
                <a:solidFill>
                  <a:srgbClr val="FF2600"/>
                </a:solidFill>
                <a:latin typeface="Arial"/>
                <a:cs typeface="Arial"/>
              </a:rPr>
              <a:t>@JoinTable</a:t>
            </a:r>
            <a:r>
              <a:rPr sz="1800" b="1" spc="-10" dirty="0">
                <a:latin typeface="Arial"/>
                <a:cs typeface="Arial"/>
              </a:rPr>
              <a:t>(</a:t>
            </a:r>
            <a:endParaRPr sz="1800">
              <a:latin typeface="Arial"/>
              <a:cs typeface="Arial"/>
            </a:endParaRPr>
          </a:p>
          <a:p>
            <a:pPr marL="1143000">
              <a:lnSpc>
                <a:spcPts val="2140"/>
              </a:lnSpc>
              <a:spcBef>
                <a:spcPts val="235"/>
              </a:spcBef>
            </a:pPr>
            <a:r>
              <a:rPr sz="1800" b="1" spc="-10" dirty="0">
                <a:latin typeface="Arial"/>
                <a:cs typeface="Arial"/>
              </a:rPr>
              <a:t>name=</a:t>
            </a:r>
            <a:r>
              <a:rPr sz="1800" b="1" spc="-10" dirty="0">
                <a:solidFill>
                  <a:srgbClr val="3933FF"/>
                </a:solidFill>
                <a:latin typeface="Arial"/>
                <a:cs typeface="Arial"/>
              </a:rPr>
              <a:t>"course_student"</a:t>
            </a:r>
            <a:r>
              <a:rPr sz="1800" b="1" spc="-10" dirty="0">
                <a:latin typeface="Arial"/>
                <a:cs typeface="Arial"/>
              </a:rPr>
              <a:t>, </a:t>
            </a:r>
            <a:r>
              <a:rPr sz="1800" b="1" spc="-10" dirty="0">
                <a:solidFill>
                  <a:srgbClr val="FF2600"/>
                </a:solidFill>
                <a:latin typeface="Arial"/>
                <a:cs typeface="Arial"/>
              </a:rPr>
              <a:t>joinColumns</a:t>
            </a:r>
            <a:r>
              <a:rPr sz="1800" b="1" spc="-10" dirty="0">
                <a:latin typeface="Arial"/>
                <a:cs typeface="Arial"/>
              </a:rPr>
              <a:t>=@JoinColumn(name=</a:t>
            </a:r>
            <a:r>
              <a:rPr sz="1800" b="1" spc="-10" dirty="0">
                <a:solidFill>
                  <a:srgbClr val="3933FF"/>
                </a:solidFill>
                <a:latin typeface="Arial"/>
                <a:cs typeface="Arial"/>
              </a:rPr>
              <a:t>"course_id"</a:t>
            </a:r>
            <a:r>
              <a:rPr sz="1800" b="1" spc="-10" dirty="0">
                <a:latin typeface="Arial"/>
                <a:cs typeface="Arial"/>
              </a:rPr>
              <a:t>), </a:t>
            </a:r>
            <a:r>
              <a:rPr sz="1800" b="1" spc="-10" dirty="0">
                <a:solidFill>
                  <a:srgbClr val="FF2600"/>
                </a:solidFill>
                <a:latin typeface="Arial"/>
                <a:cs typeface="Arial"/>
              </a:rPr>
              <a:t>inverseJoinColumns</a:t>
            </a:r>
            <a:r>
              <a:rPr sz="1800" b="1" spc="-10" dirty="0">
                <a:latin typeface="Arial"/>
                <a:cs typeface="Arial"/>
              </a:rPr>
              <a:t>=@JoinColumn(name=</a:t>
            </a:r>
            <a:r>
              <a:rPr sz="1800" b="1" spc="-10" dirty="0">
                <a:solidFill>
                  <a:srgbClr val="3933FF"/>
                </a:solidFill>
                <a:latin typeface="Arial"/>
                <a:cs typeface="Arial"/>
              </a:rPr>
              <a:t>"student_id"</a:t>
            </a:r>
            <a:r>
              <a:rPr sz="1800" b="1" spc="-1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143000">
              <a:lnSpc>
                <a:spcPts val="2075"/>
              </a:lnSpc>
            </a:pPr>
            <a:r>
              <a:rPr sz="1800" b="1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89255">
              <a:lnSpc>
                <a:spcPts val="2150"/>
              </a:lnSpc>
            </a:pPr>
            <a:r>
              <a:rPr sz="180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180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List&lt;Student&gt;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6CC"/>
                </a:solidFill>
                <a:latin typeface="Arial"/>
                <a:cs typeface="Arial"/>
              </a:rPr>
              <a:t>students</a:t>
            </a:r>
            <a:r>
              <a:rPr sz="1800" b="1" spc="-10" dirty="0"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81014" y="8137349"/>
            <a:ext cx="3813564" cy="148872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489616" cy="14324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More</a:t>
            </a:r>
            <a:r>
              <a:rPr spc="-305" dirty="0"/>
              <a:t> </a:t>
            </a:r>
            <a:r>
              <a:rPr dirty="0"/>
              <a:t>on</a:t>
            </a:r>
            <a:r>
              <a:rPr spc="-430" dirty="0"/>
              <a:t> </a:t>
            </a:r>
            <a:r>
              <a:rPr spc="-200" dirty="0"/>
              <a:t>“inverse”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854" y="2050064"/>
            <a:ext cx="17219930" cy="2806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05"/>
              </a:spcBef>
              <a:buClr>
                <a:srgbClr val="5C86B9"/>
              </a:buClr>
              <a:buSzPct val="69620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3950" dirty="0">
                <a:latin typeface="Palatino Linotype"/>
                <a:cs typeface="Palatino Linotype"/>
              </a:rPr>
              <a:t>In</a:t>
            </a:r>
            <a:r>
              <a:rPr sz="3950" spc="-3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this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context,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we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are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defining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3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relationship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in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Arial"/>
                <a:cs typeface="Arial"/>
              </a:rPr>
              <a:t>Course</a:t>
            </a:r>
            <a:r>
              <a:rPr sz="3950" b="1" spc="-140" dirty="0">
                <a:latin typeface="Arial"/>
                <a:cs typeface="Arial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class</a:t>
            </a:r>
            <a:endParaRPr sz="3950">
              <a:latin typeface="Palatino Linotype"/>
              <a:cs typeface="Palatino Linotype"/>
            </a:endParaRPr>
          </a:p>
          <a:p>
            <a:pPr marL="577850" indent="-565785">
              <a:lnSpc>
                <a:spcPct val="100000"/>
              </a:lnSpc>
              <a:spcBef>
                <a:spcPts val="3835"/>
              </a:spcBef>
              <a:buClr>
                <a:srgbClr val="5C86B9"/>
              </a:buClr>
              <a:buSzPct val="69620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Arial"/>
                <a:cs typeface="Arial"/>
              </a:rPr>
              <a:t>Student</a:t>
            </a:r>
            <a:r>
              <a:rPr sz="3950" b="1" spc="-125" dirty="0">
                <a:latin typeface="Arial"/>
                <a:cs typeface="Arial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class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is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on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“other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side”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…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so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it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is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considered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10" dirty="0">
                <a:latin typeface="Palatino Linotype"/>
                <a:cs typeface="Palatino Linotype"/>
              </a:rPr>
              <a:t> “inverse”</a:t>
            </a:r>
            <a:endParaRPr sz="3950">
              <a:latin typeface="Palatino Linotype"/>
              <a:cs typeface="Palatino Linotype"/>
            </a:endParaRPr>
          </a:p>
          <a:p>
            <a:pPr marL="577850" indent="-565785">
              <a:lnSpc>
                <a:spcPct val="100000"/>
              </a:lnSpc>
              <a:spcBef>
                <a:spcPts val="3835"/>
              </a:spcBef>
              <a:buClr>
                <a:srgbClr val="5C86B9"/>
              </a:buClr>
              <a:buSzPct val="69620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3950" dirty="0">
                <a:latin typeface="Palatino Linotype"/>
                <a:cs typeface="Palatino Linotype"/>
              </a:rPr>
              <a:t>“Inverse”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refers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to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“other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side”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of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relationship</a:t>
            </a:r>
            <a:endParaRPr sz="395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6944" y="5759101"/>
            <a:ext cx="14671675" cy="4491990"/>
            <a:chOff x="856944" y="5759101"/>
            <a:chExt cx="14671675" cy="4491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2146" y="5968404"/>
              <a:ext cx="10219584" cy="39998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5554" y="5874166"/>
              <a:ext cx="10512768" cy="4376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944" y="5759101"/>
              <a:ext cx="4665761" cy="202873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0039" y="6500190"/>
            <a:ext cx="23634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50" dirty="0">
                <a:solidFill>
                  <a:srgbClr val="FFFFFF"/>
                </a:solidFill>
                <a:latin typeface="Palatino Linotype"/>
                <a:cs typeface="Palatino Linotype"/>
              </a:rPr>
              <a:t>We</a:t>
            </a:r>
            <a:r>
              <a:rPr sz="3450" b="1" spc="-8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are</a:t>
            </a:r>
            <a:r>
              <a:rPr sz="3450" b="1" spc="-8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Palatino Linotype"/>
                <a:cs typeface="Palatino Linotype"/>
              </a:rPr>
              <a:t>here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17756" y="5997215"/>
            <a:ext cx="3892551" cy="202873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615066" y="6378728"/>
            <a:ext cx="2016125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5890">
              <a:lnSpc>
                <a:spcPct val="111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Inverse</a:t>
            </a:r>
            <a:r>
              <a:rPr sz="34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-50" dirty="0">
                <a:solidFill>
                  <a:srgbClr val="FFFFFF"/>
                </a:solidFill>
                <a:latin typeface="Palatino Linotype"/>
                <a:cs typeface="Palatino Linotype"/>
              </a:rPr>
              <a:t>/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other</a:t>
            </a:r>
            <a:r>
              <a:rPr sz="345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Palatino Linotype"/>
                <a:cs typeface="Palatino Linotype"/>
              </a:rPr>
              <a:t>side</a:t>
            </a:r>
            <a:endParaRPr sz="34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732" y="2389014"/>
            <a:ext cx="17147112" cy="61303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78317" y="4081416"/>
            <a:ext cx="14168755" cy="2668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5900" dirty="0">
                <a:solidFill>
                  <a:srgbClr val="FFFFFF"/>
                </a:solidFill>
                <a:latin typeface="Arial"/>
                <a:cs typeface="Arial"/>
              </a:rPr>
              <a:t>Now,</a:t>
            </a:r>
            <a:r>
              <a:rPr sz="59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900" dirty="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sz="59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9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59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9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900" dirty="0">
                <a:solidFill>
                  <a:srgbClr val="FFFFFF"/>
                </a:solidFill>
                <a:latin typeface="Arial"/>
                <a:cs typeface="Arial"/>
              </a:rPr>
              <a:t>similar</a:t>
            </a:r>
            <a:r>
              <a:rPr sz="59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900" dirty="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sz="59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9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59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900" spc="-10" dirty="0">
                <a:solidFill>
                  <a:srgbClr val="FFFFFF"/>
                </a:solidFill>
                <a:latin typeface="Arial"/>
                <a:cs typeface="Arial"/>
              </a:rPr>
              <a:t>Student</a:t>
            </a:r>
            <a:endParaRPr sz="5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5900" dirty="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sz="5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900" dirty="0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sz="5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900" dirty="0">
                <a:solidFill>
                  <a:srgbClr val="FFFFFF"/>
                </a:solidFill>
                <a:latin typeface="Arial"/>
                <a:cs typeface="Arial"/>
              </a:rPr>
              <a:t>the other way </a:t>
            </a:r>
            <a:r>
              <a:rPr sz="5900" spc="-5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751175" cy="22326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Step</a:t>
            </a:r>
            <a:r>
              <a:rPr sz="7200" spc="-275" dirty="0"/>
              <a:t> </a:t>
            </a:r>
            <a:r>
              <a:rPr sz="7200" spc="200" dirty="0"/>
              <a:t>3:</a:t>
            </a:r>
            <a:r>
              <a:rPr sz="7200" spc="-430" dirty="0"/>
              <a:t> </a:t>
            </a:r>
            <a:r>
              <a:rPr sz="7200" spc="-30" dirty="0"/>
              <a:t>Update</a:t>
            </a:r>
            <a:r>
              <a:rPr sz="7200" spc="-185" dirty="0"/>
              <a:t> </a:t>
            </a:r>
            <a:r>
              <a:rPr sz="7200" dirty="0"/>
              <a:t>Student</a:t>
            </a:r>
            <a:r>
              <a:rPr sz="7200" spc="-185" dirty="0"/>
              <a:t> </a:t>
            </a:r>
            <a:r>
              <a:rPr sz="7200" spc="235" dirty="0"/>
              <a:t>-</a:t>
            </a:r>
            <a:r>
              <a:rPr sz="7200" spc="-190" dirty="0"/>
              <a:t> </a:t>
            </a:r>
            <a:r>
              <a:rPr sz="7200" dirty="0"/>
              <a:t>reference</a:t>
            </a:r>
            <a:r>
              <a:rPr sz="7200" spc="-185" dirty="0"/>
              <a:t> </a:t>
            </a:r>
            <a:r>
              <a:rPr sz="7200" spc="-10" dirty="0"/>
              <a:t>courses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2744" y="1982817"/>
            <a:ext cx="18519140" cy="6903084"/>
            <a:chOff x="792744" y="1982817"/>
            <a:chExt cx="18519140" cy="6903084"/>
          </a:xfrm>
        </p:grpSpPr>
        <p:sp>
          <p:nvSpPr>
            <p:cNvPr id="4" name="object 4"/>
            <p:cNvSpPr/>
            <p:nvPr/>
          </p:nvSpPr>
          <p:spPr>
            <a:xfrm>
              <a:off x="970749" y="2097996"/>
              <a:ext cx="18162905" cy="6442710"/>
            </a:xfrm>
            <a:custGeom>
              <a:avLst/>
              <a:gdLst/>
              <a:ahLst/>
              <a:cxnLst/>
              <a:rect l="l" t="t" r="r" b="b"/>
              <a:pathLst>
                <a:path w="18162905" h="6442709">
                  <a:moveTo>
                    <a:pt x="0" y="0"/>
                  </a:moveTo>
                  <a:lnTo>
                    <a:pt x="18162604" y="0"/>
                  </a:lnTo>
                  <a:lnTo>
                    <a:pt x="18162604" y="6442212"/>
                  </a:lnTo>
                  <a:lnTo>
                    <a:pt x="0" y="6442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4" y="1982817"/>
              <a:ext cx="18518609" cy="69029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3917" y="2144302"/>
            <a:ext cx="4524375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Student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3917" y="5746287"/>
            <a:ext cx="5828665" cy="27292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List&lt;Course&gt;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//</a:t>
            </a:r>
            <a:r>
              <a:rPr sz="2950" b="1"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getter</a:t>
            </a:r>
            <a:r>
              <a:rPr sz="2950" b="1" i="1" spc="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/</a:t>
            </a:r>
            <a:r>
              <a:rPr sz="2950" b="1"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spc="-10" dirty="0">
                <a:solidFill>
                  <a:srgbClr val="615F5C"/>
                </a:solidFill>
                <a:latin typeface="Arial"/>
                <a:cs typeface="Arial"/>
              </a:rPr>
              <a:t>setters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9210" y="1853346"/>
            <a:ext cx="18859500" cy="4646930"/>
            <a:chOff x="889210" y="1853346"/>
            <a:chExt cx="18859500" cy="4646930"/>
          </a:xfrm>
        </p:grpSpPr>
        <p:sp>
          <p:nvSpPr>
            <p:cNvPr id="9" name="object 9"/>
            <p:cNvSpPr/>
            <p:nvPr/>
          </p:nvSpPr>
          <p:spPr>
            <a:xfrm>
              <a:off x="936329" y="5405857"/>
              <a:ext cx="7625715" cy="1047115"/>
            </a:xfrm>
            <a:custGeom>
              <a:avLst/>
              <a:gdLst/>
              <a:ahLst/>
              <a:cxnLst/>
              <a:rect l="l" t="t" r="r" b="b"/>
              <a:pathLst>
                <a:path w="7625715" h="1047114">
                  <a:moveTo>
                    <a:pt x="240097" y="0"/>
                  </a:moveTo>
                  <a:lnTo>
                    <a:pt x="7385602" y="0"/>
                  </a:lnTo>
                  <a:lnTo>
                    <a:pt x="7431439" y="183"/>
                  </a:lnTo>
                  <a:lnTo>
                    <a:pt x="7498514" y="4963"/>
                  </a:lnTo>
                  <a:lnTo>
                    <a:pt x="7555234" y="25950"/>
                  </a:lnTo>
                  <a:lnTo>
                    <a:pt x="7599749" y="70465"/>
                  </a:lnTo>
                  <a:lnTo>
                    <a:pt x="7620735" y="127201"/>
                  </a:lnTo>
                  <a:lnTo>
                    <a:pt x="7625515" y="194710"/>
                  </a:lnTo>
                  <a:lnTo>
                    <a:pt x="7625699" y="241164"/>
                  </a:lnTo>
                  <a:lnTo>
                    <a:pt x="7625699" y="806991"/>
                  </a:lnTo>
                  <a:lnTo>
                    <a:pt x="7625515" y="852828"/>
                  </a:lnTo>
                  <a:lnTo>
                    <a:pt x="7620735" y="919903"/>
                  </a:lnTo>
                  <a:lnTo>
                    <a:pt x="7599749" y="976623"/>
                  </a:lnTo>
                  <a:lnTo>
                    <a:pt x="7555234" y="1021138"/>
                  </a:lnTo>
                  <a:lnTo>
                    <a:pt x="7498498" y="1042124"/>
                  </a:lnTo>
                  <a:lnTo>
                    <a:pt x="7430988" y="1046904"/>
                  </a:lnTo>
                  <a:lnTo>
                    <a:pt x="7384535" y="1047088"/>
                  </a:lnTo>
                  <a:lnTo>
                    <a:pt x="240097" y="1047088"/>
                  </a:lnTo>
                  <a:lnTo>
                    <a:pt x="194260" y="1046904"/>
                  </a:lnTo>
                  <a:lnTo>
                    <a:pt x="127184" y="1042124"/>
                  </a:lnTo>
                  <a:lnTo>
                    <a:pt x="70465" y="1021138"/>
                  </a:lnTo>
                  <a:lnTo>
                    <a:pt x="25950" y="976623"/>
                  </a:lnTo>
                  <a:lnTo>
                    <a:pt x="4963" y="919887"/>
                  </a:lnTo>
                  <a:lnTo>
                    <a:pt x="183" y="852377"/>
                  </a:lnTo>
                  <a:lnTo>
                    <a:pt x="0" y="805923"/>
                  </a:lnTo>
                  <a:lnTo>
                    <a:pt x="0" y="240097"/>
                  </a:lnTo>
                  <a:lnTo>
                    <a:pt x="183" y="194260"/>
                  </a:lnTo>
                  <a:lnTo>
                    <a:pt x="4963" y="127184"/>
                  </a:lnTo>
                  <a:lnTo>
                    <a:pt x="25950" y="70465"/>
                  </a:lnTo>
                  <a:lnTo>
                    <a:pt x="70465" y="25950"/>
                  </a:lnTo>
                  <a:lnTo>
                    <a:pt x="127201" y="4963"/>
                  </a:lnTo>
                  <a:lnTo>
                    <a:pt x="194710" y="183"/>
                  </a:lnTo>
                  <a:lnTo>
                    <a:pt x="241164" y="0"/>
                  </a:lnTo>
                  <a:lnTo>
                    <a:pt x="240097" y="0"/>
                  </a:lnTo>
                  <a:close/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1679" y="1947584"/>
              <a:ext cx="5999817" cy="23454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55088" y="1853346"/>
              <a:ext cx="6293002" cy="27224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1568042"/>
            <a:ext cx="18609945" cy="9657080"/>
            <a:chOff x="701549" y="1568042"/>
            <a:chExt cx="18609945" cy="9657080"/>
          </a:xfrm>
        </p:grpSpPr>
        <p:sp>
          <p:nvSpPr>
            <p:cNvPr id="3" name="object 3"/>
            <p:cNvSpPr/>
            <p:nvPr/>
          </p:nvSpPr>
          <p:spPr>
            <a:xfrm>
              <a:off x="970749" y="1683222"/>
              <a:ext cx="18162905" cy="8388985"/>
            </a:xfrm>
            <a:custGeom>
              <a:avLst/>
              <a:gdLst/>
              <a:ahLst/>
              <a:cxnLst/>
              <a:rect l="l" t="t" r="r" b="b"/>
              <a:pathLst>
                <a:path w="18162905" h="8388985">
                  <a:moveTo>
                    <a:pt x="0" y="0"/>
                  </a:moveTo>
                  <a:lnTo>
                    <a:pt x="18162604" y="0"/>
                  </a:lnTo>
                  <a:lnTo>
                    <a:pt x="18162604" y="8388942"/>
                  </a:lnTo>
                  <a:lnTo>
                    <a:pt x="0" y="8388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4" y="1568042"/>
              <a:ext cx="18518609" cy="884966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917" y="1725467"/>
            <a:ext cx="4524375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Student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917" y="4426955"/>
            <a:ext cx="11210925" cy="55772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 marR="8086090">
              <a:lnSpc>
                <a:spcPct val="100000"/>
              </a:lnSpc>
              <a:spcBef>
                <a:spcPts val="114"/>
              </a:spcBef>
            </a:pPr>
            <a:r>
              <a:rPr sz="2950" b="1" spc="-20" dirty="0">
                <a:latin typeface="Arial"/>
                <a:cs typeface="Arial"/>
              </a:rPr>
              <a:t>@ManyToMany </a:t>
            </a:r>
            <a:r>
              <a:rPr sz="2950" b="1" spc="-10" dirty="0">
                <a:solidFill>
                  <a:srgbClr val="FF2600"/>
                </a:solidFill>
                <a:latin typeface="Arial"/>
                <a:cs typeface="Arial"/>
              </a:rPr>
              <a:t>@JoinTable</a:t>
            </a:r>
            <a:r>
              <a:rPr sz="2950" b="1" spc="-10" dirty="0">
                <a:latin typeface="Arial"/>
                <a:cs typeface="Arial"/>
              </a:rPr>
              <a:t>(</a:t>
            </a:r>
            <a:endParaRPr sz="2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95"/>
              </a:spcBef>
            </a:pPr>
            <a:r>
              <a:rPr sz="2950" b="1" spc="-10" dirty="0">
                <a:latin typeface="Arial"/>
                <a:cs typeface="Arial"/>
              </a:rPr>
              <a:t>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"course_student"</a:t>
            </a:r>
            <a:r>
              <a:rPr sz="2950" b="1" spc="-10" dirty="0">
                <a:latin typeface="Arial"/>
                <a:cs typeface="Arial"/>
              </a:rPr>
              <a:t>, </a:t>
            </a:r>
            <a:r>
              <a:rPr sz="2950" b="1" spc="-10" dirty="0">
                <a:solidFill>
                  <a:srgbClr val="FF2600"/>
                </a:solidFill>
                <a:latin typeface="Arial"/>
                <a:cs typeface="Arial"/>
              </a:rPr>
              <a:t>joinColumns</a:t>
            </a:r>
            <a:r>
              <a:rPr sz="2950" b="1" spc="-10" dirty="0">
                <a:latin typeface="Arial"/>
                <a:cs typeface="Arial"/>
              </a:rPr>
              <a:t>=@JoinColumn(name=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"student_id"</a:t>
            </a:r>
            <a:r>
              <a:rPr sz="2950" b="1" spc="-10" dirty="0">
                <a:latin typeface="Arial"/>
                <a:cs typeface="Arial"/>
              </a:rPr>
              <a:t>), </a:t>
            </a:r>
            <a:r>
              <a:rPr sz="2950" b="1" spc="-10" dirty="0">
                <a:solidFill>
                  <a:srgbClr val="FF2600"/>
                </a:solidFill>
                <a:latin typeface="Arial"/>
                <a:cs typeface="Arial"/>
              </a:rPr>
              <a:t>inverseJoinColumns</a:t>
            </a:r>
            <a:r>
              <a:rPr sz="2950" b="1" spc="-10" dirty="0">
                <a:latin typeface="Arial"/>
                <a:cs typeface="Arial"/>
              </a:rPr>
              <a:t>=@JoinColumn(name=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"course_id"</a:t>
            </a:r>
            <a:r>
              <a:rPr sz="2950" b="1" spc="-10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15"/>
              </a:spcBef>
            </a:pPr>
            <a:r>
              <a:rPr sz="2950" b="1" spc="5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7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List&lt;Course&gt;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//</a:t>
            </a:r>
            <a:r>
              <a:rPr sz="2950" b="1"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getter</a:t>
            </a:r>
            <a:r>
              <a:rPr sz="2950" b="1" i="1" spc="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dirty="0">
                <a:solidFill>
                  <a:srgbClr val="615F5C"/>
                </a:solidFill>
                <a:latin typeface="Arial"/>
                <a:cs typeface="Arial"/>
              </a:rPr>
              <a:t>/</a:t>
            </a:r>
            <a:r>
              <a:rPr sz="2950" b="1" i="1" spc="-5" dirty="0">
                <a:solidFill>
                  <a:srgbClr val="615F5C"/>
                </a:solidFill>
                <a:latin typeface="Arial"/>
                <a:cs typeface="Arial"/>
              </a:rPr>
              <a:t> </a:t>
            </a:r>
            <a:r>
              <a:rPr sz="2950" b="1" i="1" spc="-10" dirty="0">
                <a:solidFill>
                  <a:srgbClr val="615F5C"/>
                </a:solidFill>
                <a:latin typeface="Arial"/>
                <a:cs typeface="Arial"/>
              </a:rPr>
              <a:t>setters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9948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65" dirty="0"/>
              <a:t>Add</a:t>
            </a:r>
            <a:r>
              <a:rPr sz="7200" spc="-180" dirty="0"/>
              <a:t> </a:t>
            </a:r>
            <a:r>
              <a:rPr sz="7200" spc="-185" dirty="0"/>
              <a:t>@Ma</a:t>
            </a:r>
            <a:r>
              <a:rPr sz="7200" spc="-250" dirty="0"/>
              <a:t>n</a:t>
            </a:r>
            <a:r>
              <a:rPr sz="7200" spc="-210" dirty="0"/>
              <a:t>y</a:t>
            </a:r>
            <a:r>
              <a:rPr sz="7200" spc="-950" dirty="0"/>
              <a:t>T</a:t>
            </a:r>
            <a:r>
              <a:rPr sz="7200" spc="-190" dirty="0"/>
              <a:t>oMa</a:t>
            </a:r>
            <a:r>
              <a:rPr sz="7200" spc="-254" dirty="0"/>
              <a:t>n</a:t>
            </a:r>
            <a:r>
              <a:rPr sz="7200" spc="-50" dirty="0"/>
              <a:t>y</a:t>
            </a:r>
            <a:r>
              <a:rPr sz="7200" spc="-145" dirty="0"/>
              <a:t> </a:t>
            </a:r>
            <a:r>
              <a:rPr sz="7200" spc="-10" dirty="0"/>
              <a:t>annotation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930284" y="16269"/>
            <a:ext cx="17425670" cy="8119745"/>
            <a:chOff x="930284" y="16269"/>
            <a:chExt cx="17425670" cy="8119745"/>
          </a:xfrm>
        </p:grpSpPr>
        <p:sp>
          <p:nvSpPr>
            <p:cNvPr id="9" name="object 9"/>
            <p:cNvSpPr/>
            <p:nvPr/>
          </p:nvSpPr>
          <p:spPr>
            <a:xfrm>
              <a:off x="977403" y="4178174"/>
              <a:ext cx="11861165" cy="3028950"/>
            </a:xfrm>
            <a:custGeom>
              <a:avLst/>
              <a:gdLst/>
              <a:ahLst/>
              <a:cxnLst/>
              <a:rect l="l" t="t" r="r" b="b"/>
              <a:pathLst>
                <a:path w="11861165" h="3028950">
                  <a:moveTo>
                    <a:pt x="240097" y="0"/>
                  </a:moveTo>
                  <a:lnTo>
                    <a:pt x="11620599" y="0"/>
                  </a:lnTo>
                  <a:lnTo>
                    <a:pt x="11666436" y="183"/>
                  </a:lnTo>
                  <a:lnTo>
                    <a:pt x="11733513" y="4963"/>
                  </a:lnTo>
                  <a:lnTo>
                    <a:pt x="11790236" y="25950"/>
                  </a:lnTo>
                  <a:lnTo>
                    <a:pt x="11834753" y="70465"/>
                  </a:lnTo>
                  <a:lnTo>
                    <a:pt x="11855735" y="127201"/>
                  </a:lnTo>
                  <a:lnTo>
                    <a:pt x="11860512" y="194710"/>
                  </a:lnTo>
                  <a:lnTo>
                    <a:pt x="11860696" y="241164"/>
                  </a:lnTo>
                  <a:lnTo>
                    <a:pt x="11860696" y="2788585"/>
                  </a:lnTo>
                  <a:lnTo>
                    <a:pt x="11860512" y="2834421"/>
                  </a:lnTo>
                  <a:lnTo>
                    <a:pt x="11855735" y="2901497"/>
                  </a:lnTo>
                  <a:lnTo>
                    <a:pt x="11834753" y="2958217"/>
                  </a:lnTo>
                  <a:lnTo>
                    <a:pt x="11790236" y="3002732"/>
                  </a:lnTo>
                  <a:lnTo>
                    <a:pt x="11733497" y="3023718"/>
                  </a:lnTo>
                  <a:lnTo>
                    <a:pt x="11665989" y="3028498"/>
                  </a:lnTo>
                  <a:lnTo>
                    <a:pt x="11619541" y="3028682"/>
                  </a:lnTo>
                  <a:lnTo>
                    <a:pt x="240097" y="3028682"/>
                  </a:lnTo>
                  <a:lnTo>
                    <a:pt x="194260" y="3028498"/>
                  </a:lnTo>
                  <a:lnTo>
                    <a:pt x="127184" y="3023718"/>
                  </a:lnTo>
                  <a:lnTo>
                    <a:pt x="70465" y="3002732"/>
                  </a:lnTo>
                  <a:lnTo>
                    <a:pt x="25950" y="2958217"/>
                  </a:lnTo>
                  <a:lnTo>
                    <a:pt x="4963" y="2901481"/>
                  </a:lnTo>
                  <a:lnTo>
                    <a:pt x="183" y="2833971"/>
                  </a:lnTo>
                  <a:lnTo>
                    <a:pt x="0" y="2787518"/>
                  </a:lnTo>
                  <a:lnTo>
                    <a:pt x="0" y="240097"/>
                  </a:lnTo>
                  <a:lnTo>
                    <a:pt x="183" y="194260"/>
                  </a:lnTo>
                  <a:lnTo>
                    <a:pt x="4963" y="127184"/>
                  </a:lnTo>
                  <a:lnTo>
                    <a:pt x="25950" y="70465"/>
                  </a:lnTo>
                  <a:lnTo>
                    <a:pt x="70465" y="25950"/>
                  </a:lnTo>
                  <a:lnTo>
                    <a:pt x="127201" y="4963"/>
                  </a:lnTo>
                  <a:lnTo>
                    <a:pt x="194710" y="183"/>
                  </a:lnTo>
                  <a:lnTo>
                    <a:pt x="241164" y="0"/>
                  </a:lnTo>
                  <a:lnTo>
                    <a:pt x="240097" y="0"/>
                  </a:lnTo>
                  <a:close/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0123" y="826351"/>
              <a:ext cx="8577946" cy="69122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045135" y="2403378"/>
              <a:ext cx="7687945" cy="3768725"/>
            </a:xfrm>
            <a:custGeom>
              <a:avLst/>
              <a:gdLst/>
              <a:ahLst/>
              <a:cxnLst/>
              <a:rect l="l" t="t" r="r" b="b"/>
              <a:pathLst>
                <a:path w="7687944" h="3768725">
                  <a:moveTo>
                    <a:pt x="1302319" y="1838949"/>
                  </a:moveTo>
                  <a:lnTo>
                    <a:pt x="1020914" y="1838949"/>
                  </a:lnTo>
                  <a:lnTo>
                    <a:pt x="1161611" y="3768537"/>
                  </a:lnTo>
                  <a:lnTo>
                    <a:pt x="1302319" y="1838949"/>
                  </a:lnTo>
                  <a:close/>
                </a:path>
                <a:path w="7687944" h="3768725">
                  <a:moveTo>
                    <a:pt x="7617572" y="0"/>
                  </a:moveTo>
                  <a:lnTo>
                    <a:pt x="70350" y="0"/>
                  </a:lnTo>
                  <a:lnTo>
                    <a:pt x="42988" y="5535"/>
                  </a:lnTo>
                  <a:lnTo>
                    <a:pt x="20624" y="20624"/>
                  </a:lnTo>
                  <a:lnTo>
                    <a:pt x="5535" y="42989"/>
                  </a:lnTo>
                  <a:lnTo>
                    <a:pt x="0" y="70351"/>
                  </a:lnTo>
                  <a:lnTo>
                    <a:pt x="0" y="1768598"/>
                  </a:lnTo>
                  <a:lnTo>
                    <a:pt x="5535" y="1795960"/>
                  </a:lnTo>
                  <a:lnTo>
                    <a:pt x="20624" y="1818324"/>
                  </a:lnTo>
                  <a:lnTo>
                    <a:pt x="42988" y="1833413"/>
                  </a:lnTo>
                  <a:lnTo>
                    <a:pt x="70350" y="1838949"/>
                  </a:lnTo>
                  <a:lnTo>
                    <a:pt x="7617572" y="1838949"/>
                  </a:lnTo>
                  <a:lnTo>
                    <a:pt x="7644929" y="1833413"/>
                  </a:lnTo>
                  <a:lnTo>
                    <a:pt x="7667291" y="1818324"/>
                  </a:lnTo>
                  <a:lnTo>
                    <a:pt x="7682379" y="1795960"/>
                  </a:lnTo>
                  <a:lnTo>
                    <a:pt x="7687915" y="1768598"/>
                  </a:lnTo>
                  <a:lnTo>
                    <a:pt x="7687915" y="70351"/>
                  </a:lnTo>
                  <a:lnTo>
                    <a:pt x="7682384" y="42989"/>
                  </a:lnTo>
                  <a:lnTo>
                    <a:pt x="7667295" y="20624"/>
                  </a:lnTo>
                  <a:lnTo>
                    <a:pt x="7644931" y="5535"/>
                  </a:lnTo>
                  <a:lnTo>
                    <a:pt x="7617572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45135" y="2403378"/>
              <a:ext cx="7687945" cy="3768725"/>
            </a:xfrm>
            <a:custGeom>
              <a:avLst/>
              <a:gdLst/>
              <a:ahLst/>
              <a:cxnLst/>
              <a:rect l="l" t="t" r="r" b="b"/>
              <a:pathLst>
                <a:path w="7687944" h="3768725">
                  <a:moveTo>
                    <a:pt x="70351" y="0"/>
                  </a:moveTo>
                  <a:lnTo>
                    <a:pt x="42989" y="5535"/>
                  </a:lnTo>
                  <a:lnTo>
                    <a:pt x="20624" y="20624"/>
                  </a:lnTo>
                  <a:lnTo>
                    <a:pt x="5535" y="42989"/>
                  </a:lnTo>
                  <a:lnTo>
                    <a:pt x="0" y="70351"/>
                  </a:lnTo>
                  <a:lnTo>
                    <a:pt x="0" y="1768597"/>
                  </a:lnTo>
                  <a:lnTo>
                    <a:pt x="5535" y="1795959"/>
                  </a:lnTo>
                  <a:lnTo>
                    <a:pt x="20624" y="1818324"/>
                  </a:lnTo>
                  <a:lnTo>
                    <a:pt x="42989" y="1833413"/>
                  </a:lnTo>
                  <a:lnTo>
                    <a:pt x="70351" y="1838949"/>
                  </a:lnTo>
                  <a:lnTo>
                    <a:pt x="1020911" y="1838949"/>
                  </a:lnTo>
                  <a:lnTo>
                    <a:pt x="1161613" y="3768536"/>
                  </a:lnTo>
                  <a:lnTo>
                    <a:pt x="1302316" y="1838949"/>
                  </a:lnTo>
                  <a:lnTo>
                    <a:pt x="7617569" y="1838949"/>
                  </a:lnTo>
                  <a:lnTo>
                    <a:pt x="7644930" y="1833413"/>
                  </a:lnTo>
                  <a:lnTo>
                    <a:pt x="7667295" y="1818324"/>
                  </a:lnTo>
                  <a:lnTo>
                    <a:pt x="7682384" y="1795959"/>
                  </a:lnTo>
                  <a:lnTo>
                    <a:pt x="7687920" y="1768597"/>
                  </a:lnTo>
                  <a:lnTo>
                    <a:pt x="7687920" y="70351"/>
                  </a:lnTo>
                  <a:lnTo>
                    <a:pt x="7682385" y="42989"/>
                  </a:lnTo>
                  <a:lnTo>
                    <a:pt x="7667296" y="20624"/>
                  </a:lnTo>
                  <a:lnTo>
                    <a:pt x="7644931" y="5535"/>
                  </a:lnTo>
                  <a:lnTo>
                    <a:pt x="7617569" y="0"/>
                  </a:lnTo>
                  <a:lnTo>
                    <a:pt x="70351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3700" y="5277326"/>
              <a:ext cx="3895169" cy="25758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67107" y="5183088"/>
              <a:ext cx="4188354" cy="29527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3867" y="16269"/>
              <a:ext cx="8577946" cy="746518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48879" y="1696970"/>
              <a:ext cx="7687945" cy="4114800"/>
            </a:xfrm>
            <a:custGeom>
              <a:avLst/>
              <a:gdLst/>
              <a:ahLst/>
              <a:cxnLst/>
              <a:rect l="l" t="t" r="r" b="b"/>
              <a:pathLst>
                <a:path w="7687944" h="4114800">
                  <a:moveTo>
                    <a:pt x="602730" y="1838949"/>
                  </a:moveTo>
                  <a:lnTo>
                    <a:pt x="321651" y="1838949"/>
                  </a:lnTo>
                  <a:lnTo>
                    <a:pt x="462027" y="4114403"/>
                  </a:lnTo>
                  <a:lnTo>
                    <a:pt x="602730" y="1838949"/>
                  </a:lnTo>
                  <a:close/>
                </a:path>
                <a:path w="7687944" h="4114800">
                  <a:moveTo>
                    <a:pt x="7617565" y="0"/>
                  </a:moveTo>
                  <a:lnTo>
                    <a:pt x="70350" y="0"/>
                  </a:lnTo>
                  <a:lnTo>
                    <a:pt x="42988" y="5535"/>
                  </a:lnTo>
                  <a:lnTo>
                    <a:pt x="20624" y="20624"/>
                  </a:lnTo>
                  <a:lnTo>
                    <a:pt x="5535" y="42988"/>
                  </a:lnTo>
                  <a:lnTo>
                    <a:pt x="0" y="70350"/>
                  </a:lnTo>
                  <a:lnTo>
                    <a:pt x="0" y="1768597"/>
                  </a:lnTo>
                  <a:lnTo>
                    <a:pt x="5535" y="1795959"/>
                  </a:lnTo>
                  <a:lnTo>
                    <a:pt x="20624" y="1818324"/>
                  </a:lnTo>
                  <a:lnTo>
                    <a:pt x="42988" y="1833413"/>
                  </a:lnTo>
                  <a:lnTo>
                    <a:pt x="70350" y="1838949"/>
                  </a:lnTo>
                  <a:lnTo>
                    <a:pt x="7617565" y="1838949"/>
                  </a:lnTo>
                  <a:lnTo>
                    <a:pt x="7644929" y="1833413"/>
                  </a:lnTo>
                  <a:lnTo>
                    <a:pt x="7667294" y="1818324"/>
                  </a:lnTo>
                  <a:lnTo>
                    <a:pt x="7682384" y="1795959"/>
                  </a:lnTo>
                  <a:lnTo>
                    <a:pt x="7687919" y="1768597"/>
                  </a:lnTo>
                  <a:lnTo>
                    <a:pt x="7687919" y="70350"/>
                  </a:lnTo>
                  <a:lnTo>
                    <a:pt x="7682384" y="42988"/>
                  </a:lnTo>
                  <a:lnTo>
                    <a:pt x="7667294" y="20624"/>
                  </a:lnTo>
                  <a:lnTo>
                    <a:pt x="7644929" y="5535"/>
                  </a:lnTo>
                  <a:lnTo>
                    <a:pt x="7617565" y="0"/>
                  </a:lnTo>
                  <a:close/>
                </a:path>
              </a:pathLst>
            </a:custGeom>
            <a:solidFill>
              <a:srgbClr val="C15E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48879" y="1696970"/>
              <a:ext cx="7687945" cy="4114800"/>
            </a:xfrm>
            <a:custGeom>
              <a:avLst/>
              <a:gdLst/>
              <a:ahLst/>
              <a:cxnLst/>
              <a:rect l="l" t="t" r="r" b="b"/>
              <a:pathLst>
                <a:path w="7687944" h="4114800">
                  <a:moveTo>
                    <a:pt x="70351" y="0"/>
                  </a:moveTo>
                  <a:lnTo>
                    <a:pt x="42989" y="5535"/>
                  </a:lnTo>
                  <a:lnTo>
                    <a:pt x="20624" y="20624"/>
                  </a:lnTo>
                  <a:lnTo>
                    <a:pt x="5535" y="42989"/>
                  </a:lnTo>
                  <a:lnTo>
                    <a:pt x="0" y="70351"/>
                  </a:lnTo>
                  <a:lnTo>
                    <a:pt x="0" y="1768597"/>
                  </a:lnTo>
                  <a:lnTo>
                    <a:pt x="5535" y="1795959"/>
                  </a:lnTo>
                  <a:lnTo>
                    <a:pt x="20624" y="1818324"/>
                  </a:lnTo>
                  <a:lnTo>
                    <a:pt x="42989" y="1833413"/>
                  </a:lnTo>
                  <a:lnTo>
                    <a:pt x="70351" y="1838949"/>
                  </a:lnTo>
                  <a:lnTo>
                    <a:pt x="321652" y="1838949"/>
                  </a:lnTo>
                  <a:lnTo>
                    <a:pt x="462027" y="4114403"/>
                  </a:lnTo>
                  <a:lnTo>
                    <a:pt x="602730" y="1838949"/>
                  </a:lnTo>
                  <a:lnTo>
                    <a:pt x="7617569" y="1838949"/>
                  </a:lnTo>
                  <a:lnTo>
                    <a:pt x="7644930" y="1833413"/>
                  </a:lnTo>
                  <a:lnTo>
                    <a:pt x="7667295" y="1818324"/>
                  </a:lnTo>
                  <a:lnTo>
                    <a:pt x="7682384" y="1795959"/>
                  </a:lnTo>
                  <a:lnTo>
                    <a:pt x="7687920" y="1768597"/>
                  </a:lnTo>
                  <a:lnTo>
                    <a:pt x="7687920" y="70351"/>
                  </a:lnTo>
                  <a:lnTo>
                    <a:pt x="7682385" y="42989"/>
                  </a:lnTo>
                  <a:lnTo>
                    <a:pt x="7667296" y="20624"/>
                  </a:lnTo>
                  <a:lnTo>
                    <a:pt x="7644931" y="5535"/>
                  </a:lnTo>
                  <a:lnTo>
                    <a:pt x="7617569" y="0"/>
                  </a:lnTo>
                  <a:lnTo>
                    <a:pt x="70351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66861" y="1876247"/>
            <a:ext cx="8105140" cy="194183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4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Refers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“student_id”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endParaRPr sz="345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64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“c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168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175" b="1" spc="-1237" baseline="-12882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11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spc="-1237" baseline="-12882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b="1" spc="-1105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  <a:r>
              <a:rPr sz="5175" b="1" spc="-75" baseline="-12882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450" b="1" spc="-188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175" b="1" spc="-75" baseline="-12882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b="1" spc="-1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175" b="1" spc="-367" baseline="-12882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187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175" b="1" spc="-82" baseline="-12882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b="1" spc="-11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5175" b="1" spc="-89" baseline="-12882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b="1" spc="-187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spc="-367" baseline="-12882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-9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175" b="1" spc="-1237" baseline="-12882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3450" b="1" spc="-3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175" b="1" spc="-2392" baseline="-12882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450" b="1" spc="-140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sz="5175" b="1" spc="-1530" baseline="-12882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3450" b="1" spc="-20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175" b="1" spc="-89" baseline="-12882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450" b="1" spc="-9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175" b="1" spc="-667" baseline="-12882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167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175" b="1" baseline="-12882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175" b="1" spc="-1829" baseline="-12882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b="1" spc="-186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175" b="1" spc="-97" baseline="-12882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  <a:r>
              <a:rPr sz="3450" b="1" spc="-205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7" baseline="-12882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175" b="1" spc="-1537" baseline="-12882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450" b="1" spc="-186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baseline="-12882" dirty="0">
                <a:solidFill>
                  <a:srgbClr val="FFFFFF"/>
                </a:solidFill>
                <a:latin typeface="Arial"/>
                <a:cs typeface="Arial"/>
              </a:rPr>
              <a:t>” </a:t>
            </a:r>
            <a:r>
              <a:rPr sz="5175" b="1" spc="-15" baseline="-12882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endParaRPr sz="5175" baseline="-12882">
              <a:latin typeface="Arial"/>
              <a:cs typeface="Arial"/>
            </a:endParaRPr>
          </a:p>
          <a:p>
            <a:pPr marL="1786255">
              <a:lnSpc>
                <a:spcPct val="100000"/>
              </a:lnSpc>
              <a:spcBef>
                <a:spcPts val="138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“course_student”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17989" y="6014183"/>
            <a:ext cx="3398744" cy="818904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232816" cy="14324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4" dirty="0"/>
              <a:t>More:</a:t>
            </a:r>
            <a:r>
              <a:rPr spc="-395" dirty="0"/>
              <a:t> </a:t>
            </a:r>
            <a:r>
              <a:rPr spc="45" dirty="0"/>
              <a:t>@</a:t>
            </a:r>
            <a:r>
              <a:rPr spc="-60" dirty="0"/>
              <a:t>J</a:t>
            </a:r>
            <a:r>
              <a:rPr spc="35" dirty="0"/>
              <a:t>oin</a:t>
            </a:r>
            <a:r>
              <a:rPr spc="-730" dirty="0"/>
              <a:t>T</a:t>
            </a:r>
            <a:r>
              <a:rPr spc="30" dirty="0"/>
              <a:t>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854" y="2064305"/>
            <a:ext cx="18188940" cy="3665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30"/>
              </a:spcBef>
              <a:buClr>
                <a:srgbClr val="5C86B9"/>
              </a:buClr>
              <a:buSzPct val="69863"/>
              <a:buFont typeface="Lucida Sans"/>
              <a:buChar char="•"/>
              <a:tabLst>
                <a:tab pos="535940" algn="l"/>
                <a:tab pos="536575" algn="l"/>
              </a:tabLst>
            </a:pPr>
            <a:r>
              <a:rPr sz="3650" b="1" spc="-20" dirty="0">
                <a:solidFill>
                  <a:srgbClr val="FF2600"/>
                </a:solidFill>
                <a:latin typeface="Arial"/>
                <a:cs typeface="Arial"/>
              </a:rPr>
              <a:t>@JoinTable</a:t>
            </a:r>
            <a:r>
              <a:rPr sz="3650" b="1" spc="-15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tells</a:t>
            </a:r>
            <a:r>
              <a:rPr sz="3650" spc="-40" dirty="0">
                <a:latin typeface="Palatino Linotype"/>
                <a:cs typeface="Palatino Linotype"/>
              </a:rPr>
              <a:t> </a:t>
            </a:r>
            <a:r>
              <a:rPr sz="3650" spc="-10" dirty="0">
                <a:latin typeface="Palatino Linotype"/>
                <a:cs typeface="Palatino Linotype"/>
              </a:rPr>
              <a:t>Hibernate</a:t>
            </a:r>
            <a:endParaRPr sz="36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C86B9"/>
              </a:buClr>
              <a:buFont typeface="Lucida Sans"/>
              <a:buChar char="•"/>
            </a:pPr>
            <a:endParaRPr sz="2700">
              <a:latin typeface="Palatino Linotype"/>
              <a:cs typeface="Palatino Linotype"/>
            </a:endParaRPr>
          </a:p>
          <a:p>
            <a:pPr marL="955040" lvl="1" indent="-524510">
              <a:lnSpc>
                <a:spcPct val="100000"/>
              </a:lnSpc>
              <a:buClr>
                <a:srgbClr val="5C86B9"/>
              </a:buClr>
              <a:buSzPct val="69863"/>
              <a:buFont typeface="Lucida Sans"/>
              <a:buChar char="•"/>
              <a:tabLst>
                <a:tab pos="954405" algn="l"/>
                <a:tab pos="955675" algn="l"/>
              </a:tabLst>
            </a:pPr>
            <a:r>
              <a:rPr sz="3650" dirty="0">
                <a:latin typeface="Palatino Linotype"/>
                <a:cs typeface="Palatino Linotype"/>
              </a:rPr>
              <a:t>Look</a:t>
            </a:r>
            <a:r>
              <a:rPr sz="3650" spc="-10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at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the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b="1" dirty="0">
                <a:solidFill>
                  <a:srgbClr val="FF2600"/>
                </a:solidFill>
                <a:latin typeface="Arial"/>
                <a:cs typeface="Arial"/>
              </a:rPr>
              <a:t>student_id</a:t>
            </a:r>
            <a:r>
              <a:rPr sz="3650" b="1" spc="-10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column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in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the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b="1" dirty="0">
                <a:latin typeface="Arial"/>
                <a:cs typeface="Arial"/>
              </a:rPr>
              <a:t>course_student</a:t>
            </a:r>
            <a:r>
              <a:rPr sz="3650" b="1" spc="-105" dirty="0">
                <a:latin typeface="Arial"/>
                <a:cs typeface="Arial"/>
              </a:rPr>
              <a:t> </a:t>
            </a:r>
            <a:r>
              <a:rPr sz="3650" spc="-10" dirty="0">
                <a:latin typeface="Palatino Linotype"/>
                <a:cs typeface="Palatino Linotype"/>
              </a:rPr>
              <a:t>table</a:t>
            </a:r>
            <a:endParaRPr sz="365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C86B9"/>
              </a:buClr>
              <a:buFont typeface="Lucida Sans"/>
              <a:buChar char="•"/>
            </a:pPr>
            <a:endParaRPr sz="2700">
              <a:latin typeface="Palatino Linotype"/>
              <a:cs typeface="Palatino Linotype"/>
            </a:endParaRPr>
          </a:p>
          <a:p>
            <a:pPr marL="955040" lvl="1" indent="-524510">
              <a:lnSpc>
                <a:spcPct val="100000"/>
              </a:lnSpc>
              <a:buClr>
                <a:srgbClr val="5C86B9"/>
              </a:buClr>
              <a:buSzPct val="69863"/>
              <a:buFont typeface="Lucida Sans"/>
              <a:buChar char="•"/>
              <a:tabLst>
                <a:tab pos="954405" algn="l"/>
                <a:tab pos="955675" algn="l"/>
              </a:tabLst>
            </a:pPr>
            <a:r>
              <a:rPr sz="3650" dirty="0">
                <a:latin typeface="Palatino Linotype"/>
                <a:cs typeface="Palatino Linotype"/>
              </a:rPr>
              <a:t>For other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side (inverse),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look at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the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b="1" dirty="0">
                <a:solidFill>
                  <a:srgbClr val="FF2600"/>
                </a:solidFill>
                <a:latin typeface="Arial"/>
                <a:cs typeface="Arial"/>
              </a:rPr>
              <a:t>course_id</a:t>
            </a:r>
            <a:r>
              <a:rPr sz="3650" b="1" spc="-10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column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in the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b="1" dirty="0">
                <a:latin typeface="Arial"/>
                <a:cs typeface="Arial"/>
              </a:rPr>
              <a:t>course_student</a:t>
            </a:r>
            <a:r>
              <a:rPr sz="3650" b="1" spc="-100" dirty="0">
                <a:latin typeface="Arial"/>
                <a:cs typeface="Arial"/>
              </a:rPr>
              <a:t> </a:t>
            </a:r>
            <a:r>
              <a:rPr sz="3650" spc="-10" dirty="0">
                <a:latin typeface="Palatino Linotype"/>
                <a:cs typeface="Palatino Linotype"/>
              </a:rPr>
              <a:t>table</a:t>
            </a:r>
            <a:endParaRPr sz="365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5C86B9"/>
              </a:buClr>
              <a:buFont typeface="Lucida Sans"/>
              <a:buChar char="•"/>
            </a:pPr>
            <a:endParaRPr sz="2700">
              <a:latin typeface="Palatino Linotype"/>
              <a:cs typeface="Palatino Linotype"/>
            </a:endParaRPr>
          </a:p>
          <a:p>
            <a:pPr marL="955040" lvl="1" indent="-524510">
              <a:lnSpc>
                <a:spcPct val="100000"/>
              </a:lnSpc>
              <a:buClr>
                <a:srgbClr val="5C86B9"/>
              </a:buClr>
              <a:buSzPct val="69863"/>
              <a:buFont typeface="Lucida Sans"/>
              <a:buChar char="•"/>
              <a:tabLst>
                <a:tab pos="954405" algn="l"/>
                <a:tab pos="955675" algn="l"/>
              </a:tabLst>
            </a:pPr>
            <a:r>
              <a:rPr sz="3650" dirty="0">
                <a:latin typeface="Palatino Linotype"/>
                <a:cs typeface="Palatino Linotype"/>
              </a:rPr>
              <a:t>Use</a:t>
            </a:r>
            <a:r>
              <a:rPr sz="3650" spc="-2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this</a:t>
            </a:r>
            <a:r>
              <a:rPr sz="3650" spc="-20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information</a:t>
            </a:r>
            <a:r>
              <a:rPr sz="3650" spc="-2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to</a:t>
            </a:r>
            <a:r>
              <a:rPr sz="3650" spc="-20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find</a:t>
            </a:r>
            <a:r>
              <a:rPr sz="3650" spc="-2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relationship</a:t>
            </a:r>
            <a:r>
              <a:rPr sz="3650" spc="-20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between</a:t>
            </a:r>
            <a:r>
              <a:rPr sz="3650" spc="-20" dirty="0">
                <a:latin typeface="Palatino Linotype"/>
                <a:cs typeface="Palatino Linotype"/>
              </a:rPr>
              <a:t> </a:t>
            </a:r>
            <a:r>
              <a:rPr sz="3650" b="1" dirty="0">
                <a:latin typeface="Palatino Linotype"/>
                <a:cs typeface="Palatino Linotype"/>
              </a:rPr>
              <a:t>student</a:t>
            </a:r>
            <a:r>
              <a:rPr sz="3650" b="1" spc="-20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and</a:t>
            </a:r>
            <a:r>
              <a:rPr sz="3650" spc="-25" dirty="0">
                <a:latin typeface="Palatino Linotype"/>
                <a:cs typeface="Palatino Linotype"/>
              </a:rPr>
              <a:t> </a:t>
            </a:r>
            <a:r>
              <a:rPr sz="3650" b="1" spc="-10" dirty="0">
                <a:latin typeface="Palatino Linotype"/>
                <a:cs typeface="Palatino Linotype"/>
              </a:rPr>
              <a:t>courses</a:t>
            </a:r>
            <a:endParaRPr sz="365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46642" y="6574135"/>
            <a:ext cx="8306434" cy="3636010"/>
            <a:chOff x="1846642" y="6574135"/>
            <a:chExt cx="8306434" cy="3636010"/>
          </a:xfrm>
        </p:grpSpPr>
        <p:sp>
          <p:nvSpPr>
            <p:cNvPr id="5" name="object 5"/>
            <p:cNvSpPr/>
            <p:nvPr/>
          </p:nvSpPr>
          <p:spPr>
            <a:xfrm>
              <a:off x="2024647" y="6689315"/>
              <a:ext cx="7950200" cy="3175635"/>
            </a:xfrm>
            <a:custGeom>
              <a:avLst/>
              <a:gdLst/>
              <a:ahLst/>
              <a:cxnLst/>
              <a:rect l="l" t="t" r="r" b="b"/>
              <a:pathLst>
                <a:path w="7950200" h="3175634">
                  <a:moveTo>
                    <a:pt x="0" y="0"/>
                  </a:moveTo>
                  <a:lnTo>
                    <a:pt x="7950204" y="0"/>
                  </a:lnTo>
                  <a:lnTo>
                    <a:pt x="7950204" y="3175295"/>
                  </a:lnTo>
                  <a:lnTo>
                    <a:pt x="0" y="3175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6642" y="6574135"/>
              <a:ext cx="8306214" cy="363601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570328" y="6387239"/>
            <a:ext cx="5351145" cy="4178300"/>
            <a:chOff x="11570328" y="6387239"/>
            <a:chExt cx="5351145" cy="41783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6921" y="6481477"/>
              <a:ext cx="5057437" cy="38009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0328" y="6387239"/>
              <a:ext cx="5350622" cy="41778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6826" y="8842399"/>
              <a:ext cx="1755569" cy="5746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01551" y="7134538"/>
              <a:ext cx="294095" cy="19666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81477" y="6730550"/>
            <a:ext cx="7296150" cy="30664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180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180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Student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389255" marR="5231130">
              <a:lnSpc>
                <a:spcPct val="106900"/>
              </a:lnSpc>
            </a:pPr>
            <a:r>
              <a:rPr sz="1800" b="1" spc="-10" dirty="0">
                <a:latin typeface="Arial"/>
                <a:cs typeface="Arial"/>
              </a:rPr>
              <a:t>@ManyToMany </a:t>
            </a:r>
            <a:r>
              <a:rPr sz="1800" b="1" spc="-10" dirty="0">
                <a:solidFill>
                  <a:srgbClr val="FF2600"/>
                </a:solidFill>
                <a:latin typeface="Arial"/>
                <a:cs typeface="Arial"/>
              </a:rPr>
              <a:t>@JoinTable</a:t>
            </a:r>
            <a:r>
              <a:rPr sz="1800" b="1" spc="-10" dirty="0">
                <a:latin typeface="Arial"/>
                <a:cs typeface="Arial"/>
              </a:rPr>
              <a:t>(</a:t>
            </a:r>
            <a:endParaRPr sz="1800">
              <a:latin typeface="Arial"/>
              <a:cs typeface="Arial"/>
            </a:endParaRPr>
          </a:p>
          <a:p>
            <a:pPr marL="1143000">
              <a:lnSpc>
                <a:spcPts val="2140"/>
              </a:lnSpc>
              <a:spcBef>
                <a:spcPts val="235"/>
              </a:spcBef>
            </a:pPr>
            <a:r>
              <a:rPr sz="1800" b="1" spc="-10" dirty="0">
                <a:latin typeface="Arial"/>
                <a:cs typeface="Arial"/>
              </a:rPr>
              <a:t>name=</a:t>
            </a:r>
            <a:r>
              <a:rPr sz="1800" b="1" spc="-10" dirty="0">
                <a:solidFill>
                  <a:srgbClr val="3933FF"/>
                </a:solidFill>
                <a:latin typeface="Arial"/>
                <a:cs typeface="Arial"/>
              </a:rPr>
              <a:t>"course_student"</a:t>
            </a:r>
            <a:r>
              <a:rPr sz="1800" b="1" spc="-10" dirty="0">
                <a:latin typeface="Arial"/>
                <a:cs typeface="Arial"/>
              </a:rPr>
              <a:t>, </a:t>
            </a:r>
            <a:r>
              <a:rPr sz="1800" b="1" spc="-10" dirty="0">
                <a:solidFill>
                  <a:srgbClr val="FF2600"/>
                </a:solidFill>
                <a:latin typeface="Arial"/>
                <a:cs typeface="Arial"/>
              </a:rPr>
              <a:t>joinColumns</a:t>
            </a:r>
            <a:r>
              <a:rPr sz="1800" b="1" spc="-10" dirty="0">
                <a:latin typeface="Arial"/>
                <a:cs typeface="Arial"/>
              </a:rPr>
              <a:t>=@JoinColumn(name=</a:t>
            </a:r>
            <a:r>
              <a:rPr sz="1800" b="1" spc="-10" dirty="0">
                <a:solidFill>
                  <a:srgbClr val="3933FF"/>
                </a:solidFill>
                <a:latin typeface="Arial"/>
                <a:cs typeface="Arial"/>
              </a:rPr>
              <a:t>"student_id"</a:t>
            </a:r>
            <a:r>
              <a:rPr sz="1800" b="1" spc="-10" dirty="0">
                <a:latin typeface="Arial"/>
                <a:cs typeface="Arial"/>
              </a:rPr>
              <a:t>), </a:t>
            </a:r>
            <a:r>
              <a:rPr sz="1800" b="1" spc="-10" dirty="0">
                <a:solidFill>
                  <a:srgbClr val="FF2600"/>
                </a:solidFill>
                <a:latin typeface="Arial"/>
                <a:cs typeface="Arial"/>
              </a:rPr>
              <a:t>inverseJoinColumns</a:t>
            </a:r>
            <a:r>
              <a:rPr sz="1800" b="1" spc="-10" dirty="0">
                <a:latin typeface="Arial"/>
                <a:cs typeface="Arial"/>
              </a:rPr>
              <a:t>=@JoinColumn(name=</a:t>
            </a:r>
            <a:r>
              <a:rPr sz="1800" b="1" spc="-10" dirty="0">
                <a:solidFill>
                  <a:srgbClr val="3933FF"/>
                </a:solidFill>
                <a:latin typeface="Arial"/>
                <a:cs typeface="Arial"/>
              </a:rPr>
              <a:t>"course_id"</a:t>
            </a:r>
            <a:r>
              <a:rPr sz="1800" b="1" spc="-1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143000">
              <a:lnSpc>
                <a:spcPts val="2075"/>
              </a:lnSpc>
            </a:pPr>
            <a:r>
              <a:rPr sz="1800" b="1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89255">
              <a:lnSpc>
                <a:spcPts val="2150"/>
              </a:lnSpc>
            </a:pPr>
            <a:r>
              <a:rPr sz="180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180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List&lt;Course&gt;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sz="1800" b="1" spc="-10" dirty="0"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91398" y="8262336"/>
            <a:ext cx="3229277" cy="1248501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7944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80" dirty="0"/>
              <a:t>More</a:t>
            </a:r>
            <a:r>
              <a:rPr sz="7200" spc="-305" dirty="0"/>
              <a:t> </a:t>
            </a:r>
            <a:r>
              <a:rPr sz="7200" dirty="0"/>
              <a:t>on</a:t>
            </a:r>
            <a:r>
              <a:rPr sz="7200" spc="-430" dirty="0"/>
              <a:t> </a:t>
            </a:r>
            <a:r>
              <a:rPr sz="7200" spc="-200" dirty="0"/>
              <a:t>“inverse”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854" y="2050064"/>
            <a:ext cx="17081500" cy="2806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05"/>
              </a:spcBef>
              <a:buClr>
                <a:srgbClr val="5C86B9"/>
              </a:buClr>
              <a:buSzPct val="69620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3950" dirty="0">
                <a:latin typeface="Palatino Linotype"/>
                <a:cs typeface="Palatino Linotype"/>
              </a:rPr>
              <a:t>In</a:t>
            </a:r>
            <a:r>
              <a:rPr sz="3950" spc="-3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this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context,</a:t>
            </a:r>
            <a:r>
              <a:rPr sz="3950" spc="-3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we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are</a:t>
            </a:r>
            <a:r>
              <a:rPr sz="3950" spc="-3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defining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relationship</a:t>
            </a:r>
            <a:r>
              <a:rPr sz="3950" spc="-3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in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3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Arial"/>
                <a:cs typeface="Arial"/>
              </a:rPr>
              <a:t>Student</a:t>
            </a:r>
            <a:r>
              <a:rPr sz="3950" b="1" spc="-140" dirty="0">
                <a:latin typeface="Arial"/>
                <a:cs typeface="Arial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class</a:t>
            </a:r>
            <a:endParaRPr sz="3950">
              <a:latin typeface="Palatino Linotype"/>
              <a:cs typeface="Palatino Linotype"/>
            </a:endParaRPr>
          </a:p>
          <a:p>
            <a:pPr marL="577850" indent="-565785">
              <a:lnSpc>
                <a:spcPct val="100000"/>
              </a:lnSpc>
              <a:spcBef>
                <a:spcPts val="3835"/>
              </a:spcBef>
              <a:buClr>
                <a:srgbClr val="5C86B9"/>
              </a:buClr>
              <a:buSzPct val="69620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Arial"/>
                <a:cs typeface="Arial"/>
              </a:rPr>
              <a:t>Course</a:t>
            </a:r>
            <a:r>
              <a:rPr sz="3950" b="1" spc="-125" dirty="0">
                <a:latin typeface="Arial"/>
                <a:cs typeface="Arial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class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is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on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“other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side”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…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so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it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is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considered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10" dirty="0">
                <a:latin typeface="Palatino Linotype"/>
                <a:cs typeface="Palatino Linotype"/>
              </a:rPr>
              <a:t> “inverse”</a:t>
            </a:r>
            <a:endParaRPr sz="3950">
              <a:latin typeface="Palatino Linotype"/>
              <a:cs typeface="Palatino Linotype"/>
            </a:endParaRPr>
          </a:p>
          <a:p>
            <a:pPr marL="577850" indent="-565785">
              <a:lnSpc>
                <a:spcPct val="100000"/>
              </a:lnSpc>
              <a:spcBef>
                <a:spcPts val="3835"/>
              </a:spcBef>
              <a:buClr>
                <a:srgbClr val="5C86B9"/>
              </a:buClr>
              <a:buSzPct val="69620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3950" dirty="0">
                <a:latin typeface="Palatino Linotype"/>
                <a:cs typeface="Palatino Linotype"/>
              </a:rPr>
              <a:t>“Inverse”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refers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to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“other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side”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of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relationship</a:t>
            </a:r>
            <a:endParaRPr sz="395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3368" y="5402938"/>
            <a:ext cx="15125065" cy="4628515"/>
            <a:chOff x="403368" y="5402938"/>
            <a:chExt cx="15125065" cy="4628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2146" y="5748515"/>
              <a:ext cx="10219584" cy="39998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5554" y="5654278"/>
              <a:ext cx="10512768" cy="4376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368" y="5402938"/>
              <a:ext cx="4665760" cy="202873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77325" y="5781888"/>
            <a:ext cx="2016125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5890">
              <a:lnSpc>
                <a:spcPct val="111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Inverse</a:t>
            </a:r>
            <a:r>
              <a:rPr sz="34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-50" dirty="0">
                <a:solidFill>
                  <a:srgbClr val="FFFFFF"/>
                </a:solidFill>
                <a:latin typeface="Palatino Linotype"/>
                <a:cs typeface="Palatino Linotype"/>
              </a:rPr>
              <a:t>/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other</a:t>
            </a:r>
            <a:r>
              <a:rPr sz="345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Palatino Linotype"/>
                <a:cs typeface="Palatino Linotype"/>
              </a:rPr>
              <a:t>side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11135" y="5810738"/>
            <a:ext cx="3892551" cy="202873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541770" y="6552545"/>
            <a:ext cx="23634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50" dirty="0">
                <a:solidFill>
                  <a:srgbClr val="FFFFFF"/>
                </a:solidFill>
                <a:latin typeface="Palatino Linotype"/>
                <a:cs typeface="Palatino Linotype"/>
              </a:rPr>
              <a:t>We</a:t>
            </a:r>
            <a:r>
              <a:rPr sz="3450" b="1" spc="-8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are</a:t>
            </a:r>
            <a:r>
              <a:rPr sz="3450" b="1" spc="-8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Palatino Linotype"/>
                <a:cs typeface="Palatino Linotype"/>
              </a:rPr>
              <a:t>here</a:t>
            </a:r>
            <a:endParaRPr sz="34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7816" y="210687"/>
            <a:ext cx="13770033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Step</a:t>
            </a:r>
            <a:r>
              <a:rPr sz="7200" spc="-40" dirty="0"/>
              <a:t> </a:t>
            </a:r>
            <a:r>
              <a:rPr sz="7200" spc="200" dirty="0"/>
              <a:t>4:</a:t>
            </a:r>
            <a:r>
              <a:rPr sz="7200" spc="-405" dirty="0"/>
              <a:t> </a:t>
            </a:r>
            <a:r>
              <a:rPr sz="7200" dirty="0"/>
              <a:t>Create</a:t>
            </a:r>
            <a:r>
              <a:rPr sz="7200" spc="-40" dirty="0"/>
              <a:t> </a:t>
            </a:r>
            <a:r>
              <a:rPr sz="7200" spc="-190" dirty="0"/>
              <a:t>Main</a:t>
            </a:r>
            <a:r>
              <a:rPr sz="7200" spc="-405" dirty="0"/>
              <a:t> </a:t>
            </a:r>
            <a:r>
              <a:rPr sz="7200" spc="-290" dirty="0"/>
              <a:t>App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9812" y="2705919"/>
            <a:ext cx="18904585" cy="6463665"/>
            <a:chOff x="599812" y="2705919"/>
            <a:chExt cx="18904585" cy="6463665"/>
          </a:xfrm>
        </p:grpSpPr>
        <p:sp>
          <p:nvSpPr>
            <p:cNvPr id="4" name="object 4"/>
            <p:cNvSpPr/>
            <p:nvPr/>
          </p:nvSpPr>
          <p:spPr>
            <a:xfrm>
              <a:off x="777817" y="2821099"/>
              <a:ext cx="18548985" cy="6002655"/>
            </a:xfrm>
            <a:custGeom>
              <a:avLst/>
              <a:gdLst/>
              <a:ahLst/>
              <a:cxnLst/>
              <a:rect l="l" t="t" r="r" b="b"/>
              <a:pathLst>
                <a:path w="18548985" h="6002655">
                  <a:moveTo>
                    <a:pt x="0" y="0"/>
                  </a:moveTo>
                  <a:lnTo>
                    <a:pt x="18548462" y="0"/>
                  </a:lnTo>
                  <a:lnTo>
                    <a:pt x="18548462" y="6002435"/>
                  </a:lnTo>
                  <a:lnTo>
                    <a:pt x="0" y="6002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812" y="2705919"/>
              <a:ext cx="18904471" cy="646315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2393" y="2866793"/>
            <a:ext cx="10869295" cy="58851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70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static</a:t>
            </a:r>
            <a:r>
              <a:rPr sz="270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270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main(String[]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args</a:t>
            </a:r>
            <a:r>
              <a:rPr sz="2700" b="1" dirty="0">
                <a:latin typeface="Arial"/>
                <a:cs typeface="Arial"/>
              </a:rPr>
              <a:t>)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spc="-50" dirty="0">
                <a:latin typeface="Arial"/>
                <a:cs typeface="Arial"/>
              </a:rPr>
              <a:t>{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spc="20" dirty="0">
                <a:latin typeface="Arial"/>
                <a:cs typeface="Arial"/>
              </a:rPr>
              <a:t>…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 get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the course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object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270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theId </a:t>
            </a:r>
            <a:r>
              <a:rPr sz="2700" b="1" dirty="0">
                <a:latin typeface="Arial"/>
                <a:cs typeface="Arial"/>
              </a:rPr>
              <a:t>= </a:t>
            </a:r>
            <a:r>
              <a:rPr sz="2700" b="1" spc="-25" dirty="0">
                <a:latin typeface="Arial"/>
                <a:cs typeface="Arial"/>
              </a:rPr>
              <a:t>10;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60"/>
              </a:spcBef>
            </a:pPr>
            <a:r>
              <a:rPr sz="2700" b="1" dirty="0">
                <a:latin typeface="Arial"/>
                <a:cs typeface="Arial"/>
              </a:rPr>
              <a:t>Course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tempCourse</a:t>
            </a:r>
            <a:r>
              <a:rPr sz="2700" b="1" spc="-1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=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2700" b="1" dirty="0">
                <a:latin typeface="Arial"/>
                <a:cs typeface="Arial"/>
              </a:rPr>
              <a:t>.get(Course.class,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theId</a:t>
            </a:r>
            <a:r>
              <a:rPr sz="2700" b="1" spc="-10" dirty="0">
                <a:latin typeface="Arial"/>
                <a:cs typeface="Arial"/>
              </a:rPr>
              <a:t>);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 print the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course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60"/>
              </a:spcBef>
            </a:pPr>
            <a:r>
              <a:rPr sz="2700" b="1" dirty="0">
                <a:latin typeface="Arial"/>
                <a:cs typeface="Arial"/>
              </a:rPr>
              <a:t>System.</a:t>
            </a:r>
            <a:r>
              <a:rPr sz="2700" b="1" i="1" dirty="0">
                <a:solidFill>
                  <a:srgbClr val="0326CC"/>
                </a:solidFill>
                <a:latin typeface="Arial"/>
                <a:cs typeface="Arial"/>
              </a:rPr>
              <a:t>out</a:t>
            </a:r>
            <a:r>
              <a:rPr sz="2700" b="1" dirty="0">
                <a:latin typeface="Arial"/>
                <a:cs typeface="Arial"/>
              </a:rPr>
              <a:t>.println(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"tempCourse:</a:t>
            </a:r>
            <a:r>
              <a:rPr sz="2700" b="1" spc="-3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700" b="1" spc="-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+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tempCourse</a:t>
            </a:r>
            <a:r>
              <a:rPr sz="2700" b="1" spc="-10" dirty="0">
                <a:latin typeface="Arial"/>
                <a:cs typeface="Arial"/>
              </a:rPr>
              <a:t>);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4E9072"/>
                </a:solidFill>
                <a:latin typeface="Arial"/>
                <a:cs typeface="Arial"/>
              </a:rPr>
              <a:t>print the associated</a:t>
            </a:r>
            <a:r>
              <a:rPr sz="2700" spc="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4E9072"/>
                </a:solidFill>
                <a:latin typeface="Arial"/>
                <a:cs typeface="Arial"/>
              </a:rPr>
              <a:t>students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2700" b="1" dirty="0">
                <a:latin typeface="Arial"/>
                <a:cs typeface="Arial"/>
              </a:rPr>
              <a:t>System.</a:t>
            </a:r>
            <a:r>
              <a:rPr sz="2700" b="1" i="1" dirty="0">
                <a:solidFill>
                  <a:srgbClr val="0326CC"/>
                </a:solidFill>
                <a:latin typeface="Arial"/>
                <a:cs typeface="Arial"/>
              </a:rPr>
              <a:t>out</a:t>
            </a:r>
            <a:r>
              <a:rPr sz="2700" b="1" dirty="0">
                <a:latin typeface="Arial"/>
                <a:cs typeface="Arial"/>
              </a:rPr>
              <a:t>.println(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"students:</a:t>
            </a:r>
            <a:r>
              <a:rPr sz="2700" b="1" spc="-3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700" b="1" spc="-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+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0" dirty="0">
                <a:solidFill>
                  <a:srgbClr val="7E504F"/>
                </a:solidFill>
                <a:latin typeface="Arial"/>
                <a:cs typeface="Arial"/>
              </a:rPr>
              <a:t>tempCourse</a:t>
            </a:r>
            <a:r>
              <a:rPr sz="2700" b="1" spc="-10" dirty="0">
                <a:latin typeface="Arial"/>
                <a:cs typeface="Arial"/>
              </a:rPr>
              <a:t>.getStudents());</a:t>
            </a: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60"/>
              </a:spcBef>
            </a:pPr>
            <a:r>
              <a:rPr sz="2700" b="1" spc="20" dirty="0">
                <a:latin typeface="Arial"/>
                <a:cs typeface="Arial"/>
              </a:rPr>
              <a:t>…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700" b="1" spc="5" dirty="0">
                <a:latin typeface="Arial"/>
                <a:cs typeface="Arial"/>
              </a:rPr>
              <a:t>}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444616" y="1308860"/>
            <a:ext cx="6293485" cy="2722880"/>
            <a:chOff x="13444616" y="1308860"/>
            <a:chExt cx="6293485" cy="27228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1208" y="1403098"/>
              <a:ext cx="5999817" cy="23454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4616" y="1308860"/>
              <a:ext cx="6293002" cy="27224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81378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80" dirty="0"/>
              <a:t>Real-</a:t>
            </a:r>
            <a:r>
              <a:rPr sz="7200" spc="-645" dirty="0"/>
              <a:t>W</a:t>
            </a:r>
            <a:r>
              <a:rPr sz="7200" spc="-25" dirty="0"/>
              <a:t>orl</a:t>
            </a:r>
            <a:r>
              <a:rPr sz="7200" spc="110" dirty="0"/>
              <a:t>d</a:t>
            </a:r>
            <a:r>
              <a:rPr sz="7200" spc="-50" dirty="0"/>
              <a:t> </a:t>
            </a:r>
            <a:r>
              <a:rPr sz="7200" dirty="0"/>
              <a:t>Project</a:t>
            </a:r>
            <a:r>
              <a:rPr sz="7200" spc="-45" dirty="0"/>
              <a:t> Requirement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2505" y="265318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531725"/>
            <a:ext cx="123024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If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delete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course,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DO NOT delete the </a:t>
            </a:r>
            <a:r>
              <a:rPr sz="4250" spc="-10" dirty="0">
                <a:latin typeface="Palatino Linotype"/>
                <a:cs typeface="Palatino Linotype"/>
              </a:rPr>
              <a:t>students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88079" y="401831"/>
            <a:ext cx="6216015" cy="5050790"/>
            <a:chOff x="13888079" y="401831"/>
            <a:chExt cx="6216015" cy="50507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8079" y="401831"/>
              <a:ext cx="6216020" cy="505019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325207" y="1629721"/>
              <a:ext cx="5337810" cy="2584450"/>
            </a:xfrm>
            <a:custGeom>
              <a:avLst/>
              <a:gdLst/>
              <a:ahLst/>
              <a:cxnLst/>
              <a:rect l="l" t="t" r="r" b="b"/>
              <a:pathLst>
                <a:path w="5337809" h="2584450">
                  <a:moveTo>
                    <a:pt x="5267179" y="0"/>
                  </a:moveTo>
                  <a:lnTo>
                    <a:pt x="1046428" y="0"/>
                  </a:lnTo>
                  <a:lnTo>
                    <a:pt x="1019065" y="5535"/>
                  </a:lnTo>
                  <a:lnTo>
                    <a:pt x="996700" y="20624"/>
                  </a:lnTo>
                  <a:lnTo>
                    <a:pt x="981610" y="42989"/>
                  </a:lnTo>
                  <a:lnTo>
                    <a:pt x="976074" y="70351"/>
                  </a:lnTo>
                  <a:lnTo>
                    <a:pt x="976074" y="1631168"/>
                  </a:lnTo>
                  <a:lnTo>
                    <a:pt x="0" y="2584345"/>
                  </a:lnTo>
                  <a:lnTo>
                    <a:pt x="1213313" y="1838949"/>
                  </a:lnTo>
                  <a:lnTo>
                    <a:pt x="5267179" y="1838949"/>
                  </a:lnTo>
                  <a:lnTo>
                    <a:pt x="5294539" y="1833413"/>
                  </a:lnTo>
                  <a:lnTo>
                    <a:pt x="5316904" y="1818324"/>
                  </a:lnTo>
                  <a:lnTo>
                    <a:pt x="5331996" y="1795960"/>
                  </a:lnTo>
                  <a:lnTo>
                    <a:pt x="5337533" y="1768598"/>
                  </a:lnTo>
                  <a:lnTo>
                    <a:pt x="5337533" y="70351"/>
                  </a:lnTo>
                  <a:lnTo>
                    <a:pt x="5331992" y="42989"/>
                  </a:lnTo>
                  <a:lnTo>
                    <a:pt x="5316900" y="20624"/>
                  </a:lnTo>
                  <a:lnTo>
                    <a:pt x="5294537" y="5535"/>
                  </a:lnTo>
                  <a:lnTo>
                    <a:pt x="526717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25199" y="1629721"/>
              <a:ext cx="5337810" cy="2584450"/>
            </a:xfrm>
            <a:custGeom>
              <a:avLst/>
              <a:gdLst/>
              <a:ahLst/>
              <a:cxnLst/>
              <a:rect l="l" t="t" r="r" b="b"/>
              <a:pathLst>
                <a:path w="5337809" h="2584450">
                  <a:moveTo>
                    <a:pt x="1046434" y="0"/>
                  </a:moveTo>
                  <a:lnTo>
                    <a:pt x="1019072" y="5535"/>
                  </a:lnTo>
                  <a:lnTo>
                    <a:pt x="996707" y="20624"/>
                  </a:lnTo>
                  <a:lnTo>
                    <a:pt x="981618" y="42989"/>
                  </a:lnTo>
                  <a:lnTo>
                    <a:pt x="976082" y="70351"/>
                  </a:lnTo>
                  <a:lnTo>
                    <a:pt x="976082" y="1631167"/>
                  </a:lnTo>
                  <a:lnTo>
                    <a:pt x="0" y="2584345"/>
                  </a:lnTo>
                  <a:lnTo>
                    <a:pt x="1213313" y="1838949"/>
                  </a:lnTo>
                  <a:lnTo>
                    <a:pt x="5267182" y="1838949"/>
                  </a:lnTo>
                  <a:lnTo>
                    <a:pt x="5294544" y="1833413"/>
                  </a:lnTo>
                  <a:lnTo>
                    <a:pt x="5316908" y="1818324"/>
                  </a:lnTo>
                  <a:lnTo>
                    <a:pt x="5331997" y="1795959"/>
                  </a:lnTo>
                  <a:lnTo>
                    <a:pt x="5337533" y="1768597"/>
                  </a:lnTo>
                  <a:lnTo>
                    <a:pt x="5337533" y="70351"/>
                  </a:lnTo>
                  <a:lnTo>
                    <a:pt x="5331997" y="42989"/>
                  </a:lnTo>
                  <a:lnTo>
                    <a:pt x="5316908" y="20624"/>
                  </a:lnTo>
                  <a:lnTo>
                    <a:pt x="5294544" y="5535"/>
                  </a:lnTo>
                  <a:lnTo>
                    <a:pt x="5267182" y="0"/>
                  </a:lnTo>
                  <a:lnTo>
                    <a:pt x="1046434" y="0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756453" y="1735938"/>
            <a:ext cx="3446779" cy="1558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715" algn="ctr">
              <a:lnSpc>
                <a:spcPts val="405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endParaRPr sz="3450">
              <a:latin typeface="Arial"/>
              <a:cs typeface="Arial"/>
            </a:endParaRPr>
          </a:p>
          <a:p>
            <a:pPr marL="12700" marR="5080" algn="ctr">
              <a:lnSpc>
                <a:spcPts val="3960"/>
              </a:lnSpc>
              <a:spcBef>
                <a:spcPts val="1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apply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cascading deletes!</a:t>
            </a:r>
            <a:endParaRPr sz="3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90354" y="4523742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7"/>
                </a:lnTo>
                <a:lnTo>
                  <a:pt x="244963" y="14173"/>
                </a:lnTo>
                <a:lnTo>
                  <a:pt x="206341" y="24492"/>
                </a:lnTo>
                <a:lnTo>
                  <a:pt x="157899" y="47118"/>
                </a:lnTo>
                <a:lnTo>
                  <a:pt x="114621" y="77487"/>
                </a:lnTo>
                <a:lnTo>
                  <a:pt x="77369" y="114740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6"/>
                </a:lnTo>
                <a:lnTo>
                  <a:pt x="77369" y="1062544"/>
                </a:lnTo>
                <a:lnTo>
                  <a:pt x="114621" y="1099797"/>
                </a:lnTo>
                <a:lnTo>
                  <a:pt x="157899" y="1130166"/>
                </a:lnTo>
                <a:lnTo>
                  <a:pt x="206341" y="1152793"/>
                </a:lnTo>
                <a:lnTo>
                  <a:pt x="244953" y="1163111"/>
                </a:lnTo>
                <a:lnTo>
                  <a:pt x="284895" y="1170027"/>
                </a:lnTo>
                <a:lnTo>
                  <a:pt x="328253" y="1174223"/>
                </a:lnTo>
                <a:lnTo>
                  <a:pt x="377111" y="1176377"/>
                </a:lnTo>
                <a:lnTo>
                  <a:pt x="433556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1"/>
                </a:lnTo>
                <a:lnTo>
                  <a:pt x="3256771" y="1152793"/>
                </a:lnTo>
                <a:lnTo>
                  <a:pt x="3305217" y="1130166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9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9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59" y="14173"/>
                </a:lnTo>
                <a:lnTo>
                  <a:pt x="3178217" y="7257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332473" y="4730610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690354" y="578807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7"/>
                </a:lnTo>
                <a:lnTo>
                  <a:pt x="244963" y="14173"/>
                </a:lnTo>
                <a:lnTo>
                  <a:pt x="206341" y="24492"/>
                </a:lnTo>
                <a:lnTo>
                  <a:pt x="157899" y="47118"/>
                </a:lnTo>
                <a:lnTo>
                  <a:pt x="114621" y="77487"/>
                </a:lnTo>
                <a:lnTo>
                  <a:pt x="77369" y="114740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6"/>
                </a:lnTo>
                <a:lnTo>
                  <a:pt x="77369" y="1062544"/>
                </a:lnTo>
                <a:lnTo>
                  <a:pt x="114621" y="1099797"/>
                </a:lnTo>
                <a:lnTo>
                  <a:pt x="157899" y="1130166"/>
                </a:lnTo>
                <a:lnTo>
                  <a:pt x="206341" y="1152793"/>
                </a:lnTo>
                <a:lnTo>
                  <a:pt x="244953" y="1163111"/>
                </a:lnTo>
                <a:lnTo>
                  <a:pt x="284895" y="1170027"/>
                </a:lnTo>
                <a:lnTo>
                  <a:pt x="328253" y="1174223"/>
                </a:lnTo>
                <a:lnTo>
                  <a:pt x="377111" y="1176377"/>
                </a:lnTo>
                <a:lnTo>
                  <a:pt x="433556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1"/>
                </a:lnTo>
                <a:lnTo>
                  <a:pt x="3256771" y="1152793"/>
                </a:lnTo>
                <a:lnTo>
                  <a:pt x="3305217" y="1130166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9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9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59" y="14173"/>
                </a:lnTo>
                <a:lnTo>
                  <a:pt x="3178217" y="7257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332473" y="5997588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690354" y="707165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6"/>
                </a:lnTo>
                <a:lnTo>
                  <a:pt x="244963" y="14173"/>
                </a:lnTo>
                <a:lnTo>
                  <a:pt x="206341" y="24491"/>
                </a:lnTo>
                <a:lnTo>
                  <a:pt x="157899" y="47117"/>
                </a:lnTo>
                <a:lnTo>
                  <a:pt x="114621" y="77486"/>
                </a:lnTo>
                <a:lnTo>
                  <a:pt x="77369" y="114739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5"/>
                </a:lnTo>
                <a:lnTo>
                  <a:pt x="77369" y="1062543"/>
                </a:lnTo>
                <a:lnTo>
                  <a:pt x="114621" y="1099796"/>
                </a:lnTo>
                <a:lnTo>
                  <a:pt x="157899" y="1130165"/>
                </a:lnTo>
                <a:lnTo>
                  <a:pt x="206341" y="1152792"/>
                </a:lnTo>
                <a:lnTo>
                  <a:pt x="244953" y="1163110"/>
                </a:lnTo>
                <a:lnTo>
                  <a:pt x="284895" y="1170027"/>
                </a:lnTo>
                <a:lnTo>
                  <a:pt x="328253" y="1174223"/>
                </a:lnTo>
                <a:lnTo>
                  <a:pt x="377111" y="1176377"/>
                </a:lnTo>
                <a:lnTo>
                  <a:pt x="433556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59" y="14173"/>
                </a:lnTo>
                <a:lnTo>
                  <a:pt x="3178217" y="7256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332473" y="7275036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90354" y="8335991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6"/>
                </a:lnTo>
                <a:lnTo>
                  <a:pt x="244963" y="14173"/>
                </a:lnTo>
                <a:lnTo>
                  <a:pt x="206341" y="24491"/>
                </a:lnTo>
                <a:lnTo>
                  <a:pt x="157899" y="47117"/>
                </a:lnTo>
                <a:lnTo>
                  <a:pt x="114621" y="77486"/>
                </a:lnTo>
                <a:lnTo>
                  <a:pt x="77369" y="114739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1" y="1019265"/>
                </a:lnTo>
                <a:lnTo>
                  <a:pt x="77369" y="1062543"/>
                </a:lnTo>
                <a:lnTo>
                  <a:pt x="114621" y="1099796"/>
                </a:lnTo>
                <a:lnTo>
                  <a:pt x="157899" y="1130165"/>
                </a:lnTo>
                <a:lnTo>
                  <a:pt x="206341" y="1152792"/>
                </a:lnTo>
                <a:lnTo>
                  <a:pt x="244953" y="1163110"/>
                </a:lnTo>
                <a:lnTo>
                  <a:pt x="284895" y="1170026"/>
                </a:lnTo>
                <a:lnTo>
                  <a:pt x="328253" y="1174222"/>
                </a:lnTo>
                <a:lnTo>
                  <a:pt x="377111" y="1176376"/>
                </a:lnTo>
                <a:lnTo>
                  <a:pt x="433556" y="1177170"/>
                </a:lnTo>
                <a:lnTo>
                  <a:pt x="499672" y="1177283"/>
                </a:lnTo>
                <a:lnTo>
                  <a:pt x="2961220" y="1177283"/>
                </a:lnTo>
                <a:lnTo>
                  <a:pt x="3028271" y="1177170"/>
                </a:lnTo>
                <a:lnTo>
                  <a:pt x="3085343" y="1176376"/>
                </a:lnTo>
                <a:lnTo>
                  <a:pt x="3134581" y="1174222"/>
                </a:lnTo>
                <a:lnTo>
                  <a:pt x="3178134" y="1170026"/>
                </a:lnTo>
                <a:lnTo>
                  <a:pt x="3218148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19"/>
                </a:lnTo>
                <a:lnTo>
                  <a:pt x="3449065" y="932198"/>
                </a:lnTo>
                <a:lnTo>
                  <a:pt x="3455987" y="892184"/>
                </a:lnTo>
                <a:lnTo>
                  <a:pt x="3460175" y="848909"/>
                </a:lnTo>
                <a:lnTo>
                  <a:pt x="3462329" y="800051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59" y="14173"/>
                </a:lnTo>
                <a:lnTo>
                  <a:pt x="3178217" y="7256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332473" y="8542013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82219" y="4634913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6" y="7256"/>
                </a:lnTo>
                <a:lnTo>
                  <a:pt x="244972" y="14173"/>
                </a:lnTo>
                <a:lnTo>
                  <a:pt x="206350" y="24491"/>
                </a:lnTo>
                <a:lnTo>
                  <a:pt x="157905" y="47117"/>
                </a:lnTo>
                <a:lnTo>
                  <a:pt x="114626" y="77486"/>
                </a:lnTo>
                <a:lnTo>
                  <a:pt x="77373" y="114739"/>
                </a:lnTo>
                <a:lnTo>
                  <a:pt x="47005" y="158018"/>
                </a:lnTo>
                <a:lnTo>
                  <a:pt x="24379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3" y="932209"/>
                </a:lnTo>
                <a:lnTo>
                  <a:pt x="24379" y="970820"/>
                </a:lnTo>
                <a:lnTo>
                  <a:pt x="47005" y="1019265"/>
                </a:lnTo>
                <a:lnTo>
                  <a:pt x="77373" y="1062543"/>
                </a:lnTo>
                <a:lnTo>
                  <a:pt x="114626" y="1099796"/>
                </a:lnTo>
                <a:lnTo>
                  <a:pt x="157905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7"/>
                </a:lnTo>
                <a:lnTo>
                  <a:pt x="328261" y="1174223"/>
                </a:lnTo>
                <a:lnTo>
                  <a:pt x="377119" y="1176377"/>
                </a:lnTo>
                <a:lnTo>
                  <a:pt x="433562" y="1177171"/>
                </a:lnTo>
                <a:lnTo>
                  <a:pt x="499676" y="1177284"/>
                </a:lnTo>
                <a:lnTo>
                  <a:pt x="2961228" y="1177284"/>
                </a:lnTo>
                <a:lnTo>
                  <a:pt x="3028279" y="1177171"/>
                </a:lnTo>
                <a:lnTo>
                  <a:pt x="3085350" y="1176377"/>
                </a:lnTo>
                <a:lnTo>
                  <a:pt x="3134588" y="1174223"/>
                </a:lnTo>
                <a:lnTo>
                  <a:pt x="3178141" y="1170027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2" y="1130165"/>
                </a:lnTo>
                <a:lnTo>
                  <a:pt x="3348501" y="1099796"/>
                </a:lnTo>
                <a:lnTo>
                  <a:pt x="3385754" y="1062543"/>
                </a:lnTo>
                <a:lnTo>
                  <a:pt x="3416123" y="1019265"/>
                </a:lnTo>
                <a:lnTo>
                  <a:pt x="3438749" y="970820"/>
                </a:lnTo>
                <a:lnTo>
                  <a:pt x="3449069" y="932198"/>
                </a:lnTo>
                <a:lnTo>
                  <a:pt x="3455992" y="892185"/>
                </a:lnTo>
                <a:lnTo>
                  <a:pt x="3460179" y="848910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9" y="206463"/>
                </a:lnTo>
                <a:lnTo>
                  <a:pt x="3416123" y="158018"/>
                </a:lnTo>
                <a:lnTo>
                  <a:pt x="3385754" y="114739"/>
                </a:lnTo>
                <a:lnTo>
                  <a:pt x="3348501" y="77486"/>
                </a:lnTo>
                <a:lnTo>
                  <a:pt x="3305222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4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4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11836" y="4845790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73462" y="5899245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1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6" y="7256"/>
                </a:lnTo>
                <a:lnTo>
                  <a:pt x="244972" y="14173"/>
                </a:lnTo>
                <a:lnTo>
                  <a:pt x="206350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9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3"/>
                </a:lnTo>
                <a:lnTo>
                  <a:pt x="793" y="377231"/>
                </a:lnTo>
                <a:lnTo>
                  <a:pt x="0" y="433674"/>
                </a:lnTo>
                <a:lnTo>
                  <a:pt x="0" y="742321"/>
                </a:lnTo>
                <a:lnTo>
                  <a:pt x="793" y="799392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3" y="932208"/>
                </a:lnTo>
                <a:lnTo>
                  <a:pt x="24379" y="970819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6"/>
                </a:lnTo>
                <a:lnTo>
                  <a:pt x="328261" y="1174222"/>
                </a:lnTo>
                <a:lnTo>
                  <a:pt x="377119" y="1176376"/>
                </a:lnTo>
                <a:lnTo>
                  <a:pt x="433562" y="1177170"/>
                </a:lnTo>
                <a:lnTo>
                  <a:pt x="499676" y="1177283"/>
                </a:lnTo>
                <a:lnTo>
                  <a:pt x="2961229" y="1177283"/>
                </a:lnTo>
                <a:lnTo>
                  <a:pt x="3028279" y="1177170"/>
                </a:lnTo>
                <a:lnTo>
                  <a:pt x="3085350" y="1176376"/>
                </a:lnTo>
                <a:lnTo>
                  <a:pt x="3134589" y="1174222"/>
                </a:lnTo>
                <a:lnTo>
                  <a:pt x="3178141" y="1170026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2" y="1130165"/>
                </a:lnTo>
                <a:lnTo>
                  <a:pt x="3348501" y="1099796"/>
                </a:lnTo>
                <a:lnTo>
                  <a:pt x="3385754" y="1062543"/>
                </a:lnTo>
                <a:lnTo>
                  <a:pt x="3416123" y="1019265"/>
                </a:lnTo>
                <a:lnTo>
                  <a:pt x="3438749" y="970819"/>
                </a:lnTo>
                <a:lnTo>
                  <a:pt x="3449069" y="932198"/>
                </a:lnTo>
                <a:lnTo>
                  <a:pt x="3455992" y="892184"/>
                </a:lnTo>
                <a:lnTo>
                  <a:pt x="3460179" y="848909"/>
                </a:lnTo>
                <a:lnTo>
                  <a:pt x="3462333" y="800051"/>
                </a:lnTo>
                <a:lnTo>
                  <a:pt x="3463127" y="743608"/>
                </a:lnTo>
                <a:lnTo>
                  <a:pt x="3463109" y="433674"/>
                </a:lnTo>
                <a:lnTo>
                  <a:pt x="3462333" y="377889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9" y="206463"/>
                </a:lnTo>
                <a:lnTo>
                  <a:pt x="3416123" y="158018"/>
                </a:lnTo>
                <a:lnTo>
                  <a:pt x="3385754" y="114739"/>
                </a:lnTo>
                <a:lnTo>
                  <a:pt x="3348501" y="77486"/>
                </a:lnTo>
                <a:lnTo>
                  <a:pt x="3305222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4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5" y="113"/>
                </a:lnTo>
                <a:lnTo>
                  <a:pt x="2963451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06570" y="6112767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60232" y="7182828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7" y="0"/>
                </a:lnTo>
                <a:lnTo>
                  <a:pt x="434847" y="113"/>
                </a:lnTo>
                <a:lnTo>
                  <a:pt x="377776" y="907"/>
                </a:lnTo>
                <a:lnTo>
                  <a:pt x="328538" y="3061"/>
                </a:lnTo>
                <a:lnTo>
                  <a:pt x="284985" y="7256"/>
                </a:lnTo>
                <a:lnTo>
                  <a:pt x="244971" y="14173"/>
                </a:lnTo>
                <a:lnTo>
                  <a:pt x="206350" y="24491"/>
                </a:lnTo>
                <a:lnTo>
                  <a:pt x="157904" y="47117"/>
                </a:lnTo>
                <a:lnTo>
                  <a:pt x="114626" y="77486"/>
                </a:lnTo>
                <a:lnTo>
                  <a:pt x="77373" y="114739"/>
                </a:lnTo>
                <a:lnTo>
                  <a:pt x="47004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4" y="1019265"/>
                </a:lnTo>
                <a:lnTo>
                  <a:pt x="77373" y="1062543"/>
                </a:lnTo>
                <a:lnTo>
                  <a:pt x="114626" y="1099796"/>
                </a:lnTo>
                <a:lnTo>
                  <a:pt x="157904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7"/>
                </a:lnTo>
                <a:lnTo>
                  <a:pt x="328260" y="1174223"/>
                </a:lnTo>
                <a:lnTo>
                  <a:pt x="377118" y="1176377"/>
                </a:lnTo>
                <a:lnTo>
                  <a:pt x="433561" y="1177171"/>
                </a:lnTo>
                <a:lnTo>
                  <a:pt x="499675" y="1177284"/>
                </a:lnTo>
                <a:lnTo>
                  <a:pt x="2961228" y="1177284"/>
                </a:lnTo>
                <a:lnTo>
                  <a:pt x="3028279" y="1177171"/>
                </a:lnTo>
                <a:lnTo>
                  <a:pt x="3085350" y="1176377"/>
                </a:lnTo>
                <a:lnTo>
                  <a:pt x="3134588" y="1174223"/>
                </a:lnTo>
                <a:lnTo>
                  <a:pt x="3178141" y="1170027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1" y="1130165"/>
                </a:lnTo>
                <a:lnTo>
                  <a:pt x="3348500" y="1099796"/>
                </a:lnTo>
                <a:lnTo>
                  <a:pt x="3385753" y="1062543"/>
                </a:lnTo>
                <a:lnTo>
                  <a:pt x="3416122" y="1019265"/>
                </a:lnTo>
                <a:lnTo>
                  <a:pt x="3438748" y="970820"/>
                </a:lnTo>
                <a:lnTo>
                  <a:pt x="3449068" y="932198"/>
                </a:lnTo>
                <a:lnTo>
                  <a:pt x="3455991" y="892185"/>
                </a:lnTo>
                <a:lnTo>
                  <a:pt x="3460179" y="848910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8" y="206463"/>
                </a:lnTo>
                <a:lnTo>
                  <a:pt x="3416122" y="158018"/>
                </a:lnTo>
                <a:lnTo>
                  <a:pt x="3385753" y="114739"/>
                </a:lnTo>
                <a:lnTo>
                  <a:pt x="3348500" y="77486"/>
                </a:lnTo>
                <a:lnTo>
                  <a:pt x="3305221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3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4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992444" y="7390216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51476" y="7645768"/>
            <a:ext cx="8177076" cy="1978676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976707" y="8657193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9108" y="4966794"/>
            <a:ext cx="5597630" cy="292351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170506" y="5421026"/>
            <a:ext cx="5324475" cy="2055495"/>
            <a:chOff x="6170506" y="5421026"/>
            <a:chExt cx="5324475" cy="2055495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4244" y="5421026"/>
              <a:ext cx="4993195" cy="97103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0506" y="6430067"/>
              <a:ext cx="5324421" cy="1045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575216" cy="14324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Other</a:t>
            </a:r>
            <a:r>
              <a:rPr spc="75" dirty="0"/>
              <a:t> </a:t>
            </a:r>
            <a:r>
              <a:rPr spc="-50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322307"/>
            <a:ext cx="151644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Palatino Linotype"/>
                <a:cs typeface="Palatino Linotype"/>
              </a:rPr>
              <a:t>In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next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set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of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videos,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we’ll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add support for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other </a:t>
            </a:r>
            <a:r>
              <a:rPr sz="4250" spc="-10" dirty="0">
                <a:latin typeface="Palatino Linotype"/>
                <a:cs typeface="Palatino Linotype"/>
              </a:rPr>
              <a:t>features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30758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4186125"/>
            <a:ext cx="92030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dirty="0">
                <a:latin typeface="Palatino Linotype"/>
                <a:cs typeface="Palatino Linotype"/>
              </a:rPr>
              <a:t>Lazy</a:t>
            </a:r>
            <a:r>
              <a:rPr sz="4250" b="1" spc="15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Loading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of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students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courses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617140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2769" y="6049942"/>
            <a:ext cx="1397000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135"/>
              </a:spcBef>
            </a:pPr>
            <a:r>
              <a:rPr sz="4250" b="1" dirty="0">
                <a:latin typeface="Palatino Linotype"/>
                <a:cs typeface="Palatino Linotype"/>
              </a:rPr>
              <a:t>Cascading</a:t>
            </a:r>
            <a:r>
              <a:rPr sz="4250" b="1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handle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cascading saves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…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but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NOT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deletes</a:t>
            </a:r>
            <a:endParaRPr sz="4250">
              <a:latin typeface="Palatino Linotype"/>
              <a:cs typeface="Palatino Linotype"/>
            </a:endParaRPr>
          </a:p>
          <a:p>
            <a:pPr marL="6261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26110" algn="l"/>
                <a:tab pos="626745" algn="l"/>
              </a:tabLst>
            </a:pPr>
            <a:r>
              <a:rPr sz="4250" dirty="0">
                <a:latin typeface="Palatino Linotype"/>
                <a:cs typeface="Palatino Linotype"/>
              </a:rPr>
              <a:t>If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we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delete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course,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DO NOT delete </a:t>
            </a:r>
            <a:r>
              <a:rPr sz="4250" spc="-10" dirty="0">
                <a:latin typeface="Palatino Linotype"/>
                <a:cs typeface="Palatino Linotype"/>
              </a:rPr>
              <a:t>students</a:t>
            </a:r>
            <a:endParaRPr sz="4250">
              <a:latin typeface="Palatino Linotype"/>
              <a:cs typeface="Palatino Linotype"/>
            </a:endParaRPr>
          </a:p>
          <a:p>
            <a:pPr marL="6261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26110" algn="l"/>
                <a:tab pos="626745" algn="l"/>
              </a:tabLst>
            </a:pPr>
            <a:r>
              <a:rPr sz="4250" dirty="0">
                <a:latin typeface="Palatino Linotype"/>
                <a:cs typeface="Palatino Linotype"/>
              </a:rPr>
              <a:t>If we delete a student, DO NOT delete </a:t>
            </a:r>
            <a:r>
              <a:rPr sz="4250" spc="-10" dirty="0">
                <a:latin typeface="Palatino Linotype"/>
                <a:cs typeface="Palatino Linotype"/>
              </a:rPr>
              <a:t>courses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6450" y="4938077"/>
            <a:ext cx="13821245" cy="1433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90"/>
              </a:spcBef>
            </a:pPr>
            <a:r>
              <a:rPr spc="-225" dirty="0"/>
              <a:t>Hibernate</a:t>
            </a:r>
            <a:r>
              <a:rPr spc="-459" dirty="0"/>
              <a:t> </a:t>
            </a:r>
            <a:r>
              <a:rPr spc="-155" dirty="0"/>
              <a:t>Dev</a:t>
            </a:r>
            <a:r>
              <a:rPr spc="-459" dirty="0"/>
              <a:t> </a:t>
            </a:r>
            <a:r>
              <a:rPr spc="-265" dirty="0"/>
              <a:t>Process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39363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19" dirty="0">
                <a:latin typeface="Book Antiqua"/>
                <a:cs typeface="Book Antiqua"/>
              </a:rPr>
              <a:t>T</a:t>
            </a:r>
            <a:r>
              <a:rPr sz="6500" spc="105" dirty="0">
                <a:latin typeface="Book Antiqua"/>
                <a:cs typeface="Book Antiqua"/>
              </a:rPr>
              <a:t>o</a:t>
            </a:r>
            <a:r>
              <a:rPr sz="6500" spc="-75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Do</a:t>
            </a:r>
            <a:r>
              <a:rPr sz="6500" spc="-315" dirty="0">
                <a:latin typeface="Book Antiqua"/>
                <a:cs typeface="Book Antiqua"/>
              </a:rPr>
              <a:t> </a:t>
            </a:r>
            <a:r>
              <a:rPr sz="6500" spc="60" dirty="0">
                <a:latin typeface="Book Antiqua"/>
                <a:cs typeface="Book Antiqua"/>
              </a:rPr>
              <a:t>List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2437487"/>
            <a:ext cx="13190855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92175" indent="-88011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892175" algn="l"/>
                <a:tab pos="892810" algn="l"/>
              </a:tabLst>
            </a:pPr>
            <a:r>
              <a:rPr sz="4250" dirty="0">
                <a:latin typeface="Palatino Linotype"/>
                <a:cs typeface="Palatino Linotype"/>
              </a:rPr>
              <a:t>Add</a:t>
            </a:r>
            <a:r>
              <a:rPr sz="4250" spc="-4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Hibernate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Configuration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spc="-2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892175" indent="-88011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892175" algn="l"/>
                <a:tab pos="892810" algn="l"/>
              </a:tabLst>
            </a:pPr>
            <a:r>
              <a:rPr sz="4250" dirty="0">
                <a:latin typeface="Palatino Linotype"/>
                <a:cs typeface="Palatino Linotype"/>
              </a:rPr>
              <a:t>Annotate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Java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892175" indent="-88011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892175" algn="l"/>
                <a:tab pos="892810" algn="l"/>
              </a:tabLst>
            </a:pPr>
            <a:r>
              <a:rPr sz="4250" dirty="0">
                <a:latin typeface="Palatino Linotype"/>
                <a:cs typeface="Palatino Linotype"/>
              </a:rPr>
              <a:t>Develop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Java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Code 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perform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database </a:t>
            </a:r>
            <a:r>
              <a:rPr sz="4250" spc="-10" dirty="0">
                <a:latin typeface="Palatino Linotype"/>
                <a:cs typeface="Palatino Linotype"/>
              </a:rPr>
              <a:t>operations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8821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70" dirty="0">
                <a:latin typeface="Book Antiqua"/>
                <a:cs typeface="Book Antiqua"/>
              </a:rPr>
              <a:t>Configuration</a:t>
            </a:r>
            <a:r>
              <a:rPr sz="6500" spc="-320" dirty="0">
                <a:latin typeface="Book Antiqua"/>
                <a:cs typeface="Book Antiqua"/>
              </a:rPr>
              <a:t> </a:t>
            </a:r>
            <a:r>
              <a:rPr sz="6500" spc="-20" dirty="0">
                <a:latin typeface="Book Antiqua"/>
                <a:cs typeface="Book Antiqua"/>
              </a:rPr>
              <a:t>File</a:t>
            </a:r>
            <a:endParaRPr sz="6500">
              <a:latin typeface="Book Antiqua"/>
              <a:cs typeface="Book Antiqu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27269" y="4104587"/>
            <a:ext cx="2722430" cy="27119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06502" y="4611908"/>
            <a:ext cx="3401419" cy="248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6016" y="6059698"/>
            <a:ext cx="3402211" cy="2489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1125" y="4505123"/>
            <a:ext cx="2557182" cy="19100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86995" y="4646844"/>
            <a:ext cx="12230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99478" y="2918497"/>
            <a:ext cx="5820410" cy="5083810"/>
          </a:xfrm>
          <a:custGeom>
            <a:avLst/>
            <a:gdLst/>
            <a:ahLst/>
            <a:cxnLst/>
            <a:rect l="l" t="t" r="r" b="b"/>
            <a:pathLst>
              <a:path w="5820409" h="5083809">
                <a:moveTo>
                  <a:pt x="5325290" y="0"/>
                </a:moveTo>
                <a:lnTo>
                  <a:pt x="495090" y="0"/>
                </a:lnTo>
                <a:lnTo>
                  <a:pt x="447410" y="2266"/>
                </a:lnTo>
                <a:lnTo>
                  <a:pt x="401011" y="8927"/>
                </a:lnTo>
                <a:lnTo>
                  <a:pt x="356103" y="19775"/>
                </a:lnTo>
                <a:lnTo>
                  <a:pt x="312892" y="34602"/>
                </a:lnTo>
                <a:lnTo>
                  <a:pt x="271585" y="53201"/>
                </a:lnTo>
                <a:lnTo>
                  <a:pt x="232391" y="75365"/>
                </a:lnTo>
                <a:lnTo>
                  <a:pt x="195517" y="100886"/>
                </a:lnTo>
                <a:lnTo>
                  <a:pt x="161169" y="129557"/>
                </a:lnTo>
                <a:lnTo>
                  <a:pt x="129557" y="161170"/>
                </a:lnTo>
                <a:lnTo>
                  <a:pt x="100886" y="195517"/>
                </a:lnTo>
                <a:lnTo>
                  <a:pt x="75365" y="232391"/>
                </a:lnTo>
                <a:lnTo>
                  <a:pt x="53201" y="271586"/>
                </a:lnTo>
                <a:lnTo>
                  <a:pt x="34602" y="312892"/>
                </a:lnTo>
                <a:lnTo>
                  <a:pt x="19775" y="356103"/>
                </a:lnTo>
                <a:lnTo>
                  <a:pt x="8927" y="401012"/>
                </a:lnTo>
                <a:lnTo>
                  <a:pt x="2266" y="447410"/>
                </a:lnTo>
                <a:lnTo>
                  <a:pt x="0" y="495090"/>
                </a:lnTo>
                <a:lnTo>
                  <a:pt x="0" y="4588180"/>
                </a:lnTo>
                <a:lnTo>
                  <a:pt x="2266" y="4635861"/>
                </a:lnTo>
                <a:lnTo>
                  <a:pt x="8927" y="4682259"/>
                </a:lnTo>
                <a:lnTo>
                  <a:pt x="19775" y="4727168"/>
                </a:lnTo>
                <a:lnTo>
                  <a:pt x="34602" y="4770379"/>
                </a:lnTo>
                <a:lnTo>
                  <a:pt x="53201" y="4811685"/>
                </a:lnTo>
                <a:lnTo>
                  <a:pt x="75365" y="4850879"/>
                </a:lnTo>
                <a:lnTo>
                  <a:pt x="100886" y="4887754"/>
                </a:lnTo>
                <a:lnTo>
                  <a:pt x="129557" y="4922101"/>
                </a:lnTo>
                <a:lnTo>
                  <a:pt x="161169" y="4953714"/>
                </a:lnTo>
                <a:lnTo>
                  <a:pt x="195517" y="4982384"/>
                </a:lnTo>
                <a:lnTo>
                  <a:pt x="232391" y="5007905"/>
                </a:lnTo>
                <a:lnTo>
                  <a:pt x="271585" y="5030069"/>
                </a:lnTo>
                <a:lnTo>
                  <a:pt x="312892" y="5048669"/>
                </a:lnTo>
                <a:lnTo>
                  <a:pt x="356103" y="5063496"/>
                </a:lnTo>
                <a:lnTo>
                  <a:pt x="401011" y="5074344"/>
                </a:lnTo>
                <a:lnTo>
                  <a:pt x="447410" y="5081005"/>
                </a:lnTo>
                <a:lnTo>
                  <a:pt x="495090" y="5083271"/>
                </a:lnTo>
                <a:lnTo>
                  <a:pt x="5325290" y="5083271"/>
                </a:lnTo>
                <a:lnTo>
                  <a:pt x="5372970" y="5081005"/>
                </a:lnTo>
                <a:lnTo>
                  <a:pt x="5419368" y="5074344"/>
                </a:lnTo>
                <a:lnTo>
                  <a:pt x="5464277" y="5063496"/>
                </a:lnTo>
                <a:lnTo>
                  <a:pt x="5507488" y="5048669"/>
                </a:lnTo>
                <a:lnTo>
                  <a:pt x="5548794" y="5030069"/>
                </a:lnTo>
                <a:lnTo>
                  <a:pt x="5587988" y="5007905"/>
                </a:lnTo>
                <a:lnTo>
                  <a:pt x="5624863" y="4982384"/>
                </a:lnTo>
                <a:lnTo>
                  <a:pt x="5659210" y="4953714"/>
                </a:lnTo>
                <a:lnTo>
                  <a:pt x="5690823" y="4922101"/>
                </a:lnTo>
                <a:lnTo>
                  <a:pt x="5719494" y="4887754"/>
                </a:lnTo>
                <a:lnTo>
                  <a:pt x="5745015" y="4850879"/>
                </a:lnTo>
                <a:lnTo>
                  <a:pt x="5767179" y="4811685"/>
                </a:lnTo>
                <a:lnTo>
                  <a:pt x="5785778" y="4770379"/>
                </a:lnTo>
                <a:lnTo>
                  <a:pt x="5800605" y="4727168"/>
                </a:lnTo>
                <a:lnTo>
                  <a:pt x="5811453" y="4682259"/>
                </a:lnTo>
                <a:lnTo>
                  <a:pt x="5818114" y="4635861"/>
                </a:lnTo>
                <a:lnTo>
                  <a:pt x="5820380" y="4588180"/>
                </a:lnTo>
                <a:lnTo>
                  <a:pt x="5820380" y="495090"/>
                </a:lnTo>
                <a:lnTo>
                  <a:pt x="5818114" y="447410"/>
                </a:lnTo>
                <a:lnTo>
                  <a:pt x="5811453" y="401012"/>
                </a:lnTo>
                <a:lnTo>
                  <a:pt x="5800605" y="356103"/>
                </a:lnTo>
                <a:lnTo>
                  <a:pt x="5785778" y="312892"/>
                </a:lnTo>
                <a:lnTo>
                  <a:pt x="5767179" y="271586"/>
                </a:lnTo>
                <a:lnTo>
                  <a:pt x="5745015" y="232391"/>
                </a:lnTo>
                <a:lnTo>
                  <a:pt x="5719494" y="195517"/>
                </a:lnTo>
                <a:lnTo>
                  <a:pt x="5690823" y="161170"/>
                </a:lnTo>
                <a:lnTo>
                  <a:pt x="5659210" y="129557"/>
                </a:lnTo>
                <a:lnTo>
                  <a:pt x="5624863" y="100886"/>
                </a:lnTo>
                <a:lnTo>
                  <a:pt x="5587988" y="75365"/>
                </a:lnTo>
                <a:lnTo>
                  <a:pt x="5548794" y="53201"/>
                </a:lnTo>
                <a:lnTo>
                  <a:pt x="5507488" y="34602"/>
                </a:lnTo>
                <a:lnTo>
                  <a:pt x="5464277" y="19775"/>
                </a:lnTo>
                <a:lnTo>
                  <a:pt x="5419368" y="8927"/>
                </a:lnTo>
                <a:lnTo>
                  <a:pt x="5372970" y="2266"/>
                </a:lnTo>
                <a:lnTo>
                  <a:pt x="5325290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77760" y="3421750"/>
            <a:ext cx="20542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Hibernate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59301" y="5034165"/>
            <a:ext cx="895898" cy="2489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35517" y="5637442"/>
            <a:ext cx="883366" cy="24892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494253" y="4394741"/>
            <a:ext cx="2473960" cy="2527300"/>
            <a:chOff x="3494253" y="4394741"/>
            <a:chExt cx="2473960" cy="2527300"/>
          </a:xfrm>
        </p:grpSpPr>
        <p:sp>
          <p:nvSpPr>
            <p:cNvPr id="13" name="object 13"/>
            <p:cNvSpPr/>
            <p:nvPr/>
          </p:nvSpPr>
          <p:spPr>
            <a:xfrm>
              <a:off x="3523579" y="4415839"/>
              <a:ext cx="2417445" cy="2477135"/>
            </a:xfrm>
            <a:custGeom>
              <a:avLst/>
              <a:gdLst/>
              <a:ahLst/>
              <a:cxnLst/>
              <a:rect l="l" t="t" r="r" b="b"/>
              <a:pathLst>
                <a:path w="2417445" h="2477134">
                  <a:moveTo>
                    <a:pt x="0" y="0"/>
                  </a:moveTo>
                  <a:lnTo>
                    <a:pt x="2417130" y="0"/>
                  </a:lnTo>
                  <a:lnTo>
                    <a:pt x="2417130" y="2476877"/>
                  </a:lnTo>
                  <a:lnTo>
                    <a:pt x="0" y="2476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94253" y="4394741"/>
              <a:ext cx="2473960" cy="2527300"/>
            </a:xfrm>
            <a:custGeom>
              <a:avLst/>
              <a:gdLst/>
              <a:ahLst/>
              <a:cxnLst/>
              <a:rect l="l" t="t" r="r" b="b"/>
              <a:pathLst>
                <a:path w="2473960" h="2527300">
                  <a:moveTo>
                    <a:pt x="8451" y="2514600"/>
                  </a:moveTo>
                  <a:lnTo>
                    <a:pt x="7959" y="2527300"/>
                  </a:lnTo>
                  <a:lnTo>
                    <a:pt x="10238" y="2527300"/>
                  </a:lnTo>
                  <a:lnTo>
                    <a:pt x="8451" y="2514600"/>
                  </a:lnTo>
                  <a:close/>
                </a:path>
                <a:path w="2473960" h="2527300">
                  <a:moveTo>
                    <a:pt x="236021" y="2489200"/>
                  </a:moveTo>
                  <a:lnTo>
                    <a:pt x="63078" y="2489200"/>
                  </a:lnTo>
                  <a:lnTo>
                    <a:pt x="52880" y="2501900"/>
                  </a:lnTo>
                  <a:lnTo>
                    <a:pt x="13220" y="2501900"/>
                  </a:lnTo>
                  <a:lnTo>
                    <a:pt x="12580" y="2514600"/>
                  </a:lnTo>
                  <a:lnTo>
                    <a:pt x="10238" y="2527300"/>
                  </a:lnTo>
                  <a:lnTo>
                    <a:pt x="34259" y="2527300"/>
                  </a:lnTo>
                  <a:lnTo>
                    <a:pt x="47143" y="2514600"/>
                  </a:lnTo>
                  <a:lnTo>
                    <a:pt x="219344" y="2514600"/>
                  </a:lnTo>
                  <a:lnTo>
                    <a:pt x="226883" y="2501830"/>
                  </a:lnTo>
                  <a:lnTo>
                    <a:pt x="236021" y="2489200"/>
                  </a:lnTo>
                  <a:close/>
                </a:path>
                <a:path w="2473960" h="2527300">
                  <a:moveTo>
                    <a:pt x="101640" y="2514600"/>
                  </a:moveTo>
                  <a:lnTo>
                    <a:pt x="47143" y="2514600"/>
                  </a:lnTo>
                  <a:lnTo>
                    <a:pt x="48202" y="2527300"/>
                  </a:lnTo>
                  <a:lnTo>
                    <a:pt x="101197" y="2527300"/>
                  </a:lnTo>
                  <a:lnTo>
                    <a:pt x="101640" y="2514600"/>
                  </a:lnTo>
                  <a:close/>
                </a:path>
                <a:path w="2473960" h="2527300">
                  <a:moveTo>
                    <a:pt x="117927" y="2514600"/>
                  </a:moveTo>
                  <a:lnTo>
                    <a:pt x="101640" y="2514600"/>
                  </a:lnTo>
                  <a:lnTo>
                    <a:pt x="101197" y="2527300"/>
                  </a:lnTo>
                  <a:lnTo>
                    <a:pt x="108259" y="2527300"/>
                  </a:lnTo>
                  <a:lnTo>
                    <a:pt x="117927" y="2514600"/>
                  </a:lnTo>
                  <a:close/>
                </a:path>
                <a:path w="2473960" h="2527300">
                  <a:moveTo>
                    <a:pt x="151965" y="2514600"/>
                  </a:moveTo>
                  <a:lnTo>
                    <a:pt x="125240" y="2514600"/>
                  </a:lnTo>
                  <a:lnTo>
                    <a:pt x="126202" y="2527300"/>
                  </a:lnTo>
                  <a:lnTo>
                    <a:pt x="151291" y="2527300"/>
                  </a:lnTo>
                  <a:lnTo>
                    <a:pt x="151965" y="2514600"/>
                  </a:lnTo>
                  <a:close/>
                </a:path>
                <a:path w="2473960" h="2527300">
                  <a:moveTo>
                    <a:pt x="166908" y="2514600"/>
                  </a:moveTo>
                  <a:lnTo>
                    <a:pt x="156965" y="2514600"/>
                  </a:lnTo>
                  <a:lnTo>
                    <a:pt x="153453" y="2527300"/>
                  </a:lnTo>
                  <a:lnTo>
                    <a:pt x="157204" y="2527300"/>
                  </a:lnTo>
                  <a:lnTo>
                    <a:pt x="166908" y="2514600"/>
                  </a:lnTo>
                  <a:close/>
                </a:path>
                <a:path w="2473960" h="2527300">
                  <a:moveTo>
                    <a:pt x="181829" y="2514600"/>
                  </a:moveTo>
                  <a:lnTo>
                    <a:pt x="166908" y="2514600"/>
                  </a:lnTo>
                  <a:lnTo>
                    <a:pt x="166957" y="2527300"/>
                  </a:lnTo>
                  <a:lnTo>
                    <a:pt x="168285" y="2527300"/>
                  </a:lnTo>
                  <a:lnTo>
                    <a:pt x="181829" y="2514600"/>
                  </a:lnTo>
                  <a:close/>
                </a:path>
                <a:path w="2473960" h="2527300">
                  <a:moveTo>
                    <a:pt x="205151" y="2514600"/>
                  </a:moveTo>
                  <a:lnTo>
                    <a:pt x="192255" y="2514600"/>
                  </a:lnTo>
                  <a:lnTo>
                    <a:pt x="194453" y="2527300"/>
                  </a:lnTo>
                  <a:lnTo>
                    <a:pt x="205151" y="2514600"/>
                  </a:lnTo>
                  <a:close/>
                </a:path>
                <a:path w="2473960" h="2527300">
                  <a:moveTo>
                    <a:pt x="236677" y="2489200"/>
                  </a:moveTo>
                  <a:lnTo>
                    <a:pt x="236021" y="2489200"/>
                  </a:lnTo>
                  <a:lnTo>
                    <a:pt x="226833" y="2501900"/>
                  </a:lnTo>
                  <a:lnTo>
                    <a:pt x="219344" y="2514600"/>
                  </a:lnTo>
                  <a:lnTo>
                    <a:pt x="218636" y="2527300"/>
                  </a:lnTo>
                  <a:lnTo>
                    <a:pt x="243641" y="2527300"/>
                  </a:lnTo>
                  <a:lnTo>
                    <a:pt x="247416" y="2514600"/>
                  </a:lnTo>
                  <a:lnTo>
                    <a:pt x="226444" y="2514600"/>
                  </a:lnTo>
                  <a:lnTo>
                    <a:pt x="227388" y="2501900"/>
                  </a:lnTo>
                  <a:lnTo>
                    <a:pt x="232117" y="2501900"/>
                  </a:lnTo>
                  <a:lnTo>
                    <a:pt x="236677" y="2489200"/>
                  </a:lnTo>
                  <a:close/>
                </a:path>
                <a:path w="2473960" h="2527300">
                  <a:moveTo>
                    <a:pt x="265754" y="2514600"/>
                  </a:moveTo>
                  <a:lnTo>
                    <a:pt x="247416" y="2514600"/>
                  </a:lnTo>
                  <a:lnTo>
                    <a:pt x="251141" y="2527300"/>
                  </a:lnTo>
                  <a:lnTo>
                    <a:pt x="256988" y="2527300"/>
                  </a:lnTo>
                  <a:lnTo>
                    <a:pt x="265754" y="2514600"/>
                  </a:lnTo>
                  <a:close/>
                </a:path>
                <a:path w="2473960" h="2527300">
                  <a:moveTo>
                    <a:pt x="345862" y="2514600"/>
                  </a:moveTo>
                  <a:lnTo>
                    <a:pt x="276415" y="2514600"/>
                  </a:lnTo>
                  <a:lnTo>
                    <a:pt x="273196" y="2527300"/>
                  </a:lnTo>
                  <a:lnTo>
                    <a:pt x="348064" y="2527300"/>
                  </a:lnTo>
                  <a:lnTo>
                    <a:pt x="345862" y="2514600"/>
                  </a:lnTo>
                  <a:close/>
                </a:path>
                <a:path w="2473960" h="2527300">
                  <a:moveTo>
                    <a:pt x="385792" y="2514600"/>
                  </a:moveTo>
                  <a:lnTo>
                    <a:pt x="357147" y="2514600"/>
                  </a:lnTo>
                  <a:lnTo>
                    <a:pt x="363521" y="2527300"/>
                  </a:lnTo>
                  <a:lnTo>
                    <a:pt x="382148" y="2527300"/>
                  </a:lnTo>
                  <a:lnTo>
                    <a:pt x="382260" y="2527099"/>
                  </a:lnTo>
                  <a:lnTo>
                    <a:pt x="385792" y="2514600"/>
                  </a:lnTo>
                  <a:close/>
                </a:path>
                <a:path w="2473960" h="2527300">
                  <a:moveTo>
                    <a:pt x="382260" y="2527099"/>
                  </a:moveTo>
                  <a:lnTo>
                    <a:pt x="382148" y="2527300"/>
                  </a:lnTo>
                  <a:lnTo>
                    <a:pt x="382260" y="2527099"/>
                  </a:lnTo>
                  <a:close/>
                </a:path>
                <a:path w="2473960" h="2527300">
                  <a:moveTo>
                    <a:pt x="399783" y="2514600"/>
                  </a:moveTo>
                  <a:lnTo>
                    <a:pt x="389269" y="2514600"/>
                  </a:lnTo>
                  <a:lnTo>
                    <a:pt x="382260" y="2527099"/>
                  </a:lnTo>
                  <a:lnTo>
                    <a:pt x="382204" y="2527300"/>
                  </a:lnTo>
                  <a:lnTo>
                    <a:pt x="388726" y="2527300"/>
                  </a:lnTo>
                  <a:lnTo>
                    <a:pt x="399783" y="2514600"/>
                  </a:lnTo>
                  <a:close/>
                </a:path>
                <a:path w="2473960" h="2527300">
                  <a:moveTo>
                    <a:pt x="420966" y="2514600"/>
                  </a:moveTo>
                  <a:lnTo>
                    <a:pt x="405316" y="2514600"/>
                  </a:lnTo>
                  <a:lnTo>
                    <a:pt x="404779" y="2527300"/>
                  </a:lnTo>
                  <a:lnTo>
                    <a:pt x="408676" y="2527300"/>
                  </a:lnTo>
                  <a:lnTo>
                    <a:pt x="420966" y="2514600"/>
                  </a:lnTo>
                  <a:close/>
                </a:path>
                <a:path w="2473960" h="2527300">
                  <a:moveTo>
                    <a:pt x="471862" y="2514600"/>
                  </a:moveTo>
                  <a:lnTo>
                    <a:pt x="420966" y="2514600"/>
                  </a:lnTo>
                  <a:lnTo>
                    <a:pt x="426438" y="2527300"/>
                  </a:lnTo>
                  <a:lnTo>
                    <a:pt x="466068" y="2527300"/>
                  </a:lnTo>
                  <a:lnTo>
                    <a:pt x="471862" y="2514600"/>
                  </a:lnTo>
                  <a:close/>
                </a:path>
                <a:path w="2473960" h="2527300">
                  <a:moveTo>
                    <a:pt x="532060" y="2514600"/>
                  </a:moveTo>
                  <a:lnTo>
                    <a:pt x="477390" y="2514600"/>
                  </a:lnTo>
                  <a:lnTo>
                    <a:pt x="482070" y="2527300"/>
                  </a:lnTo>
                  <a:lnTo>
                    <a:pt x="527069" y="2527300"/>
                  </a:lnTo>
                  <a:lnTo>
                    <a:pt x="532060" y="2514600"/>
                  </a:lnTo>
                  <a:close/>
                </a:path>
                <a:path w="2473960" h="2527300">
                  <a:moveTo>
                    <a:pt x="550264" y="2514600"/>
                  </a:moveTo>
                  <a:lnTo>
                    <a:pt x="543830" y="2514600"/>
                  </a:lnTo>
                  <a:lnTo>
                    <a:pt x="537281" y="2527300"/>
                  </a:lnTo>
                  <a:lnTo>
                    <a:pt x="548935" y="2527300"/>
                  </a:lnTo>
                  <a:lnTo>
                    <a:pt x="549716" y="2525757"/>
                  </a:lnTo>
                  <a:lnTo>
                    <a:pt x="550264" y="2514600"/>
                  </a:lnTo>
                  <a:close/>
                </a:path>
                <a:path w="2473960" h="2527300">
                  <a:moveTo>
                    <a:pt x="552563" y="2520136"/>
                  </a:moveTo>
                  <a:lnTo>
                    <a:pt x="549716" y="2525757"/>
                  </a:lnTo>
                  <a:lnTo>
                    <a:pt x="549640" y="2527300"/>
                  </a:lnTo>
                  <a:lnTo>
                    <a:pt x="555538" y="2527300"/>
                  </a:lnTo>
                  <a:lnTo>
                    <a:pt x="552563" y="2520136"/>
                  </a:lnTo>
                  <a:close/>
                </a:path>
                <a:path w="2473960" h="2527300">
                  <a:moveTo>
                    <a:pt x="597865" y="2501900"/>
                  </a:moveTo>
                  <a:lnTo>
                    <a:pt x="420148" y="2501900"/>
                  </a:lnTo>
                  <a:lnTo>
                    <a:pt x="416634" y="2514600"/>
                  </a:lnTo>
                  <a:lnTo>
                    <a:pt x="558019" y="2514600"/>
                  </a:lnTo>
                  <a:lnTo>
                    <a:pt x="566055" y="2527300"/>
                  </a:lnTo>
                  <a:lnTo>
                    <a:pt x="580438" y="2527300"/>
                  </a:lnTo>
                  <a:lnTo>
                    <a:pt x="588608" y="2519829"/>
                  </a:lnTo>
                  <a:lnTo>
                    <a:pt x="589377" y="2514600"/>
                  </a:lnTo>
                  <a:lnTo>
                    <a:pt x="597865" y="2501900"/>
                  </a:lnTo>
                  <a:close/>
                </a:path>
                <a:path w="2473960" h="2527300">
                  <a:moveTo>
                    <a:pt x="645667" y="2489200"/>
                  </a:moveTo>
                  <a:lnTo>
                    <a:pt x="603763" y="2489200"/>
                  </a:lnTo>
                  <a:lnTo>
                    <a:pt x="600875" y="2501900"/>
                  </a:lnTo>
                  <a:lnTo>
                    <a:pt x="594326" y="2514600"/>
                  </a:lnTo>
                  <a:lnTo>
                    <a:pt x="588608" y="2519829"/>
                  </a:lnTo>
                  <a:lnTo>
                    <a:pt x="587509" y="2527300"/>
                  </a:lnTo>
                  <a:lnTo>
                    <a:pt x="603129" y="2527300"/>
                  </a:lnTo>
                  <a:lnTo>
                    <a:pt x="607978" y="2514600"/>
                  </a:lnTo>
                  <a:lnTo>
                    <a:pt x="964276" y="2514600"/>
                  </a:lnTo>
                  <a:lnTo>
                    <a:pt x="965904" y="2501900"/>
                  </a:lnTo>
                  <a:lnTo>
                    <a:pt x="650002" y="2501900"/>
                  </a:lnTo>
                  <a:lnTo>
                    <a:pt x="645667" y="2489200"/>
                  </a:lnTo>
                  <a:close/>
                </a:path>
                <a:path w="2473960" h="2527300">
                  <a:moveTo>
                    <a:pt x="647333" y="2514600"/>
                  </a:moveTo>
                  <a:lnTo>
                    <a:pt x="611740" y="2514600"/>
                  </a:lnTo>
                  <a:lnTo>
                    <a:pt x="605804" y="2527300"/>
                  </a:lnTo>
                  <a:lnTo>
                    <a:pt x="640351" y="2527300"/>
                  </a:lnTo>
                  <a:lnTo>
                    <a:pt x="647333" y="2514600"/>
                  </a:lnTo>
                  <a:close/>
                </a:path>
                <a:path w="2473960" h="2527300">
                  <a:moveTo>
                    <a:pt x="689523" y="2514600"/>
                  </a:moveTo>
                  <a:lnTo>
                    <a:pt x="651929" y="2514600"/>
                  </a:lnTo>
                  <a:lnTo>
                    <a:pt x="649394" y="2527300"/>
                  </a:lnTo>
                  <a:lnTo>
                    <a:pt x="685858" y="2527300"/>
                  </a:lnTo>
                  <a:lnTo>
                    <a:pt x="689523" y="2514600"/>
                  </a:lnTo>
                  <a:close/>
                </a:path>
                <a:path w="2473960" h="2527300">
                  <a:moveTo>
                    <a:pt x="710381" y="2514600"/>
                  </a:moveTo>
                  <a:lnTo>
                    <a:pt x="696039" y="2514600"/>
                  </a:lnTo>
                  <a:lnTo>
                    <a:pt x="702768" y="2527300"/>
                  </a:lnTo>
                  <a:lnTo>
                    <a:pt x="709380" y="2527300"/>
                  </a:lnTo>
                  <a:lnTo>
                    <a:pt x="710381" y="2514600"/>
                  </a:lnTo>
                  <a:close/>
                </a:path>
                <a:path w="2473960" h="2527300">
                  <a:moveTo>
                    <a:pt x="746823" y="2514600"/>
                  </a:moveTo>
                  <a:lnTo>
                    <a:pt x="713295" y="2514600"/>
                  </a:lnTo>
                  <a:lnTo>
                    <a:pt x="714208" y="2527300"/>
                  </a:lnTo>
                  <a:lnTo>
                    <a:pt x="744288" y="2527300"/>
                  </a:lnTo>
                  <a:lnTo>
                    <a:pt x="746823" y="2514600"/>
                  </a:lnTo>
                  <a:close/>
                </a:path>
                <a:path w="2473960" h="2527300">
                  <a:moveTo>
                    <a:pt x="796352" y="2514600"/>
                  </a:moveTo>
                  <a:lnTo>
                    <a:pt x="746823" y="2514600"/>
                  </a:lnTo>
                  <a:lnTo>
                    <a:pt x="755094" y="2527300"/>
                  </a:lnTo>
                  <a:lnTo>
                    <a:pt x="786990" y="2527300"/>
                  </a:lnTo>
                  <a:lnTo>
                    <a:pt x="796352" y="2514600"/>
                  </a:lnTo>
                  <a:close/>
                </a:path>
                <a:path w="2473960" h="2527300">
                  <a:moveTo>
                    <a:pt x="851166" y="2514600"/>
                  </a:moveTo>
                  <a:lnTo>
                    <a:pt x="796352" y="2514600"/>
                  </a:lnTo>
                  <a:lnTo>
                    <a:pt x="798335" y="2527300"/>
                  </a:lnTo>
                  <a:lnTo>
                    <a:pt x="851062" y="2527300"/>
                  </a:lnTo>
                  <a:lnTo>
                    <a:pt x="851166" y="2514600"/>
                  </a:lnTo>
                  <a:close/>
                </a:path>
                <a:path w="2473960" h="2527300">
                  <a:moveTo>
                    <a:pt x="866059" y="2514600"/>
                  </a:moveTo>
                  <a:lnTo>
                    <a:pt x="851166" y="2514600"/>
                  </a:lnTo>
                  <a:lnTo>
                    <a:pt x="851062" y="2527300"/>
                  </a:lnTo>
                  <a:lnTo>
                    <a:pt x="859871" y="2527300"/>
                  </a:lnTo>
                  <a:lnTo>
                    <a:pt x="866059" y="2514600"/>
                  </a:lnTo>
                  <a:close/>
                </a:path>
                <a:path w="2473960" h="2527300">
                  <a:moveTo>
                    <a:pt x="898853" y="2514600"/>
                  </a:moveTo>
                  <a:lnTo>
                    <a:pt x="873000" y="2514600"/>
                  </a:lnTo>
                  <a:lnTo>
                    <a:pt x="877352" y="2527300"/>
                  </a:lnTo>
                  <a:lnTo>
                    <a:pt x="901293" y="2527300"/>
                  </a:lnTo>
                  <a:lnTo>
                    <a:pt x="898853" y="2514600"/>
                  </a:lnTo>
                  <a:close/>
                </a:path>
                <a:path w="2473960" h="2527300">
                  <a:moveTo>
                    <a:pt x="914451" y="2514600"/>
                  </a:moveTo>
                  <a:lnTo>
                    <a:pt x="903329" y="2514600"/>
                  </a:lnTo>
                  <a:lnTo>
                    <a:pt x="904752" y="2527300"/>
                  </a:lnTo>
                  <a:lnTo>
                    <a:pt x="908798" y="2527300"/>
                  </a:lnTo>
                  <a:lnTo>
                    <a:pt x="914451" y="2514600"/>
                  </a:lnTo>
                  <a:close/>
                </a:path>
                <a:path w="2473960" h="2527300">
                  <a:moveTo>
                    <a:pt x="931169" y="2514600"/>
                  </a:moveTo>
                  <a:lnTo>
                    <a:pt x="914451" y="2514600"/>
                  </a:lnTo>
                  <a:lnTo>
                    <a:pt x="917176" y="2527300"/>
                  </a:lnTo>
                  <a:lnTo>
                    <a:pt x="921305" y="2527300"/>
                  </a:lnTo>
                  <a:lnTo>
                    <a:pt x="931169" y="2514600"/>
                  </a:lnTo>
                  <a:close/>
                </a:path>
                <a:path w="2473960" h="2527300">
                  <a:moveTo>
                    <a:pt x="954802" y="2514600"/>
                  </a:moveTo>
                  <a:lnTo>
                    <a:pt x="941787" y="2514600"/>
                  </a:lnTo>
                  <a:lnTo>
                    <a:pt x="946627" y="2527300"/>
                  </a:lnTo>
                  <a:lnTo>
                    <a:pt x="954802" y="2514600"/>
                  </a:lnTo>
                  <a:close/>
                </a:path>
                <a:path w="2473960" h="2527300">
                  <a:moveTo>
                    <a:pt x="968840" y="2490720"/>
                  </a:moveTo>
                  <a:lnTo>
                    <a:pt x="965904" y="2501900"/>
                  </a:lnTo>
                  <a:lnTo>
                    <a:pt x="964276" y="2514600"/>
                  </a:lnTo>
                  <a:lnTo>
                    <a:pt x="969423" y="2527300"/>
                  </a:lnTo>
                  <a:lnTo>
                    <a:pt x="994507" y="2527300"/>
                  </a:lnTo>
                  <a:lnTo>
                    <a:pt x="996489" y="2514600"/>
                  </a:lnTo>
                  <a:lnTo>
                    <a:pt x="969735" y="2514600"/>
                  </a:lnTo>
                  <a:lnTo>
                    <a:pt x="968007" y="2501900"/>
                  </a:lnTo>
                  <a:lnTo>
                    <a:pt x="969077" y="2501900"/>
                  </a:lnTo>
                  <a:lnTo>
                    <a:pt x="968840" y="2490720"/>
                  </a:lnTo>
                  <a:close/>
                </a:path>
                <a:path w="2473960" h="2527300">
                  <a:moveTo>
                    <a:pt x="1015384" y="2514600"/>
                  </a:moveTo>
                  <a:lnTo>
                    <a:pt x="996489" y="2514600"/>
                  </a:lnTo>
                  <a:lnTo>
                    <a:pt x="1001109" y="2527300"/>
                  </a:lnTo>
                  <a:lnTo>
                    <a:pt x="1006784" y="2527300"/>
                  </a:lnTo>
                  <a:lnTo>
                    <a:pt x="1015384" y="2514600"/>
                  </a:lnTo>
                  <a:close/>
                </a:path>
                <a:path w="2473960" h="2527300">
                  <a:moveTo>
                    <a:pt x="1094768" y="2514600"/>
                  </a:moveTo>
                  <a:lnTo>
                    <a:pt x="1026014" y="2514600"/>
                  </a:lnTo>
                  <a:lnTo>
                    <a:pt x="1024961" y="2527300"/>
                  </a:lnTo>
                  <a:lnTo>
                    <a:pt x="1098888" y="2527300"/>
                  </a:lnTo>
                  <a:lnTo>
                    <a:pt x="1094768" y="2514600"/>
                  </a:lnTo>
                  <a:close/>
                </a:path>
                <a:path w="2473960" h="2527300">
                  <a:moveTo>
                    <a:pt x="1134652" y="2514600"/>
                  </a:moveTo>
                  <a:lnTo>
                    <a:pt x="1106580" y="2514600"/>
                  </a:lnTo>
                  <a:lnTo>
                    <a:pt x="1114155" y="2527300"/>
                  </a:lnTo>
                  <a:lnTo>
                    <a:pt x="1132430" y="2527300"/>
                  </a:lnTo>
                  <a:lnTo>
                    <a:pt x="1134652" y="2514600"/>
                  </a:lnTo>
                  <a:close/>
                </a:path>
                <a:path w="2473960" h="2527300">
                  <a:moveTo>
                    <a:pt x="1149129" y="2514600"/>
                  </a:moveTo>
                  <a:lnTo>
                    <a:pt x="1137989" y="2514600"/>
                  </a:lnTo>
                  <a:lnTo>
                    <a:pt x="1132987" y="2527300"/>
                  </a:lnTo>
                  <a:lnTo>
                    <a:pt x="1141807" y="2527300"/>
                  </a:lnTo>
                  <a:lnTo>
                    <a:pt x="1149129" y="2514600"/>
                  </a:lnTo>
                  <a:close/>
                </a:path>
                <a:path w="2473960" h="2527300">
                  <a:moveTo>
                    <a:pt x="1170600" y="2514600"/>
                  </a:moveTo>
                  <a:lnTo>
                    <a:pt x="1151459" y="2514600"/>
                  </a:lnTo>
                  <a:lnTo>
                    <a:pt x="1155619" y="2527300"/>
                  </a:lnTo>
                  <a:lnTo>
                    <a:pt x="1161841" y="2527300"/>
                  </a:lnTo>
                  <a:lnTo>
                    <a:pt x="1170600" y="2514600"/>
                  </a:lnTo>
                  <a:close/>
                </a:path>
                <a:path w="2473960" h="2527300">
                  <a:moveTo>
                    <a:pt x="1219734" y="2514600"/>
                  </a:moveTo>
                  <a:lnTo>
                    <a:pt x="1170600" y="2514600"/>
                  </a:lnTo>
                  <a:lnTo>
                    <a:pt x="1177604" y="2527300"/>
                  </a:lnTo>
                  <a:lnTo>
                    <a:pt x="1216417" y="2527300"/>
                  </a:lnTo>
                  <a:lnTo>
                    <a:pt x="1219734" y="2514600"/>
                  </a:lnTo>
                  <a:close/>
                </a:path>
                <a:path w="2473960" h="2527300">
                  <a:moveTo>
                    <a:pt x="1279479" y="2514600"/>
                  </a:moveTo>
                  <a:lnTo>
                    <a:pt x="1226879" y="2514600"/>
                  </a:lnTo>
                  <a:lnTo>
                    <a:pt x="1233519" y="2527300"/>
                  </a:lnTo>
                  <a:lnTo>
                    <a:pt x="1278094" y="2527300"/>
                  </a:lnTo>
                  <a:lnTo>
                    <a:pt x="1279479" y="2514600"/>
                  </a:lnTo>
                  <a:close/>
                </a:path>
                <a:path w="2473960" h="2527300">
                  <a:moveTo>
                    <a:pt x="1299892" y="2514600"/>
                  </a:moveTo>
                  <a:lnTo>
                    <a:pt x="1291969" y="2514600"/>
                  </a:lnTo>
                  <a:lnTo>
                    <a:pt x="1287942" y="2527300"/>
                  </a:lnTo>
                  <a:lnTo>
                    <a:pt x="1300652" y="2527300"/>
                  </a:lnTo>
                  <a:lnTo>
                    <a:pt x="1301839" y="2520500"/>
                  </a:lnTo>
                  <a:lnTo>
                    <a:pt x="1299892" y="2514600"/>
                  </a:lnTo>
                  <a:close/>
                </a:path>
                <a:path w="2473960" h="2527300">
                  <a:moveTo>
                    <a:pt x="1302186" y="2518513"/>
                  </a:moveTo>
                  <a:lnTo>
                    <a:pt x="1301839" y="2520500"/>
                  </a:lnTo>
                  <a:lnTo>
                    <a:pt x="1304083" y="2527300"/>
                  </a:lnTo>
                  <a:lnTo>
                    <a:pt x="1307338" y="2527300"/>
                  </a:lnTo>
                  <a:lnTo>
                    <a:pt x="1302186" y="2518513"/>
                  </a:lnTo>
                  <a:close/>
                </a:path>
                <a:path w="2473960" h="2527300">
                  <a:moveTo>
                    <a:pt x="1337718" y="2490350"/>
                  </a:moveTo>
                  <a:lnTo>
                    <a:pt x="1332727" y="2501900"/>
                  </a:lnTo>
                  <a:lnTo>
                    <a:pt x="1333472" y="2514600"/>
                  </a:lnTo>
                  <a:lnTo>
                    <a:pt x="1307380" y="2514600"/>
                  </a:lnTo>
                  <a:lnTo>
                    <a:pt x="1319959" y="2527300"/>
                  </a:lnTo>
                  <a:lnTo>
                    <a:pt x="1330244" y="2527300"/>
                  </a:lnTo>
                  <a:lnTo>
                    <a:pt x="1336999" y="2514600"/>
                  </a:lnTo>
                  <a:lnTo>
                    <a:pt x="1338992" y="2501900"/>
                  </a:lnTo>
                  <a:lnTo>
                    <a:pt x="1337718" y="2490350"/>
                  </a:lnTo>
                  <a:close/>
                </a:path>
                <a:path w="2473960" h="2527300">
                  <a:moveTo>
                    <a:pt x="1363021" y="2514600"/>
                  </a:moveTo>
                  <a:lnTo>
                    <a:pt x="1339696" y="2514600"/>
                  </a:lnTo>
                  <a:lnTo>
                    <a:pt x="1342510" y="2527300"/>
                  </a:lnTo>
                  <a:lnTo>
                    <a:pt x="1351949" y="2527300"/>
                  </a:lnTo>
                  <a:lnTo>
                    <a:pt x="1363021" y="2514600"/>
                  </a:lnTo>
                  <a:close/>
                </a:path>
                <a:path w="2473960" h="2527300">
                  <a:moveTo>
                    <a:pt x="1389637" y="2514600"/>
                  </a:moveTo>
                  <a:lnTo>
                    <a:pt x="1370735" y="2514600"/>
                  </a:lnTo>
                  <a:lnTo>
                    <a:pt x="1366762" y="2527300"/>
                  </a:lnTo>
                  <a:lnTo>
                    <a:pt x="1387781" y="2527300"/>
                  </a:lnTo>
                  <a:lnTo>
                    <a:pt x="1389637" y="2514600"/>
                  </a:lnTo>
                  <a:close/>
                </a:path>
                <a:path w="2473960" h="2527300">
                  <a:moveTo>
                    <a:pt x="1405536" y="2514600"/>
                  </a:moveTo>
                  <a:lnTo>
                    <a:pt x="1389637" y="2514600"/>
                  </a:lnTo>
                  <a:lnTo>
                    <a:pt x="1391056" y="2527300"/>
                  </a:lnTo>
                  <a:lnTo>
                    <a:pt x="1402481" y="2527300"/>
                  </a:lnTo>
                  <a:lnTo>
                    <a:pt x="1405536" y="2514600"/>
                  </a:lnTo>
                  <a:close/>
                </a:path>
                <a:path w="2473960" h="2527300">
                  <a:moveTo>
                    <a:pt x="1487896" y="2514600"/>
                  </a:moveTo>
                  <a:lnTo>
                    <a:pt x="1408944" y="2514600"/>
                  </a:lnTo>
                  <a:lnTo>
                    <a:pt x="1415422" y="2527300"/>
                  </a:lnTo>
                  <a:lnTo>
                    <a:pt x="1484507" y="2527300"/>
                  </a:lnTo>
                  <a:lnTo>
                    <a:pt x="1487896" y="2514600"/>
                  </a:lnTo>
                  <a:close/>
                </a:path>
                <a:path w="2473960" h="2527300">
                  <a:moveTo>
                    <a:pt x="1506101" y="2514600"/>
                  </a:moveTo>
                  <a:lnTo>
                    <a:pt x="1487896" y="2514600"/>
                  </a:lnTo>
                  <a:lnTo>
                    <a:pt x="1487747" y="2527300"/>
                  </a:lnTo>
                  <a:lnTo>
                    <a:pt x="1512275" y="2527300"/>
                  </a:lnTo>
                  <a:lnTo>
                    <a:pt x="1506101" y="2514600"/>
                  </a:lnTo>
                  <a:close/>
                </a:path>
                <a:path w="2473960" h="2527300">
                  <a:moveTo>
                    <a:pt x="1512538" y="2514600"/>
                  </a:moveTo>
                  <a:lnTo>
                    <a:pt x="1512275" y="2527300"/>
                  </a:lnTo>
                  <a:lnTo>
                    <a:pt x="1527091" y="2527300"/>
                  </a:lnTo>
                  <a:lnTo>
                    <a:pt x="1512538" y="2514600"/>
                  </a:lnTo>
                  <a:close/>
                </a:path>
                <a:path w="2473960" h="2527300">
                  <a:moveTo>
                    <a:pt x="1579032" y="2514600"/>
                  </a:moveTo>
                  <a:lnTo>
                    <a:pt x="1544133" y="2514600"/>
                  </a:lnTo>
                  <a:lnTo>
                    <a:pt x="1541281" y="2527300"/>
                  </a:lnTo>
                  <a:lnTo>
                    <a:pt x="1577405" y="2527300"/>
                  </a:lnTo>
                  <a:lnTo>
                    <a:pt x="1579032" y="2514600"/>
                  </a:lnTo>
                  <a:close/>
                </a:path>
                <a:path w="2473960" h="2527300">
                  <a:moveTo>
                    <a:pt x="1633973" y="2514600"/>
                  </a:moveTo>
                  <a:lnTo>
                    <a:pt x="1593606" y="2514600"/>
                  </a:lnTo>
                  <a:lnTo>
                    <a:pt x="1581636" y="2527300"/>
                  </a:lnTo>
                  <a:lnTo>
                    <a:pt x="1636419" y="2527300"/>
                  </a:lnTo>
                  <a:lnTo>
                    <a:pt x="1633973" y="2514600"/>
                  </a:lnTo>
                  <a:close/>
                </a:path>
                <a:path w="2473960" h="2527300">
                  <a:moveTo>
                    <a:pt x="1685203" y="2514600"/>
                  </a:moveTo>
                  <a:lnTo>
                    <a:pt x="1633973" y="2514600"/>
                  </a:lnTo>
                  <a:lnTo>
                    <a:pt x="1638226" y="2527300"/>
                  </a:lnTo>
                  <a:lnTo>
                    <a:pt x="1685099" y="2527300"/>
                  </a:lnTo>
                  <a:lnTo>
                    <a:pt x="1685203" y="2514600"/>
                  </a:lnTo>
                  <a:close/>
                </a:path>
                <a:path w="2473960" h="2527300">
                  <a:moveTo>
                    <a:pt x="1708495" y="2514600"/>
                  </a:moveTo>
                  <a:lnTo>
                    <a:pt x="1695042" y="2514600"/>
                  </a:lnTo>
                  <a:lnTo>
                    <a:pt x="1701933" y="2527300"/>
                  </a:lnTo>
                  <a:lnTo>
                    <a:pt x="1707687" y="2527300"/>
                  </a:lnTo>
                  <a:lnTo>
                    <a:pt x="1708495" y="2514600"/>
                  </a:lnTo>
                  <a:close/>
                </a:path>
                <a:path w="2473960" h="2527300">
                  <a:moveTo>
                    <a:pt x="1884806" y="2501900"/>
                  </a:moveTo>
                  <a:lnTo>
                    <a:pt x="1707363" y="2501900"/>
                  </a:lnTo>
                  <a:lnTo>
                    <a:pt x="1707191" y="2508547"/>
                  </a:lnTo>
                  <a:lnTo>
                    <a:pt x="1709209" y="2514600"/>
                  </a:lnTo>
                  <a:lnTo>
                    <a:pt x="1720211" y="2527300"/>
                  </a:lnTo>
                  <a:lnTo>
                    <a:pt x="1745373" y="2527300"/>
                  </a:lnTo>
                  <a:lnTo>
                    <a:pt x="1745560" y="2514600"/>
                  </a:lnTo>
                  <a:lnTo>
                    <a:pt x="1891912" y="2514600"/>
                  </a:lnTo>
                  <a:lnTo>
                    <a:pt x="1884806" y="2501900"/>
                  </a:lnTo>
                  <a:close/>
                </a:path>
                <a:path w="2473960" h="2527300">
                  <a:moveTo>
                    <a:pt x="1765014" y="2514600"/>
                  </a:moveTo>
                  <a:lnTo>
                    <a:pt x="1745560" y="2514600"/>
                  </a:lnTo>
                  <a:lnTo>
                    <a:pt x="1751076" y="2527300"/>
                  </a:lnTo>
                  <a:lnTo>
                    <a:pt x="1756578" y="2527300"/>
                  </a:lnTo>
                  <a:lnTo>
                    <a:pt x="1765014" y="2514600"/>
                  </a:lnTo>
                  <a:close/>
                </a:path>
                <a:path w="2473960" h="2527300">
                  <a:moveTo>
                    <a:pt x="1843675" y="2514600"/>
                  </a:moveTo>
                  <a:lnTo>
                    <a:pt x="1775613" y="2514600"/>
                  </a:lnTo>
                  <a:lnTo>
                    <a:pt x="1776726" y="2527300"/>
                  </a:lnTo>
                  <a:lnTo>
                    <a:pt x="1849713" y="2527300"/>
                  </a:lnTo>
                  <a:lnTo>
                    <a:pt x="1843675" y="2514600"/>
                  </a:lnTo>
                  <a:close/>
                </a:path>
                <a:path w="2473960" h="2527300">
                  <a:moveTo>
                    <a:pt x="1883513" y="2514600"/>
                  </a:moveTo>
                  <a:lnTo>
                    <a:pt x="1856013" y="2514600"/>
                  </a:lnTo>
                  <a:lnTo>
                    <a:pt x="1864787" y="2527300"/>
                  </a:lnTo>
                  <a:lnTo>
                    <a:pt x="1882657" y="2527300"/>
                  </a:lnTo>
                  <a:lnTo>
                    <a:pt x="1883513" y="2514600"/>
                  </a:lnTo>
                  <a:close/>
                </a:path>
                <a:path w="2473960" h="2527300">
                  <a:moveTo>
                    <a:pt x="1897601" y="2514600"/>
                  </a:moveTo>
                  <a:lnTo>
                    <a:pt x="1886710" y="2514600"/>
                  </a:lnTo>
                  <a:lnTo>
                    <a:pt x="1883827" y="2527300"/>
                  </a:lnTo>
                  <a:lnTo>
                    <a:pt x="1894888" y="2527300"/>
                  </a:lnTo>
                  <a:lnTo>
                    <a:pt x="1898223" y="2515490"/>
                  </a:lnTo>
                  <a:lnTo>
                    <a:pt x="1897601" y="2514600"/>
                  </a:lnTo>
                  <a:close/>
                </a:path>
                <a:path w="2473960" h="2527300">
                  <a:moveTo>
                    <a:pt x="1920234" y="2514600"/>
                  </a:moveTo>
                  <a:lnTo>
                    <a:pt x="1898474" y="2514600"/>
                  </a:lnTo>
                  <a:lnTo>
                    <a:pt x="1898223" y="2515490"/>
                  </a:lnTo>
                  <a:lnTo>
                    <a:pt x="1906459" y="2527300"/>
                  </a:lnTo>
                  <a:lnTo>
                    <a:pt x="1915005" y="2527300"/>
                  </a:lnTo>
                  <a:lnTo>
                    <a:pt x="1920234" y="2514600"/>
                  </a:lnTo>
                  <a:close/>
                </a:path>
                <a:path w="2473960" h="2527300">
                  <a:moveTo>
                    <a:pt x="1967608" y="2514600"/>
                  </a:moveTo>
                  <a:lnTo>
                    <a:pt x="1920234" y="2514600"/>
                  </a:lnTo>
                  <a:lnTo>
                    <a:pt x="1928770" y="2527300"/>
                  </a:lnTo>
                  <a:lnTo>
                    <a:pt x="1966766" y="2527300"/>
                  </a:lnTo>
                  <a:lnTo>
                    <a:pt x="1967608" y="2514600"/>
                  </a:lnTo>
                  <a:close/>
                </a:path>
                <a:path w="2473960" h="2527300">
                  <a:moveTo>
                    <a:pt x="2026898" y="2514600"/>
                  </a:moveTo>
                  <a:lnTo>
                    <a:pt x="1976368" y="2514600"/>
                  </a:lnTo>
                  <a:lnTo>
                    <a:pt x="1984967" y="2527300"/>
                  </a:lnTo>
                  <a:lnTo>
                    <a:pt x="2029119" y="2527300"/>
                  </a:lnTo>
                  <a:lnTo>
                    <a:pt x="2026898" y="2514600"/>
                  </a:lnTo>
                  <a:close/>
                </a:path>
                <a:path w="2473960" h="2527300">
                  <a:moveTo>
                    <a:pt x="2049519" y="2514600"/>
                  </a:moveTo>
                  <a:lnTo>
                    <a:pt x="2040109" y="2514600"/>
                  </a:lnTo>
                  <a:lnTo>
                    <a:pt x="2038603" y="2527300"/>
                  </a:lnTo>
                  <a:lnTo>
                    <a:pt x="2052369" y="2527300"/>
                  </a:lnTo>
                  <a:lnTo>
                    <a:pt x="2050613" y="2516142"/>
                  </a:lnTo>
                  <a:lnTo>
                    <a:pt x="2049519" y="2514600"/>
                  </a:lnTo>
                  <a:close/>
                </a:path>
                <a:path w="2473960" h="2527300">
                  <a:moveTo>
                    <a:pt x="2050594" y="2516018"/>
                  </a:moveTo>
                  <a:lnTo>
                    <a:pt x="2058525" y="2527300"/>
                  </a:lnTo>
                  <a:lnTo>
                    <a:pt x="2059138" y="2527300"/>
                  </a:lnTo>
                  <a:lnTo>
                    <a:pt x="2050594" y="2516018"/>
                  </a:lnTo>
                  <a:close/>
                </a:path>
                <a:path w="2473960" h="2527300">
                  <a:moveTo>
                    <a:pt x="2071421" y="2489200"/>
                  </a:moveTo>
                  <a:lnTo>
                    <a:pt x="2068809" y="2489200"/>
                  </a:lnTo>
                  <a:lnTo>
                    <a:pt x="2070932" y="2501900"/>
                  </a:lnTo>
                  <a:lnTo>
                    <a:pt x="1903169" y="2501900"/>
                  </a:lnTo>
                  <a:lnTo>
                    <a:pt x="1905200" y="2514600"/>
                  </a:lnTo>
                  <a:lnTo>
                    <a:pt x="2056741" y="2514600"/>
                  </a:lnTo>
                  <a:lnTo>
                    <a:pt x="2073863" y="2527300"/>
                  </a:lnTo>
                  <a:lnTo>
                    <a:pt x="2080048" y="2527300"/>
                  </a:lnTo>
                  <a:lnTo>
                    <a:pt x="2079672" y="2514600"/>
                  </a:lnTo>
                  <a:lnTo>
                    <a:pt x="2077110" y="2501900"/>
                  </a:lnTo>
                  <a:lnTo>
                    <a:pt x="2071421" y="2489200"/>
                  </a:lnTo>
                  <a:close/>
                </a:path>
                <a:path w="2473960" h="2527300">
                  <a:moveTo>
                    <a:pt x="2443129" y="2501900"/>
                  </a:moveTo>
                  <a:lnTo>
                    <a:pt x="2079940" y="2501900"/>
                  </a:lnTo>
                  <a:lnTo>
                    <a:pt x="2082919" y="2514600"/>
                  </a:lnTo>
                  <a:lnTo>
                    <a:pt x="2090892" y="2527300"/>
                  </a:lnTo>
                  <a:lnTo>
                    <a:pt x="2105168" y="2527300"/>
                  </a:lnTo>
                  <a:lnTo>
                    <a:pt x="2106420" y="2514600"/>
                  </a:lnTo>
                  <a:lnTo>
                    <a:pt x="2450378" y="2514600"/>
                  </a:lnTo>
                  <a:lnTo>
                    <a:pt x="2443129" y="2501900"/>
                  </a:lnTo>
                  <a:close/>
                </a:path>
                <a:path w="2473960" h="2527300">
                  <a:moveTo>
                    <a:pt x="2146345" y="2514600"/>
                  </a:moveTo>
                  <a:lnTo>
                    <a:pt x="2107780" y="2514600"/>
                  </a:lnTo>
                  <a:lnTo>
                    <a:pt x="2106635" y="2527300"/>
                  </a:lnTo>
                  <a:lnTo>
                    <a:pt x="2144334" y="2527300"/>
                  </a:lnTo>
                  <a:lnTo>
                    <a:pt x="2146345" y="2514600"/>
                  </a:lnTo>
                  <a:close/>
                </a:path>
                <a:path w="2473960" h="2527300">
                  <a:moveTo>
                    <a:pt x="2184397" y="2514600"/>
                  </a:moveTo>
                  <a:lnTo>
                    <a:pt x="2149949" y="2514600"/>
                  </a:lnTo>
                  <a:lnTo>
                    <a:pt x="2159897" y="2527300"/>
                  </a:lnTo>
                  <a:lnTo>
                    <a:pt x="2186979" y="2527300"/>
                  </a:lnTo>
                  <a:lnTo>
                    <a:pt x="2184397" y="2514600"/>
                  </a:lnTo>
                  <a:close/>
                </a:path>
                <a:path w="2473960" h="2527300">
                  <a:moveTo>
                    <a:pt x="2210077" y="2514600"/>
                  </a:moveTo>
                  <a:lnTo>
                    <a:pt x="2191750" y="2514600"/>
                  </a:lnTo>
                  <a:lnTo>
                    <a:pt x="2203055" y="2527300"/>
                  </a:lnTo>
                  <a:lnTo>
                    <a:pt x="2205044" y="2527300"/>
                  </a:lnTo>
                  <a:lnTo>
                    <a:pt x="2210077" y="2514600"/>
                  </a:lnTo>
                  <a:close/>
                </a:path>
                <a:path w="2473960" h="2527300">
                  <a:moveTo>
                    <a:pt x="2245619" y="2514600"/>
                  </a:moveTo>
                  <a:lnTo>
                    <a:pt x="2210077" y="2514600"/>
                  </a:lnTo>
                  <a:lnTo>
                    <a:pt x="2214832" y="2527300"/>
                  </a:lnTo>
                  <a:lnTo>
                    <a:pt x="2247145" y="2527300"/>
                  </a:lnTo>
                  <a:lnTo>
                    <a:pt x="2245619" y="2514600"/>
                  </a:lnTo>
                  <a:close/>
                </a:path>
                <a:path w="2473960" h="2527300">
                  <a:moveTo>
                    <a:pt x="2294769" y="2514600"/>
                  </a:moveTo>
                  <a:lnTo>
                    <a:pt x="2245619" y="2514600"/>
                  </a:lnTo>
                  <a:lnTo>
                    <a:pt x="2254674" y="2527300"/>
                  </a:lnTo>
                  <a:lnTo>
                    <a:pt x="2292450" y="2527300"/>
                  </a:lnTo>
                  <a:lnTo>
                    <a:pt x="2294769" y="2514600"/>
                  </a:lnTo>
                  <a:close/>
                </a:path>
                <a:path w="2473960" h="2527300">
                  <a:moveTo>
                    <a:pt x="2350220" y="2514600"/>
                  </a:moveTo>
                  <a:lnTo>
                    <a:pt x="2294769" y="2514600"/>
                  </a:lnTo>
                  <a:lnTo>
                    <a:pt x="2298601" y="2527300"/>
                  </a:lnTo>
                  <a:lnTo>
                    <a:pt x="2350791" y="2527300"/>
                  </a:lnTo>
                  <a:lnTo>
                    <a:pt x="2350220" y="2514600"/>
                  </a:lnTo>
                  <a:close/>
                </a:path>
                <a:path w="2473960" h="2527300">
                  <a:moveTo>
                    <a:pt x="2362322" y="2514600"/>
                  </a:moveTo>
                  <a:lnTo>
                    <a:pt x="2350220" y="2514600"/>
                  </a:lnTo>
                  <a:lnTo>
                    <a:pt x="2350791" y="2527300"/>
                  </a:lnTo>
                  <a:lnTo>
                    <a:pt x="2363094" y="2527300"/>
                  </a:lnTo>
                  <a:lnTo>
                    <a:pt x="2362322" y="2514600"/>
                  </a:lnTo>
                  <a:close/>
                </a:path>
                <a:path w="2473960" h="2527300">
                  <a:moveTo>
                    <a:pt x="2392627" y="2514600"/>
                  </a:moveTo>
                  <a:lnTo>
                    <a:pt x="2368519" y="2514600"/>
                  </a:lnTo>
                  <a:lnTo>
                    <a:pt x="2379653" y="2527300"/>
                  </a:lnTo>
                  <a:lnTo>
                    <a:pt x="2401298" y="2527300"/>
                  </a:lnTo>
                  <a:lnTo>
                    <a:pt x="2392627" y="2514600"/>
                  </a:lnTo>
                  <a:close/>
                </a:path>
                <a:path w="2473960" h="2527300">
                  <a:moveTo>
                    <a:pt x="2409536" y="2514600"/>
                  </a:moveTo>
                  <a:lnTo>
                    <a:pt x="2396057" y="2514600"/>
                  </a:lnTo>
                  <a:lnTo>
                    <a:pt x="2407349" y="2527300"/>
                  </a:lnTo>
                  <a:lnTo>
                    <a:pt x="2411985" y="2527300"/>
                  </a:lnTo>
                  <a:lnTo>
                    <a:pt x="2409536" y="2514600"/>
                  </a:lnTo>
                  <a:close/>
                </a:path>
                <a:path w="2473960" h="2527300">
                  <a:moveTo>
                    <a:pt x="2429850" y="2514600"/>
                  </a:moveTo>
                  <a:lnTo>
                    <a:pt x="2409536" y="2514600"/>
                  </a:lnTo>
                  <a:lnTo>
                    <a:pt x="2417614" y="2527300"/>
                  </a:lnTo>
                  <a:lnTo>
                    <a:pt x="2427343" y="2527300"/>
                  </a:lnTo>
                  <a:lnTo>
                    <a:pt x="2429850" y="2514600"/>
                  </a:lnTo>
                  <a:close/>
                </a:path>
                <a:path w="2473960" h="2527300">
                  <a:moveTo>
                    <a:pt x="2454103" y="2514600"/>
                  </a:moveTo>
                  <a:lnTo>
                    <a:pt x="2440852" y="2514600"/>
                  </a:lnTo>
                  <a:lnTo>
                    <a:pt x="2450976" y="2527300"/>
                  </a:lnTo>
                  <a:lnTo>
                    <a:pt x="2454103" y="2514600"/>
                  </a:lnTo>
                  <a:close/>
                </a:path>
                <a:path w="2473960" h="2527300">
                  <a:moveTo>
                    <a:pt x="2461285" y="2489200"/>
                  </a:moveTo>
                  <a:lnTo>
                    <a:pt x="2436640" y="2489200"/>
                  </a:lnTo>
                  <a:lnTo>
                    <a:pt x="2441087" y="2501900"/>
                  </a:lnTo>
                  <a:lnTo>
                    <a:pt x="2452314" y="2501900"/>
                  </a:lnTo>
                  <a:lnTo>
                    <a:pt x="2455486" y="2514600"/>
                  </a:lnTo>
                  <a:lnTo>
                    <a:pt x="2461487" y="2514600"/>
                  </a:lnTo>
                  <a:lnTo>
                    <a:pt x="2468058" y="2527300"/>
                  </a:lnTo>
                  <a:lnTo>
                    <a:pt x="2466265" y="2514600"/>
                  </a:lnTo>
                  <a:lnTo>
                    <a:pt x="2462434" y="2491603"/>
                  </a:lnTo>
                  <a:lnTo>
                    <a:pt x="2461285" y="2489200"/>
                  </a:lnTo>
                  <a:close/>
                </a:path>
                <a:path w="2473960" h="2527300">
                  <a:moveTo>
                    <a:pt x="555368" y="2514600"/>
                  </a:moveTo>
                  <a:lnTo>
                    <a:pt x="550264" y="2514600"/>
                  </a:lnTo>
                  <a:lnTo>
                    <a:pt x="552563" y="2520136"/>
                  </a:lnTo>
                  <a:lnTo>
                    <a:pt x="555368" y="2514600"/>
                  </a:lnTo>
                  <a:close/>
                </a:path>
                <a:path w="2473960" h="2527300">
                  <a:moveTo>
                    <a:pt x="603763" y="2489200"/>
                  </a:moveTo>
                  <a:lnTo>
                    <a:pt x="601450" y="2489200"/>
                  </a:lnTo>
                  <a:lnTo>
                    <a:pt x="595772" y="2501900"/>
                  </a:lnTo>
                  <a:lnTo>
                    <a:pt x="597865" y="2501900"/>
                  </a:lnTo>
                  <a:lnTo>
                    <a:pt x="589377" y="2514600"/>
                  </a:lnTo>
                  <a:lnTo>
                    <a:pt x="588608" y="2519829"/>
                  </a:lnTo>
                  <a:lnTo>
                    <a:pt x="594326" y="2514600"/>
                  </a:lnTo>
                  <a:lnTo>
                    <a:pt x="600875" y="2501900"/>
                  </a:lnTo>
                  <a:lnTo>
                    <a:pt x="603763" y="2489200"/>
                  </a:lnTo>
                  <a:close/>
                </a:path>
                <a:path w="2473960" h="2527300">
                  <a:moveTo>
                    <a:pt x="1302870" y="2514600"/>
                  </a:moveTo>
                  <a:lnTo>
                    <a:pt x="1299892" y="2514600"/>
                  </a:lnTo>
                  <a:lnTo>
                    <a:pt x="1302186" y="2518513"/>
                  </a:lnTo>
                  <a:lnTo>
                    <a:pt x="1302870" y="2514600"/>
                  </a:lnTo>
                  <a:close/>
                </a:path>
                <a:path w="2473960" h="2527300">
                  <a:moveTo>
                    <a:pt x="2050371" y="2514600"/>
                  </a:moveTo>
                  <a:lnTo>
                    <a:pt x="2049519" y="2514600"/>
                  </a:lnTo>
                  <a:lnTo>
                    <a:pt x="2050594" y="2516018"/>
                  </a:lnTo>
                  <a:lnTo>
                    <a:pt x="2050371" y="2514600"/>
                  </a:lnTo>
                  <a:close/>
                </a:path>
                <a:path w="2473960" h="2527300">
                  <a:moveTo>
                    <a:pt x="1898474" y="2514600"/>
                  </a:moveTo>
                  <a:lnTo>
                    <a:pt x="1897601" y="2514600"/>
                  </a:lnTo>
                  <a:lnTo>
                    <a:pt x="1898223" y="2515490"/>
                  </a:lnTo>
                  <a:lnTo>
                    <a:pt x="1898474" y="2514600"/>
                  </a:lnTo>
                  <a:close/>
                </a:path>
                <a:path w="2473960" h="2527300">
                  <a:moveTo>
                    <a:pt x="10539" y="2468380"/>
                  </a:moveTo>
                  <a:lnTo>
                    <a:pt x="7944" y="2476500"/>
                  </a:lnTo>
                  <a:lnTo>
                    <a:pt x="9010" y="2486987"/>
                  </a:lnTo>
                  <a:lnTo>
                    <a:pt x="9119" y="2490350"/>
                  </a:lnTo>
                  <a:lnTo>
                    <a:pt x="6695" y="2514600"/>
                  </a:lnTo>
                  <a:lnTo>
                    <a:pt x="9903" y="2501900"/>
                  </a:lnTo>
                  <a:lnTo>
                    <a:pt x="37845" y="2501900"/>
                  </a:lnTo>
                  <a:lnTo>
                    <a:pt x="37953" y="2500700"/>
                  </a:lnTo>
                  <a:lnTo>
                    <a:pt x="38543" y="2489200"/>
                  </a:lnTo>
                  <a:lnTo>
                    <a:pt x="29571" y="2489200"/>
                  </a:lnTo>
                  <a:lnTo>
                    <a:pt x="31925" y="2476500"/>
                  </a:lnTo>
                  <a:lnTo>
                    <a:pt x="11727" y="2476500"/>
                  </a:lnTo>
                  <a:lnTo>
                    <a:pt x="10539" y="2468380"/>
                  </a:lnTo>
                  <a:close/>
                </a:path>
                <a:path w="2473960" h="2527300">
                  <a:moveTo>
                    <a:pt x="405099" y="2501900"/>
                  </a:moveTo>
                  <a:lnTo>
                    <a:pt x="227388" y="2501900"/>
                  </a:lnTo>
                  <a:lnTo>
                    <a:pt x="226444" y="2514600"/>
                  </a:lnTo>
                  <a:lnTo>
                    <a:pt x="404573" y="2514600"/>
                  </a:lnTo>
                  <a:lnTo>
                    <a:pt x="405099" y="2501900"/>
                  </a:lnTo>
                  <a:close/>
                </a:path>
                <a:path w="2473960" h="2527300">
                  <a:moveTo>
                    <a:pt x="1144953" y="2501900"/>
                  </a:moveTo>
                  <a:lnTo>
                    <a:pt x="968007" y="2501900"/>
                  </a:lnTo>
                  <a:lnTo>
                    <a:pt x="969735" y="2514600"/>
                  </a:lnTo>
                  <a:lnTo>
                    <a:pt x="1148243" y="2514600"/>
                  </a:lnTo>
                  <a:lnTo>
                    <a:pt x="1144953" y="2501900"/>
                  </a:lnTo>
                  <a:close/>
                </a:path>
                <a:path w="2473960" h="2527300">
                  <a:moveTo>
                    <a:pt x="1337592" y="2489200"/>
                  </a:moveTo>
                  <a:lnTo>
                    <a:pt x="1319421" y="2489200"/>
                  </a:lnTo>
                  <a:lnTo>
                    <a:pt x="1299609" y="2501900"/>
                  </a:lnTo>
                  <a:lnTo>
                    <a:pt x="1161659" y="2501900"/>
                  </a:lnTo>
                  <a:lnTo>
                    <a:pt x="1160917" y="2514600"/>
                  </a:lnTo>
                  <a:lnTo>
                    <a:pt x="1333472" y="2514600"/>
                  </a:lnTo>
                  <a:lnTo>
                    <a:pt x="1332727" y="2501900"/>
                  </a:lnTo>
                  <a:lnTo>
                    <a:pt x="1337718" y="2490350"/>
                  </a:lnTo>
                  <a:lnTo>
                    <a:pt x="1337592" y="2489200"/>
                  </a:lnTo>
                  <a:close/>
                </a:path>
                <a:path w="2473960" h="2527300">
                  <a:moveTo>
                    <a:pt x="1393221" y="2489200"/>
                  </a:moveTo>
                  <a:lnTo>
                    <a:pt x="1338216" y="2489200"/>
                  </a:lnTo>
                  <a:lnTo>
                    <a:pt x="1337718" y="2490350"/>
                  </a:lnTo>
                  <a:lnTo>
                    <a:pt x="1338992" y="2501900"/>
                  </a:lnTo>
                  <a:lnTo>
                    <a:pt x="1336999" y="2514600"/>
                  </a:lnTo>
                  <a:lnTo>
                    <a:pt x="1458495" y="2514600"/>
                  </a:lnTo>
                  <a:lnTo>
                    <a:pt x="1462835" y="2501900"/>
                  </a:lnTo>
                  <a:lnTo>
                    <a:pt x="1390637" y="2501900"/>
                  </a:lnTo>
                  <a:lnTo>
                    <a:pt x="1393221" y="2489200"/>
                  </a:lnTo>
                  <a:close/>
                </a:path>
                <a:path w="2473960" h="2527300">
                  <a:moveTo>
                    <a:pt x="1698106" y="2501900"/>
                  </a:moveTo>
                  <a:lnTo>
                    <a:pt x="1462835" y="2501900"/>
                  </a:lnTo>
                  <a:lnTo>
                    <a:pt x="1470375" y="2514600"/>
                  </a:lnTo>
                  <a:lnTo>
                    <a:pt x="1699442" y="2514600"/>
                  </a:lnTo>
                  <a:lnTo>
                    <a:pt x="1698106" y="2501900"/>
                  </a:lnTo>
                  <a:close/>
                </a:path>
                <a:path w="2473960" h="2527300">
                  <a:moveTo>
                    <a:pt x="1698106" y="2501900"/>
                  </a:moveTo>
                  <a:lnTo>
                    <a:pt x="1699442" y="2514600"/>
                  </a:lnTo>
                  <a:lnTo>
                    <a:pt x="1700547" y="2514600"/>
                  </a:lnTo>
                  <a:lnTo>
                    <a:pt x="1698106" y="2501900"/>
                  </a:lnTo>
                  <a:close/>
                </a:path>
                <a:path w="2473960" h="2527300">
                  <a:moveTo>
                    <a:pt x="1704975" y="2501900"/>
                  </a:moveTo>
                  <a:lnTo>
                    <a:pt x="1698106" y="2501900"/>
                  </a:lnTo>
                  <a:lnTo>
                    <a:pt x="1700547" y="2514600"/>
                  </a:lnTo>
                  <a:lnTo>
                    <a:pt x="1707034" y="2514600"/>
                  </a:lnTo>
                  <a:lnTo>
                    <a:pt x="1707191" y="2508547"/>
                  </a:lnTo>
                  <a:lnTo>
                    <a:pt x="1704975" y="2501900"/>
                  </a:lnTo>
                  <a:close/>
                </a:path>
                <a:path w="2473960" h="2527300">
                  <a:moveTo>
                    <a:pt x="2452314" y="2501900"/>
                  </a:moveTo>
                  <a:lnTo>
                    <a:pt x="2443129" y="2501900"/>
                  </a:lnTo>
                  <a:lnTo>
                    <a:pt x="2450378" y="2514600"/>
                  </a:lnTo>
                  <a:lnTo>
                    <a:pt x="2455486" y="2514600"/>
                  </a:lnTo>
                  <a:lnTo>
                    <a:pt x="2452314" y="2501900"/>
                  </a:lnTo>
                  <a:close/>
                </a:path>
                <a:path w="2473960" h="2527300">
                  <a:moveTo>
                    <a:pt x="1787601" y="2489200"/>
                  </a:moveTo>
                  <a:lnTo>
                    <a:pt x="1702459" y="2489200"/>
                  </a:lnTo>
                  <a:lnTo>
                    <a:pt x="1704975" y="2501900"/>
                  </a:lnTo>
                  <a:lnTo>
                    <a:pt x="1707191" y="2508547"/>
                  </a:lnTo>
                  <a:lnTo>
                    <a:pt x="1707363" y="2501900"/>
                  </a:lnTo>
                  <a:lnTo>
                    <a:pt x="1784579" y="2501900"/>
                  </a:lnTo>
                  <a:lnTo>
                    <a:pt x="1787601" y="2489200"/>
                  </a:lnTo>
                  <a:close/>
                </a:path>
                <a:path w="2473960" h="2527300">
                  <a:moveTo>
                    <a:pt x="46913" y="2489200"/>
                  </a:moveTo>
                  <a:lnTo>
                    <a:pt x="37895" y="2501830"/>
                  </a:lnTo>
                  <a:lnTo>
                    <a:pt x="46102" y="2501900"/>
                  </a:lnTo>
                  <a:lnTo>
                    <a:pt x="46913" y="2489200"/>
                  </a:lnTo>
                  <a:close/>
                </a:path>
                <a:path w="2473960" h="2527300">
                  <a:moveTo>
                    <a:pt x="319900" y="2489200"/>
                  </a:moveTo>
                  <a:lnTo>
                    <a:pt x="236677" y="2489200"/>
                  </a:lnTo>
                  <a:lnTo>
                    <a:pt x="232117" y="2501900"/>
                  </a:lnTo>
                  <a:lnTo>
                    <a:pt x="313097" y="2501900"/>
                  </a:lnTo>
                  <a:lnTo>
                    <a:pt x="319900" y="2489200"/>
                  </a:lnTo>
                  <a:close/>
                </a:path>
                <a:path w="2473960" h="2527300">
                  <a:moveTo>
                    <a:pt x="463538" y="2489200"/>
                  </a:moveTo>
                  <a:lnTo>
                    <a:pt x="335359" y="2489200"/>
                  </a:lnTo>
                  <a:lnTo>
                    <a:pt x="331002" y="2501900"/>
                  </a:lnTo>
                  <a:lnTo>
                    <a:pt x="459468" y="2501900"/>
                  </a:lnTo>
                  <a:lnTo>
                    <a:pt x="463538" y="2489200"/>
                  </a:lnTo>
                  <a:close/>
                </a:path>
                <a:path w="2473960" h="2527300">
                  <a:moveTo>
                    <a:pt x="571350" y="2489200"/>
                  </a:moveTo>
                  <a:lnTo>
                    <a:pt x="463538" y="2489200"/>
                  </a:lnTo>
                  <a:lnTo>
                    <a:pt x="461878" y="2501900"/>
                  </a:lnTo>
                  <a:lnTo>
                    <a:pt x="553077" y="2501900"/>
                  </a:lnTo>
                  <a:lnTo>
                    <a:pt x="571350" y="2489200"/>
                  </a:lnTo>
                  <a:close/>
                </a:path>
                <a:path w="2473960" h="2527300">
                  <a:moveTo>
                    <a:pt x="601450" y="2489200"/>
                  </a:moveTo>
                  <a:lnTo>
                    <a:pt x="575897" y="2489200"/>
                  </a:lnTo>
                  <a:lnTo>
                    <a:pt x="558752" y="2501900"/>
                  </a:lnTo>
                  <a:lnTo>
                    <a:pt x="595772" y="2501900"/>
                  </a:lnTo>
                  <a:lnTo>
                    <a:pt x="601450" y="2489200"/>
                  </a:lnTo>
                  <a:close/>
                </a:path>
                <a:path w="2473960" h="2527300">
                  <a:moveTo>
                    <a:pt x="708922" y="2489200"/>
                  </a:moveTo>
                  <a:lnTo>
                    <a:pt x="654750" y="2489200"/>
                  </a:lnTo>
                  <a:lnTo>
                    <a:pt x="650002" y="2501900"/>
                  </a:lnTo>
                  <a:lnTo>
                    <a:pt x="713835" y="2501900"/>
                  </a:lnTo>
                  <a:lnTo>
                    <a:pt x="708922" y="2489200"/>
                  </a:lnTo>
                  <a:close/>
                </a:path>
                <a:path w="2473960" h="2527300">
                  <a:moveTo>
                    <a:pt x="716099" y="2501079"/>
                  </a:moveTo>
                  <a:lnTo>
                    <a:pt x="715759" y="2501900"/>
                  </a:lnTo>
                  <a:lnTo>
                    <a:pt x="716050" y="2501900"/>
                  </a:lnTo>
                  <a:lnTo>
                    <a:pt x="716099" y="2501079"/>
                  </a:lnTo>
                  <a:close/>
                </a:path>
                <a:path w="2473960" h="2527300">
                  <a:moveTo>
                    <a:pt x="772876" y="2489200"/>
                  </a:moveTo>
                  <a:lnTo>
                    <a:pt x="721025" y="2489200"/>
                  </a:lnTo>
                  <a:lnTo>
                    <a:pt x="716099" y="2501079"/>
                  </a:lnTo>
                  <a:lnTo>
                    <a:pt x="716050" y="2501900"/>
                  </a:lnTo>
                  <a:lnTo>
                    <a:pt x="773404" y="2501900"/>
                  </a:lnTo>
                  <a:lnTo>
                    <a:pt x="774023" y="2500700"/>
                  </a:lnTo>
                  <a:lnTo>
                    <a:pt x="772876" y="2489200"/>
                  </a:lnTo>
                  <a:close/>
                </a:path>
                <a:path w="2473960" h="2527300">
                  <a:moveTo>
                    <a:pt x="779953" y="2489200"/>
                  </a:moveTo>
                  <a:lnTo>
                    <a:pt x="774023" y="2500700"/>
                  </a:lnTo>
                  <a:lnTo>
                    <a:pt x="774142" y="2501900"/>
                  </a:lnTo>
                  <a:lnTo>
                    <a:pt x="780850" y="2501900"/>
                  </a:lnTo>
                  <a:lnTo>
                    <a:pt x="779953" y="2489200"/>
                  </a:lnTo>
                  <a:close/>
                </a:path>
                <a:path w="2473960" h="2527300">
                  <a:moveTo>
                    <a:pt x="968808" y="2489200"/>
                  </a:moveTo>
                  <a:lnTo>
                    <a:pt x="793487" y="2489200"/>
                  </a:lnTo>
                  <a:lnTo>
                    <a:pt x="787692" y="2501900"/>
                  </a:lnTo>
                  <a:lnTo>
                    <a:pt x="965904" y="2501900"/>
                  </a:lnTo>
                  <a:lnTo>
                    <a:pt x="968840" y="2490720"/>
                  </a:lnTo>
                  <a:lnTo>
                    <a:pt x="968808" y="2489200"/>
                  </a:lnTo>
                  <a:close/>
                </a:path>
                <a:path w="2473960" h="2527300">
                  <a:moveTo>
                    <a:pt x="979615" y="2489200"/>
                  </a:moveTo>
                  <a:lnTo>
                    <a:pt x="969240" y="2489200"/>
                  </a:lnTo>
                  <a:lnTo>
                    <a:pt x="968937" y="2490350"/>
                  </a:lnTo>
                  <a:lnTo>
                    <a:pt x="968859" y="2491603"/>
                  </a:lnTo>
                  <a:lnTo>
                    <a:pt x="969077" y="2501900"/>
                  </a:lnTo>
                  <a:lnTo>
                    <a:pt x="980928" y="2501900"/>
                  </a:lnTo>
                  <a:lnTo>
                    <a:pt x="979615" y="2489200"/>
                  </a:lnTo>
                  <a:close/>
                </a:path>
                <a:path w="2473960" h="2527300">
                  <a:moveTo>
                    <a:pt x="1053750" y="2489200"/>
                  </a:moveTo>
                  <a:lnTo>
                    <a:pt x="988014" y="2489200"/>
                  </a:lnTo>
                  <a:lnTo>
                    <a:pt x="980928" y="2501900"/>
                  </a:lnTo>
                  <a:lnTo>
                    <a:pt x="1048838" y="2501900"/>
                  </a:lnTo>
                  <a:lnTo>
                    <a:pt x="1053750" y="2489200"/>
                  </a:lnTo>
                  <a:close/>
                </a:path>
                <a:path w="2473960" h="2527300">
                  <a:moveTo>
                    <a:pt x="1197590" y="2489200"/>
                  </a:moveTo>
                  <a:lnTo>
                    <a:pt x="1069065" y="2489200"/>
                  </a:lnTo>
                  <a:lnTo>
                    <a:pt x="1066392" y="2501900"/>
                  </a:lnTo>
                  <a:lnTo>
                    <a:pt x="1194299" y="2501900"/>
                  </a:lnTo>
                  <a:lnTo>
                    <a:pt x="1197590" y="2489200"/>
                  </a:lnTo>
                  <a:close/>
                </a:path>
                <a:path w="2473960" h="2527300">
                  <a:moveTo>
                    <a:pt x="1302563" y="2489200"/>
                  </a:moveTo>
                  <a:lnTo>
                    <a:pt x="1197590" y="2489200"/>
                  </a:lnTo>
                  <a:lnTo>
                    <a:pt x="1197486" y="2501900"/>
                  </a:lnTo>
                  <a:lnTo>
                    <a:pt x="1287386" y="2501900"/>
                  </a:lnTo>
                  <a:lnTo>
                    <a:pt x="1302563" y="2489200"/>
                  </a:lnTo>
                  <a:close/>
                </a:path>
                <a:path w="2473960" h="2527300">
                  <a:moveTo>
                    <a:pt x="1515605" y="2489200"/>
                  </a:moveTo>
                  <a:lnTo>
                    <a:pt x="1394705" y="2489200"/>
                  </a:lnTo>
                  <a:lnTo>
                    <a:pt x="1390637" y="2501900"/>
                  </a:lnTo>
                  <a:lnTo>
                    <a:pt x="1510022" y="2501900"/>
                  </a:lnTo>
                  <a:lnTo>
                    <a:pt x="1515605" y="2489200"/>
                  </a:lnTo>
                  <a:close/>
                </a:path>
                <a:path w="2473960" h="2527300">
                  <a:moveTo>
                    <a:pt x="1535939" y="2489200"/>
                  </a:moveTo>
                  <a:lnTo>
                    <a:pt x="1518089" y="2489200"/>
                  </a:lnTo>
                  <a:lnTo>
                    <a:pt x="1513539" y="2501900"/>
                  </a:lnTo>
                  <a:lnTo>
                    <a:pt x="1532548" y="2501900"/>
                  </a:lnTo>
                  <a:lnTo>
                    <a:pt x="1535939" y="2489200"/>
                  </a:lnTo>
                  <a:close/>
                </a:path>
                <a:path w="2473960" h="2527300">
                  <a:moveTo>
                    <a:pt x="1572323" y="2489200"/>
                  </a:moveTo>
                  <a:lnTo>
                    <a:pt x="1535939" y="2489200"/>
                  </a:lnTo>
                  <a:lnTo>
                    <a:pt x="1535639" y="2501900"/>
                  </a:lnTo>
                  <a:lnTo>
                    <a:pt x="1574210" y="2501900"/>
                  </a:lnTo>
                  <a:lnTo>
                    <a:pt x="1572323" y="2489200"/>
                  </a:lnTo>
                  <a:close/>
                </a:path>
                <a:path w="2473960" h="2527300">
                  <a:moveTo>
                    <a:pt x="1686707" y="2476500"/>
                  </a:moveTo>
                  <a:lnTo>
                    <a:pt x="1682177" y="2476500"/>
                  </a:lnTo>
                  <a:lnTo>
                    <a:pt x="1683281" y="2489200"/>
                  </a:lnTo>
                  <a:lnTo>
                    <a:pt x="1579251" y="2489200"/>
                  </a:lnTo>
                  <a:lnTo>
                    <a:pt x="1574210" y="2501900"/>
                  </a:lnTo>
                  <a:lnTo>
                    <a:pt x="1704616" y="2501900"/>
                  </a:lnTo>
                  <a:lnTo>
                    <a:pt x="1697997" y="2489200"/>
                  </a:lnTo>
                  <a:lnTo>
                    <a:pt x="1686707" y="2476500"/>
                  </a:lnTo>
                  <a:close/>
                </a:path>
                <a:path w="2473960" h="2527300">
                  <a:moveTo>
                    <a:pt x="1931642" y="2489200"/>
                  </a:moveTo>
                  <a:lnTo>
                    <a:pt x="1802770" y="2489200"/>
                  </a:lnTo>
                  <a:lnTo>
                    <a:pt x="1801782" y="2501900"/>
                  </a:lnTo>
                  <a:lnTo>
                    <a:pt x="1929130" y="2501900"/>
                  </a:lnTo>
                  <a:lnTo>
                    <a:pt x="1931642" y="2489200"/>
                  </a:lnTo>
                  <a:close/>
                </a:path>
                <a:path w="2473960" h="2527300">
                  <a:moveTo>
                    <a:pt x="2033777" y="2489200"/>
                  </a:moveTo>
                  <a:lnTo>
                    <a:pt x="1931642" y="2489200"/>
                  </a:lnTo>
                  <a:lnTo>
                    <a:pt x="1933093" y="2501900"/>
                  </a:lnTo>
                  <a:lnTo>
                    <a:pt x="2022077" y="2501900"/>
                  </a:lnTo>
                  <a:lnTo>
                    <a:pt x="2033777" y="2489200"/>
                  </a:lnTo>
                  <a:close/>
                </a:path>
                <a:path w="2473960" h="2527300">
                  <a:moveTo>
                    <a:pt x="2068809" y="2489200"/>
                  </a:moveTo>
                  <a:lnTo>
                    <a:pt x="2052344" y="2489200"/>
                  </a:lnTo>
                  <a:lnTo>
                    <a:pt x="2034286" y="2501900"/>
                  </a:lnTo>
                  <a:lnTo>
                    <a:pt x="2070932" y="2501900"/>
                  </a:lnTo>
                  <a:lnTo>
                    <a:pt x="2068809" y="2489200"/>
                  </a:lnTo>
                  <a:close/>
                </a:path>
                <a:path w="2473960" h="2527300">
                  <a:moveTo>
                    <a:pt x="2105408" y="2489200"/>
                  </a:moveTo>
                  <a:lnTo>
                    <a:pt x="2071421" y="2489200"/>
                  </a:lnTo>
                  <a:lnTo>
                    <a:pt x="2077110" y="2501900"/>
                  </a:lnTo>
                  <a:lnTo>
                    <a:pt x="2119214" y="2501900"/>
                  </a:lnTo>
                  <a:lnTo>
                    <a:pt x="2105408" y="2489200"/>
                  </a:lnTo>
                  <a:close/>
                </a:path>
                <a:path w="2473960" h="2527300">
                  <a:moveTo>
                    <a:pt x="2175335" y="2489200"/>
                  </a:moveTo>
                  <a:lnTo>
                    <a:pt x="2119080" y="2489200"/>
                  </a:lnTo>
                  <a:lnTo>
                    <a:pt x="2119214" y="2501900"/>
                  </a:lnTo>
                  <a:lnTo>
                    <a:pt x="2183698" y="2501900"/>
                  </a:lnTo>
                  <a:lnTo>
                    <a:pt x="2175335" y="2489200"/>
                  </a:lnTo>
                  <a:close/>
                </a:path>
                <a:path w="2473960" h="2527300">
                  <a:moveTo>
                    <a:pt x="2237973" y="2489200"/>
                  </a:moveTo>
                  <a:lnTo>
                    <a:pt x="2187876" y="2489200"/>
                  </a:lnTo>
                  <a:lnTo>
                    <a:pt x="2187629" y="2501900"/>
                  </a:lnTo>
                  <a:lnTo>
                    <a:pt x="2244259" y="2501900"/>
                  </a:lnTo>
                  <a:lnTo>
                    <a:pt x="2237973" y="2489200"/>
                  </a:lnTo>
                  <a:close/>
                </a:path>
                <a:path w="2473960" h="2527300">
                  <a:moveTo>
                    <a:pt x="2246032" y="2489200"/>
                  </a:moveTo>
                  <a:lnTo>
                    <a:pt x="2244520" y="2501900"/>
                  </a:lnTo>
                  <a:lnTo>
                    <a:pt x="2250347" y="2501900"/>
                  </a:lnTo>
                  <a:lnTo>
                    <a:pt x="2246032" y="2489200"/>
                  </a:lnTo>
                  <a:close/>
                </a:path>
                <a:path w="2473960" h="2527300">
                  <a:moveTo>
                    <a:pt x="2436253" y="2489200"/>
                  </a:moveTo>
                  <a:lnTo>
                    <a:pt x="2254306" y="2489200"/>
                  </a:lnTo>
                  <a:lnTo>
                    <a:pt x="2257316" y="2501900"/>
                  </a:lnTo>
                  <a:lnTo>
                    <a:pt x="2438349" y="2501900"/>
                  </a:lnTo>
                  <a:lnTo>
                    <a:pt x="2436253" y="2489200"/>
                  </a:lnTo>
                  <a:close/>
                </a:path>
                <a:path w="2473960" h="2527300">
                  <a:moveTo>
                    <a:pt x="2436640" y="2489200"/>
                  </a:moveTo>
                  <a:lnTo>
                    <a:pt x="2436253" y="2489200"/>
                  </a:lnTo>
                  <a:lnTo>
                    <a:pt x="2438349" y="2501900"/>
                  </a:lnTo>
                  <a:lnTo>
                    <a:pt x="2441087" y="2501900"/>
                  </a:lnTo>
                  <a:lnTo>
                    <a:pt x="2436640" y="2489200"/>
                  </a:lnTo>
                  <a:close/>
                </a:path>
                <a:path w="2473960" h="2527300">
                  <a:moveTo>
                    <a:pt x="2468308" y="2425700"/>
                  </a:moveTo>
                  <a:lnTo>
                    <a:pt x="2429600" y="2425700"/>
                  </a:lnTo>
                  <a:lnTo>
                    <a:pt x="2434520" y="2438400"/>
                  </a:lnTo>
                  <a:lnTo>
                    <a:pt x="2431120" y="2438400"/>
                  </a:lnTo>
                  <a:lnTo>
                    <a:pt x="2431111" y="2446334"/>
                  </a:lnTo>
                  <a:lnTo>
                    <a:pt x="2434829" y="2451100"/>
                  </a:lnTo>
                  <a:lnTo>
                    <a:pt x="2435869" y="2463800"/>
                  </a:lnTo>
                  <a:lnTo>
                    <a:pt x="2434746" y="2476500"/>
                  </a:lnTo>
                  <a:lnTo>
                    <a:pt x="2430649" y="2476500"/>
                  </a:lnTo>
                  <a:lnTo>
                    <a:pt x="2433444" y="2489200"/>
                  </a:lnTo>
                  <a:lnTo>
                    <a:pt x="2462033" y="2489200"/>
                  </a:lnTo>
                  <a:lnTo>
                    <a:pt x="2462434" y="2491603"/>
                  </a:lnTo>
                  <a:lnTo>
                    <a:pt x="2467354" y="2501900"/>
                  </a:lnTo>
                  <a:lnTo>
                    <a:pt x="2468200" y="2490350"/>
                  </a:lnTo>
                  <a:lnTo>
                    <a:pt x="2468198" y="2488803"/>
                  </a:lnTo>
                  <a:lnTo>
                    <a:pt x="2465512" y="2476500"/>
                  </a:lnTo>
                  <a:lnTo>
                    <a:pt x="2460473" y="2463800"/>
                  </a:lnTo>
                  <a:lnTo>
                    <a:pt x="2465912" y="2463800"/>
                  </a:lnTo>
                  <a:lnTo>
                    <a:pt x="2456425" y="2451100"/>
                  </a:lnTo>
                  <a:lnTo>
                    <a:pt x="2467535" y="2451100"/>
                  </a:lnTo>
                  <a:lnTo>
                    <a:pt x="2465405" y="2438400"/>
                  </a:lnTo>
                  <a:lnTo>
                    <a:pt x="2468308" y="2425700"/>
                  </a:lnTo>
                  <a:close/>
                </a:path>
                <a:path w="2473960" h="2527300">
                  <a:moveTo>
                    <a:pt x="2462033" y="2489200"/>
                  </a:moveTo>
                  <a:lnTo>
                    <a:pt x="2461285" y="2489200"/>
                  </a:lnTo>
                  <a:lnTo>
                    <a:pt x="2462434" y="2491603"/>
                  </a:lnTo>
                  <a:lnTo>
                    <a:pt x="2462033" y="2489200"/>
                  </a:lnTo>
                  <a:close/>
                </a:path>
                <a:path w="2473960" h="2527300">
                  <a:moveTo>
                    <a:pt x="50830" y="2476500"/>
                  </a:moveTo>
                  <a:lnTo>
                    <a:pt x="36185" y="2476500"/>
                  </a:lnTo>
                  <a:lnTo>
                    <a:pt x="33123" y="2489200"/>
                  </a:lnTo>
                  <a:lnTo>
                    <a:pt x="50118" y="2489200"/>
                  </a:lnTo>
                  <a:lnTo>
                    <a:pt x="50830" y="2476500"/>
                  </a:lnTo>
                  <a:close/>
                </a:path>
                <a:path w="2473960" h="2527300">
                  <a:moveTo>
                    <a:pt x="78480" y="2476500"/>
                  </a:moveTo>
                  <a:lnTo>
                    <a:pt x="74231" y="2476500"/>
                  </a:lnTo>
                  <a:lnTo>
                    <a:pt x="74770" y="2489200"/>
                  </a:lnTo>
                  <a:lnTo>
                    <a:pt x="77423" y="2489200"/>
                  </a:lnTo>
                  <a:lnTo>
                    <a:pt x="78480" y="2476500"/>
                  </a:lnTo>
                  <a:close/>
                </a:path>
                <a:path w="2473960" h="2527300">
                  <a:moveTo>
                    <a:pt x="89051" y="2476500"/>
                  </a:moveTo>
                  <a:lnTo>
                    <a:pt x="77512" y="2489200"/>
                  </a:lnTo>
                  <a:lnTo>
                    <a:pt x="88966" y="2489200"/>
                  </a:lnTo>
                  <a:lnTo>
                    <a:pt x="89051" y="2476500"/>
                  </a:lnTo>
                  <a:close/>
                </a:path>
                <a:path w="2473960" h="2527300">
                  <a:moveTo>
                    <a:pt x="105954" y="2487244"/>
                  </a:moveTo>
                  <a:lnTo>
                    <a:pt x="105363" y="2489200"/>
                  </a:lnTo>
                  <a:lnTo>
                    <a:pt x="105638" y="2489200"/>
                  </a:lnTo>
                  <a:lnTo>
                    <a:pt x="105954" y="2487244"/>
                  </a:lnTo>
                  <a:close/>
                </a:path>
                <a:path w="2473960" h="2527300">
                  <a:moveTo>
                    <a:pt x="142871" y="2476500"/>
                  </a:moveTo>
                  <a:lnTo>
                    <a:pt x="136593" y="2476500"/>
                  </a:lnTo>
                  <a:lnTo>
                    <a:pt x="134337" y="2489200"/>
                  </a:lnTo>
                  <a:lnTo>
                    <a:pt x="139141" y="2489200"/>
                  </a:lnTo>
                  <a:lnTo>
                    <a:pt x="142871" y="2476500"/>
                  </a:lnTo>
                  <a:close/>
                </a:path>
                <a:path w="2473960" h="2527300">
                  <a:moveTo>
                    <a:pt x="155629" y="2476500"/>
                  </a:moveTo>
                  <a:lnTo>
                    <a:pt x="146496" y="2489200"/>
                  </a:lnTo>
                  <a:lnTo>
                    <a:pt x="159430" y="2489200"/>
                  </a:lnTo>
                  <a:lnTo>
                    <a:pt x="155629" y="2476500"/>
                  </a:lnTo>
                  <a:close/>
                </a:path>
                <a:path w="2473960" h="2527300">
                  <a:moveTo>
                    <a:pt x="208308" y="2476500"/>
                  </a:moveTo>
                  <a:lnTo>
                    <a:pt x="206315" y="2489200"/>
                  </a:lnTo>
                  <a:lnTo>
                    <a:pt x="208370" y="2489200"/>
                  </a:lnTo>
                  <a:lnTo>
                    <a:pt x="208308" y="2476500"/>
                  </a:lnTo>
                  <a:close/>
                </a:path>
                <a:path w="2473960" h="2527300">
                  <a:moveTo>
                    <a:pt x="261186" y="2476500"/>
                  </a:moveTo>
                  <a:lnTo>
                    <a:pt x="255423" y="2476500"/>
                  </a:lnTo>
                  <a:lnTo>
                    <a:pt x="260863" y="2489200"/>
                  </a:lnTo>
                  <a:lnTo>
                    <a:pt x="261186" y="2476500"/>
                  </a:lnTo>
                  <a:close/>
                </a:path>
                <a:path w="2473960" h="2527300">
                  <a:moveTo>
                    <a:pt x="291862" y="2476500"/>
                  </a:moveTo>
                  <a:lnTo>
                    <a:pt x="284439" y="2476500"/>
                  </a:lnTo>
                  <a:lnTo>
                    <a:pt x="284576" y="2489200"/>
                  </a:lnTo>
                  <a:lnTo>
                    <a:pt x="291862" y="2476500"/>
                  </a:lnTo>
                  <a:close/>
                </a:path>
                <a:path w="2473960" h="2527300">
                  <a:moveTo>
                    <a:pt x="303913" y="2476500"/>
                  </a:moveTo>
                  <a:lnTo>
                    <a:pt x="297017" y="2489200"/>
                  </a:lnTo>
                  <a:lnTo>
                    <a:pt x="310408" y="2489200"/>
                  </a:lnTo>
                  <a:lnTo>
                    <a:pt x="303913" y="2476500"/>
                  </a:lnTo>
                  <a:close/>
                </a:path>
                <a:path w="2473960" h="2527300">
                  <a:moveTo>
                    <a:pt x="355708" y="2476500"/>
                  </a:moveTo>
                  <a:lnTo>
                    <a:pt x="350109" y="2476500"/>
                  </a:lnTo>
                  <a:lnTo>
                    <a:pt x="355755" y="2489200"/>
                  </a:lnTo>
                  <a:lnTo>
                    <a:pt x="355708" y="2476500"/>
                  </a:lnTo>
                  <a:close/>
                </a:path>
                <a:path w="2473960" h="2527300">
                  <a:moveTo>
                    <a:pt x="399690" y="2476500"/>
                  </a:moveTo>
                  <a:lnTo>
                    <a:pt x="391568" y="2489200"/>
                  </a:lnTo>
                  <a:lnTo>
                    <a:pt x="404465" y="2489200"/>
                  </a:lnTo>
                  <a:lnTo>
                    <a:pt x="399690" y="2476500"/>
                  </a:lnTo>
                  <a:close/>
                </a:path>
                <a:path w="2473960" h="2527300">
                  <a:moveTo>
                    <a:pt x="407544" y="2488803"/>
                  </a:moveTo>
                  <a:lnTo>
                    <a:pt x="407325" y="2489200"/>
                  </a:lnTo>
                  <a:lnTo>
                    <a:pt x="407544" y="2488803"/>
                  </a:lnTo>
                  <a:close/>
                </a:path>
                <a:path w="2473960" h="2527300">
                  <a:moveTo>
                    <a:pt x="425492" y="2476500"/>
                  </a:moveTo>
                  <a:lnTo>
                    <a:pt x="415868" y="2489200"/>
                  </a:lnTo>
                  <a:lnTo>
                    <a:pt x="421197" y="2489200"/>
                  </a:lnTo>
                  <a:lnTo>
                    <a:pt x="425492" y="2476500"/>
                  </a:lnTo>
                  <a:close/>
                </a:path>
                <a:path w="2473960" h="2527300">
                  <a:moveTo>
                    <a:pt x="456979" y="2476500"/>
                  </a:moveTo>
                  <a:lnTo>
                    <a:pt x="450571" y="2476500"/>
                  </a:lnTo>
                  <a:lnTo>
                    <a:pt x="446951" y="2489200"/>
                  </a:lnTo>
                  <a:lnTo>
                    <a:pt x="463287" y="2489200"/>
                  </a:lnTo>
                  <a:lnTo>
                    <a:pt x="456979" y="2476500"/>
                  </a:lnTo>
                  <a:close/>
                </a:path>
                <a:path w="2473960" h="2527300">
                  <a:moveTo>
                    <a:pt x="474701" y="2476500"/>
                  </a:moveTo>
                  <a:lnTo>
                    <a:pt x="465736" y="2489200"/>
                  </a:lnTo>
                  <a:lnTo>
                    <a:pt x="467698" y="2489200"/>
                  </a:lnTo>
                  <a:lnTo>
                    <a:pt x="474701" y="2476500"/>
                  </a:lnTo>
                  <a:close/>
                </a:path>
                <a:path w="2473960" h="2527300">
                  <a:moveTo>
                    <a:pt x="507788" y="2476500"/>
                  </a:moveTo>
                  <a:lnTo>
                    <a:pt x="496215" y="2489200"/>
                  </a:lnTo>
                  <a:lnTo>
                    <a:pt x="508662" y="2489200"/>
                  </a:lnTo>
                  <a:lnTo>
                    <a:pt x="507788" y="2476500"/>
                  </a:lnTo>
                  <a:close/>
                </a:path>
                <a:path w="2473960" h="2527300">
                  <a:moveTo>
                    <a:pt x="556766" y="2476500"/>
                  </a:moveTo>
                  <a:lnTo>
                    <a:pt x="548763" y="2489200"/>
                  </a:lnTo>
                  <a:lnTo>
                    <a:pt x="556562" y="2489200"/>
                  </a:lnTo>
                  <a:lnTo>
                    <a:pt x="556766" y="2476500"/>
                  </a:lnTo>
                  <a:close/>
                </a:path>
                <a:path w="2473960" h="2527300">
                  <a:moveTo>
                    <a:pt x="579253" y="2483802"/>
                  </a:moveTo>
                  <a:lnTo>
                    <a:pt x="572831" y="2489200"/>
                  </a:lnTo>
                  <a:lnTo>
                    <a:pt x="578697" y="2489200"/>
                  </a:lnTo>
                  <a:lnTo>
                    <a:pt x="579253" y="2483802"/>
                  </a:lnTo>
                  <a:close/>
                </a:path>
                <a:path w="2473960" h="2527300">
                  <a:moveTo>
                    <a:pt x="593364" y="2476500"/>
                  </a:moveTo>
                  <a:lnTo>
                    <a:pt x="587942" y="2476500"/>
                  </a:lnTo>
                  <a:lnTo>
                    <a:pt x="582465" y="2481102"/>
                  </a:lnTo>
                  <a:lnTo>
                    <a:pt x="579978" y="2489200"/>
                  </a:lnTo>
                  <a:lnTo>
                    <a:pt x="592267" y="2489200"/>
                  </a:lnTo>
                  <a:lnTo>
                    <a:pt x="593377" y="2486987"/>
                  </a:lnTo>
                  <a:lnTo>
                    <a:pt x="593364" y="2476500"/>
                  </a:lnTo>
                  <a:close/>
                </a:path>
                <a:path w="2473960" h="2527300">
                  <a:moveTo>
                    <a:pt x="593377" y="2486987"/>
                  </a:moveTo>
                  <a:lnTo>
                    <a:pt x="592267" y="2489200"/>
                  </a:lnTo>
                  <a:lnTo>
                    <a:pt x="593379" y="2489200"/>
                  </a:lnTo>
                  <a:lnTo>
                    <a:pt x="593377" y="2486987"/>
                  </a:lnTo>
                  <a:close/>
                </a:path>
                <a:path w="2473960" h="2527300">
                  <a:moveTo>
                    <a:pt x="598637" y="2476500"/>
                  </a:moveTo>
                  <a:lnTo>
                    <a:pt x="593377" y="2486987"/>
                  </a:lnTo>
                  <a:lnTo>
                    <a:pt x="593379" y="2489200"/>
                  </a:lnTo>
                  <a:lnTo>
                    <a:pt x="602742" y="2489200"/>
                  </a:lnTo>
                  <a:lnTo>
                    <a:pt x="598637" y="2476500"/>
                  </a:lnTo>
                  <a:close/>
                </a:path>
                <a:path w="2473960" h="2527300">
                  <a:moveTo>
                    <a:pt x="605555" y="2476500"/>
                  </a:moveTo>
                  <a:lnTo>
                    <a:pt x="603576" y="2489200"/>
                  </a:lnTo>
                  <a:lnTo>
                    <a:pt x="610233" y="2489200"/>
                  </a:lnTo>
                  <a:lnTo>
                    <a:pt x="605555" y="2476500"/>
                  </a:lnTo>
                  <a:close/>
                </a:path>
                <a:path w="2473960" h="2527300">
                  <a:moveTo>
                    <a:pt x="620954" y="2476500"/>
                  </a:moveTo>
                  <a:lnTo>
                    <a:pt x="613149" y="2489200"/>
                  </a:lnTo>
                  <a:lnTo>
                    <a:pt x="614948" y="2489200"/>
                  </a:lnTo>
                  <a:lnTo>
                    <a:pt x="620954" y="2476500"/>
                  </a:lnTo>
                  <a:close/>
                </a:path>
                <a:path w="2473960" h="2527300">
                  <a:moveTo>
                    <a:pt x="655450" y="2476500"/>
                  </a:moveTo>
                  <a:lnTo>
                    <a:pt x="650012" y="2489200"/>
                  </a:lnTo>
                  <a:lnTo>
                    <a:pt x="668607" y="2489200"/>
                  </a:lnTo>
                  <a:lnTo>
                    <a:pt x="655450" y="2476500"/>
                  </a:lnTo>
                  <a:close/>
                </a:path>
                <a:path w="2473960" h="2527300">
                  <a:moveTo>
                    <a:pt x="693070" y="2476500"/>
                  </a:moveTo>
                  <a:lnTo>
                    <a:pt x="683964" y="2476500"/>
                  </a:lnTo>
                  <a:lnTo>
                    <a:pt x="676587" y="2489200"/>
                  </a:lnTo>
                  <a:lnTo>
                    <a:pt x="687835" y="2489200"/>
                  </a:lnTo>
                  <a:lnTo>
                    <a:pt x="693070" y="2476500"/>
                  </a:lnTo>
                  <a:close/>
                </a:path>
                <a:path w="2473960" h="2527300">
                  <a:moveTo>
                    <a:pt x="702426" y="2476500"/>
                  </a:moveTo>
                  <a:lnTo>
                    <a:pt x="699350" y="2476500"/>
                  </a:lnTo>
                  <a:lnTo>
                    <a:pt x="698210" y="2489200"/>
                  </a:lnTo>
                  <a:lnTo>
                    <a:pt x="702447" y="2489200"/>
                  </a:lnTo>
                  <a:lnTo>
                    <a:pt x="702426" y="2476500"/>
                  </a:lnTo>
                  <a:close/>
                </a:path>
                <a:path w="2473960" h="2527300">
                  <a:moveTo>
                    <a:pt x="720940" y="2476500"/>
                  </a:moveTo>
                  <a:lnTo>
                    <a:pt x="712024" y="2476500"/>
                  </a:lnTo>
                  <a:lnTo>
                    <a:pt x="715147" y="2489200"/>
                  </a:lnTo>
                  <a:lnTo>
                    <a:pt x="721167" y="2489200"/>
                  </a:lnTo>
                  <a:lnTo>
                    <a:pt x="720940" y="2476500"/>
                  </a:lnTo>
                  <a:close/>
                </a:path>
                <a:path w="2473960" h="2527300">
                  <a:moveTo>
                    <a:pt x="745410" y="2476500"/>
                  </a:moveTo>
                  <a:lnTo>
                    <a:pt x="741619" y="2476500"/>
                  </a:lnTo>
                  <a:lnTo>
                    <a:pt x="740227" y="2489200"/>
                  </a:lnTo>
                  <a:lnTo>
                    <a:pt x="746610" y="2489200"/>
                  </a:lnTo>
                  <a:lnTo>
                    <a:pt x="745410" y="2476500"/>
                  </a:lnTo>
                  <a:close/>
                </a:path>
                <a:path w="2473960" h="2527300">
                  <a:moveTo>
                    <a:pt x="756295" y="2476500"/>
                  </a:moveTo>
                  <a:lnTo>
                    <a:pt x="754261" y="2489200"/>
                  </a:lnTo>
                  <a:lnTo>
                    <a:pt x="761604" y="2489200"/>
                  </a:lnTo>
                  <a:lnTo>
                    <a:pt x="756295" y="2476500"/>
                  </a:lnTo>
                  <a:close/>
                </a:path>
                <a:path w="2473960" h="2527300">
                  <a:moveTo>
                    <a:pt x="809601" y="2476500"/>
                  </a:moveTo>
                  <a:lnTo>
                    <a:pt x="800257" y="2476500"/>
                  </a:lnTo>
                  <a:lnTo>
                    <a:pt x="800502" y="2489200"/>
                  </a:lnTo>
                  <a:lnTo>
                    <a:pt x="809601" y="2476500"/>
                  </a:lnTo>
                  <a:close/>
                </a:path>
                <a:path w="2473960" h="2527300">
                  <a:moveTo>
                    <a:pt x="814812" y="2476500"/>
                  </a:moveTo>
                  <a:lnTo>
                    <a:pt x="806014" y="2489200"/>
                  </a:lnTo>
                  <a:lnTo>
                    <a:pt x="815922" y="2489200"/>
                  </a:lnTo>
                  <a:lnTo>
                    <a:pt x="814812" y="2476500"/>
                  </a:lnTo>
                  <a:close/>
                </a:path>
                <a:path w="2473960" h="2527300">
                  <a:moveTo>
                    <a:pt x="835595" y="2476500"/>
                  </a:moveTo>
                  <a:lnTo>
                    <a:pt x="832324" y="2476500"/>
                  </a:lnTo>
                  <a:lnTo>
                    <a:pt x="830884" y="2489200"/>
                  </a:lnTo>
                  <a:lnTo>
                    <a:pt x="835595" y="2476500"/>
                  </a:lnTo>
                  <a:close/>
                </a:path>
                <a:path w="2473960" h="2527300">
                  <a:moveTo>
                    <a:pt x="868259" y="2476500"/>
                  </a:moveTo>
                  <a:lnTo>
                    <a:pt x="862929" y="2476500"/>
                  </a:lnTo>
                  <a:lnTo>
                    <a:pt x="861651" y="2489200"/>
                  </a:lnTo>
                  <a:lnTo>
                    <a:pt x="865667" y="2489200"/>
                  </a:lnTo>
                  <a:lnTo>
                    <a:pt x="868259" y="2476500"/>
                  </a:lnTo>
                  <a:close/>
                </a:path>
                <a:path w="2473960" h="2527300">
                  <a:moveTo>
                    <a:pt x="881038" y="2476500"/>
                  </a:moveTo>
                  <a:lnTo>
                    <a:pt x="873432" y="2489200"/>
                  </a:lnTo>
                  <a:lnTo>
                    <a:pt x="886800" y="2489200"/>
                  </a:lnTo>
                  <a:lnTo>
                    <a:pt x="881038" y="2476500"/>
                  </a:lnTo>
                  <a:close/>
                </a:path>
                <a:path w="2473960" h="2527300">
                  <a:moveTo>
                    <a:pt x="934128" y="2476500"/>
                  </a:moveTo>
                  <a:lnTo>
                    <a:pt x="934954" y="2489200"/>
                  </a:lnTo>
                  <a:lnTo>
                    <a:pt x="935718" y="2489200"/>
                  </a:lnTo>
                  <a:lnTo>
                    <a:pt x="934128" y="2476500"/>
                  </a:lnTo>
                  <a:close/>
                </a:path>
                <a:path w="2473960" h="2527300">
                  <a:moveTo>
                    <a:pt x="985006" y="2476500"/>
                  </a:moveTo>
                  <a:lnTo>
                    <a:pt x="980974" y="2476500"/>
                  </a:lnTo>
                  <a:lnTo>
                    <a:pt x="987886" y="2489200"/>
                  </a:lnTo>
                  <a:lnTo>
                    <a:pt x="985006" y="2476500"/>
                  </a:lnTo>
                  <a:close/>
                </a:path>
                <a:path w="2473960" h="2527300">
                  <a:moveTo>
                    <a:pt x="1029271" y="2476500"/>
                  </a:moveTo>
                  <a:lnTo>
                    <a:pt x="1024223" y="2489200"/>
                  </a:lnTo>
                  <a:lnTo>
                    <a:pt x="1039100" y="2489200"/>
                  </a:lnTo>
                  <a:lnTo>
                    <a:pt x="1029271" y="2476500"/>
                  </a:lnTo>
                  <a:close/>
                </a:path>
                <a:path w="2473960" h="2527300">
                  <a:moveTo>
                    <a:pt x="1080232" y="2476500"/>
                  </a:moveTo>
                  <a:lnTo>
                    <a:pt x="1076343" y="2476500"/>
                  </a:lnTo>
                  <a:lnTo>
                    <a:pt x="1083459" y="2489200"/>
                  </a:lnTo>
                  <a:lnTo>
                    <a:pt x="1080232" y="2476500"/>
                  </a:lnTo>
                  <a:close/>
                </a:path>
                <a:path w="2473960" h="2527300">
                  <a:moveTo>
                    <a:pt x="1124765" y="2476500"/>
                  </a:moveTo>
                  <a:lnTo>
                    <a:pt x="1120085" y="2489200"/>
                  </a:lnTo>
                  <a:lnTo>
                    <a:pt x="1131371" y="2489200"/>
                  </a:lnTo>
                  <a:lnTo>
                    <a:pt x="1124765" y="2476500"/>
                  </a:lnTo>
                  <a:close/>
                </a:path>
                <a:path w="2473960" h="2527300">
                  <a:moveTo>
                    <a:pt x="1139399" y="2476500"/>
                  </a:moveTo>
                  <a:lnTo>
                    <a:pt x="1136171" y="2476500"/>
                  </a:lnTo>
                  <a:lnTo>
                    <a:pt x="1133981" y="2489200"/>
                  </a:lnTo>
                  <a:lnTo>
                    <a:pt x="1134500" y="2489200"/>
                  </a:lnTo>
                  <a:lnTo>
                    <a:pt x="1139399" y="2476500"/>
                  </a:lnTo>
                  <a:close/>
                </a:path>
                <a:path w="2473960" h="2527300">
                  <a:moveTo>
                    <a:pt x="1150940" y="2476500"/>
                  </a:moveTo>
                  <a:lnTo>
                    <a:pt x="1144714" y="2489200"/>
                  </a:lnTo>
                  <a:lnTo>
                    <a:pt x="1149979" y="2489200"/>
                  </a:lnTo>
                  <a:lnTo>
                    <a:pt x="1150940" y="2476500"/>
                  </a:lnTo>
                  <a:close/>
                </a:path>
                <a:path w="2473960" h="2527300">
                  <a:moveTo>
                    <a:pt x="1181531" y="2476500"/>
                  </a:moveTo>
                  <a:lnTo>
                    <a:pt x="1176778" y="2476500"/>
                  </a:lnTo>
                  <a:lnTo>
                    <a:pt x="1176118" y="2489200"/>
                  </a:lnTo>
                  <a:lnTo>
                    <a:pt x="1190285" y="2489200"/>
                  </a:lnTo>
                  <a:lnTo>
                    <a:pt x="1181531" y="2476500"/>
                  </a:lnTo>
                  <a:close/>
                </a:path>
                <a:path w="2473960" h="2527300">
                  <a:moveTo>
                    <a:pt x="1201068" y="2476500"/>
                  </a:moveTo>
                  <a:lnTo>
                    <a:pt x="1195956" y="2489200"/>
                  </a:lnTo>
                  <a:lnTo>
                    <a:pt x="1198541" y="2489200"/>
                  </a:lnTo>
                  <a:lnTo>
                    <a:pt x="1201068" y="2476500"/>
                  </a:lnTo>
                  <a:close/>
                </a:path>
                <a:path w="2473960" h="2527300">
                  <a:moveTo>
                    <a:pt x="1233297" y="2476500"/>
                  </a:moveTo>
                  <a:lnTo>
                    <a:pt x="1223577" y="2489200"/>
                  </a:lnTo>
                  <a:lnTo>
                    <a:pt x="1235093" y="2489200"/>
                  </a:lnTo>
                  <a:lnTo>
                    <a:pt x="1233297" y="2476500"/>
                  </a:lnTo>
                  <a:close/>
                </a:path>
                <a:path w="2473960" h="2527300">
                  <a:moveTo>
                    <a:pt x="1281718" y="2476500"/>
                  </a:moveTo>
                  <a:lnTo>
                    <a:pt x="1275518" y="2489200"/>
                  </a:lnTo>
                  <a:lnTo>
                    <a:pt x="1284821" y="2489200"/>
                  </a:lnTo>
                  <a:lnTo>
                    <a:pt x="1281718" y="2476500"/>
                  </a:lnTo>
                  <a:close/>
                </a:path>
                <a:path w="2473960" h="2527300">
                  <a:moveTo>
                    <a:pt x="1305650" y="2483136"/>
                  </a:moveTo>
                  <a:lnTo>
                    <a:pt x="1299644" y="2489200"/>
                  </a:lnTo>
                  <a:lnTo>
                    <a:pt x="1305625" y="2489200"/>
                  </a:lnTo>
                  <a:lnTo>
                    <a:pt x="1305650" y="2483136"/>
                  </a:lnTo>
                  <a:close/>
                </a:path>
                <a:path w="2473960" h="2527300">
                  <a:moveTo>
                    <a:pt x="1319031" y="2476500"/>
                  </a:moveTo>
                  <a:lnTo>
                    <a:pt x="1312223" y="2476500"/>
                  </a:lnTo>
                  <a:lnTo>
                    <a:pt x="1309823" y="2478922"/>
                  </a:lnTo>
                  <a:lnTo>
                    <a:pt x="1307898" y="2489200"/>
                  </a:lnTo>
                  <a:lnTo>
                    <a:pt x="1321820" y="2489200"/>
                  </a:lnTo>
                  <a:lnTo>
                    <a:pt x="1319031" y="2476500"/>
                  </a:lnTo>
                  <a:close/>
                </a:path>
                <a:path w="2473960" h="2527300">
                  <a:moveTo>
                    <a:pt x="1323857" y="2476500"/>
                  </a:moveTo>
                  <a:lnTo>
                    <a:pt x="1322345" y="2489200"/>
                  </a:lnTo>
                  <a:lnTo>
                    <a:pt x="1330743" y="2489200"/>
                  </a:lnTo>
                  <a:lnTo>
                    <a:pt x="1323857" y="2476500"/>
                  </a:lnTo>
                  <a:close/>
                </a:path>
                <a:path w="2473960" h="2527300">
                  <a:moveTo>
                    <a:pt x="1329806" y="2476500"/>
                  </a:moveTo>
                  <a:lnTo>
                    <a:pt x="1333336" y="2489200"/>
                  </a:lnTo>
                  <a:lnTo>
                    <a:pt x="1337169" y="2489200"/>
                  </a:lnTo>
                  <a:lnTo>
                    <a:pt x="1329806" y="2476500"/>
                  </a:lnTo>
                  <a:close/>
                </a:path>
                <a:path w="2473960" h="2527300">
                  <a:moveTo>
                    <a:pt x="1363309" y="2476500"/>
                  </a:moveTo>
                  <a:lnTo>
                    <a:pt x="1358356" y="2489200"/>
                  </a:lnTo>
                  <a:lnTo>
                    <a:pt x="1359601" y="2489200"/>
                  </a:lnTo>
                  <a:lnTo>
                    <a:pt x="1363309" y="2476500"/>
                  </a:lnTo>
                  <a:close/>
                </a:path>
                <a:path w="2473960" h="2527300">
                  <a:moveTo>
                    <a:pt x="1370640" y="2476500"/>
                  </a:moveTo>
                  <a:lnTo>
                    <a:pt x="1368193" y="2489200"/>
                  </a:lnTo>
                  <a:lnTo>
                    <a:pt x="1374893" y="2489200"/>
                  </a:lnTo>
                  <a:lnTo>
                    <a:pt x="1370640" y="2476500"/>
                  </a:lnTo>
                  <a:close/>
                </a:path>
                <a:path w="2473960" h="2527300">
                  <a:moveTo>
                    <a:pt x="1384886" y="2476500"/>
                  </a:moveTo>
                  <a:lnTo>
                    <a:pt x="1381304" y="2489200"/>
                  </a:lnTo>
                  <a:lnTo>
                    <a:pt x="1396005" y="2489200"/>
                  </a:lnTo>
                  <a:lnTo>
                    <a:pt x="1384886" y="2476500"/>
                  </a:lnTo>
                  <a:close/>
                </a:path>
                <a:path w="2473960" h="2527300">
                  <a:moveTo>
                    <a:pt x="1415971" y="2476500"/>
                  </a:moveTo>
                  <a:lnTo>
                    <a:pt x="1406004" y="2476500"/>
                  </a:lnTo>
                  <a:lnTo>
                    <a:pt x="1411671" y="2489200"/>
                  </a:lnTo>
                  <a:lnTo>
                    <a:pt x="1415971" y="2476500"/>
                  </a:lnTo>
                  <a:close/>
                </a:path>
                <a:path w="2473960" h="2527300">
                  <a:moveTo>
                    <a:pt x="1461353" y="2476500"/>
                  </a:moveTo>
                  <a:lnTo>
                    <a:pt x="1452181" y="2489200"/>
                  </a:lnTo>
                  <a:lnTo>
                    <a:pt x="1453796" y="2489200"/>
                  </a:lnTo>
                  <a:lnTo>
                    <a:pt x="1461353" y="2476500"/>
                  </a:lnTo>
                  <a:close/>
                </a:path>
                <a:path w="2473960" h="2527300">
                  <a:moveTo>
                    <a:pt x="1497640" y="2476500"/>
                  </a:moveTo>
                  <a:lnTo>
                    <a:pt x="1485532" y="2476500"/>
                  </a:lnTo>
                  <a:lnTo>
                    <a:pt x="1474043" y="2489200"/>
                  </a:lnTo>
                  <a:lnTo>
                    <a:pt x="1502306" y="2489200"/>
                  </a:lnTo>
                  <a:lnTo>
                    <a:pt x="1497640" y="2476500"/>
                  </a:lnTo>
                  <a:close/>
                </a:path>
                <a:path w="2473960" h="2527300">
                  <a:moveTo>
                    <a:pt x="1520583" y="2476500"/>
                  </a:moveTo>
                  <a:lnTo>
                    <a:pt x="1510278" y="2476500"/>
                  </a:lnTo>
                  <a:lnTo>
                    <a:pt x="1516074" y="2489200"/>
                  </a:lnTo>
                  <a:lnTo>
                    <a:pt x="1520583" y="2476500"/>
                  </a:lnTo>
                  <a:close/>
                </a:path>
                <a:path w="2473960" h="2527300">
                  <a:moveTo>
                    <a:pt x="1525872" y="2476500"/>
                  </a:moveTo>
                  <a:lnTo>
                    <a:pt x="1527982" y="2489200"/>
                  </a:lnTo>
                  <a:lnTo>
                    <a:pt x="1532985" y="2489200"/>
                  </a:lnTo>
                  <a:lnTo>
                    <a:pt x="1525872" y="2476500"/>
                  </a:lnTo>
                  <a:close/>
                </a:path>
                <a:path w="2473960" h="2527300">
                  <a:moveTo>
                    <a:pt x="1546461" y="2476500"/>
                  </a:moveTo>
                  <a:lnTo>
                    <a:pt x="1547379" y="2489200"/>
                  </a:lnTo>
                  <a:lnTo>
                    <a:pt x="1553180" y="2489200"/>
                  </a:lnTo>
                  <a:lnTo>
                    <a:pt x="1546461" y="2476500"/>
                  </a:lnTo>
                  <a:close/>
                </a:path>
                <a:path w="2473960" h="2527300">
                  <a:moveTo>
                    <a:pt x="1588906" y="2476500"/>
                  </a:moveTo>
                  <a:lnTo>
                    <a:pt x="1559299" y="2476500"/>
                  </a:lnTo>
                  <a:lnTo>
                    <a:pt x="1568354" y="2489200"/>
                  </a:lnTo>
                  <a:lnTo>
                    <a:pt x="1593882" y="2489200"/>
                  </a:lnTo>
                  <a:lnTo>
                    <a:pt x="1588906" y="2476500"/>
                  </a:lnTo>
                  <a:close/>
                </a:path>
                <a:path w="2473960" h="2527300">
                  <a:moveTo>
                    <a:pt x="1603385" y="2476500"/>
                  </a:moveTo>
                  <a:lnTo>
                    <a:pt x="1600503" y="2476500"/>
                  </a:lnTo>
                  <a:lnTo>
                    <a:pt x="1599464" y="2489200"/>
                  </a:lnTo>
                  <a:lnTo>
                    <a:pt x="1602982" y="2489200"/>
                  </a:lnTo>
                  <a:lnTo>
                    <a:pt x="1603385" y="2476500"/>
                  </a:lnTo>
                  <a:close/>
                </a:path>
                <a:path w="2473960" h="2527300">
                  <a:moveTo>
                    <a:pt x="1614333" y="2476500"/>
                  </a:moveTo>
                  <a:lnTo>
                    <a:pt x="1614719" y="2489200"/>
                  </a:lnTo>
                  <a:lnTo>
                    <a:pt x="1615747" y="2489200"/>
                  </a:lnTo>
                  <a:lnTo>
                    <a:pt x="1614333" y="2476500"/>
                  </a:lnTo>
                  <a:close/>
                </a:path>
                <a:path w="2473960" h="2527300">
                  <a:moveTo>
                    <a:pt x="1624276" y="2476500"/>
                  </a:moveTo>
                  <a:lnTo>
                    <a:pt x="1620095" y="2476500"/>
                  </a:lnTo>
                  <a:lnTo>
                    <a:pt x="1621226" y="2489200"/>
                  </a:lnTo>
                  <a:lnTo>
                    <a:pt x="1623881" y="2489200"/>
                  </a:lnTo>
                  <a:lnTo>
                    <a:pt x="1624276" y="2476500"/>
                  </a:lnTo>
                  <a:close/>
                </a:path>
                <a:path w="2473960" h="2527300">
                  <a:moveTo>
                    <a:pt x="1681971" y="2476500"/>
                  </a:moveTo>
                  <a:lnTo>
                    <a:pt x="1677902" y="2476500"/>
                  </a:lnTo>
                  <a:lnTo>
                    <a:pt x="1682746" y="2489200"/>
                  </a:lnTo>
                  <a:lnTo>
                    <a:pt x="1681971" y="2476500"/>
                  </a:lnTo>
                  <a:close/>
                </a:path>
                <a:path w="2473960" h="2527300">
                  <a:moveTo>
                    <a:pt x="1708826" y="2476500"/>
                  </a:moveTo>
                  <a:lnTo>
                    <a:pt x="1706525" y="2476500"/>
                  </a:lnTo>
                  <a:lnTo>
                    <a:pt x="1714909" y="2489200"/>
                  </a:lnTo>
                  <a:lnTo>
                    <a:pt x="1708826" y="2476500"/>
                  </a:lnTo>
                  <a:close/>
                </a:path>
                <a:path w="2473960" h="2527300">
                  <a:moveTo>
                    <a:pt x="1754629" y="2476500"/>
                  </a:moveTo>
                  <a:lnTo>
                    <a:pt x="1751430" y="2489200"/>
                  </a:lnTo>
                  <a:lnTo>
                    <a:pt x="1767793" y="2489200"/>
                  </a:lnTo>
                  <a:lnTo>
                    <a:pt x="1754629" y="2476500"/>
                  </a:lnTo>
                  <a:close/>
                </a:path>
                <a:path w="2473960" h="2527300">
                  <a:moveTo>
                    <a:pt x="1804755" y="2476500"/>
                  </a:moveTo>
                  <a:lnTo>
                    <a:pt x="1802575" y="2476500"/>
                  </a:lnTo>
                  <a:lnTo>
                    <a:pt x="1811162" y="2489200"/>
                  </a:lnTo>
                  <a:lnTo>
                    <a:pt x="1804755" y="2476500"/>
                  </a:lnTo>
                  <a:close/>
                </a:path>
                <a:path w="2473960" h="2527300">
                  <a:moveTo>
                    <a:pt x="1849841" y="2476500"/>
                  </a:moveTo>
                  <a:lnTo>
                    <a:pt x="1848602" y="2489200"/>
                  </a:lnTo>
                  <a:lnTo>
                    <a:pt x="1858277" y="2489200"/>
                  </a:lnTo>
                  <a:lnTo>
                    <a:pt x="1849841" y="2476500"/>
                  </a:lnTo>
                  <a:close/>
                </a:path>
                <a:path w="2473960" h="2527300">
                  <a:moveTo>
                    <a:pt x="1864454" y="2476500"/>
                  </a:moveTo>
                  <a:lnTo>
                    <a:pt x="1861344" y="2476500"/>
                  </a:lnTo>
                  <a:lnTo>
                    <a:pt x="1860529" y="2489200"/>
                  </a:lnTo>
                  <a:lnTo>
                    <a:pt x="1861675" y="2489200"/>
                  </a:lnTo>
                  <a:lnTo>
                    <a:pt x="1864454" y="2476500"/>
                  </a:lnTo>
                  <a:close/>
                </a:path>
                <a:path w="2473960" h="2527300">
                  <a:moveTo>
                    <a:pt x="1876387" y="2476500"/>
                  </a:moveTo>
                  <a:lnTo>
                    <a:pt x="1873560" y="2489200"/>
                  </a:lnTo>
                  <a:lnTo>
                    <a:pt x="1878761" y="2489200"/>
                  </a:lnTo>
                  <a:lnTo>
                    <a:pt x="1876387" y="2476500"/>
                  </a:lnTo>
                  <a:close/>
                </a:path>
                <a:path w="2473960" h="2527300">
                  <a:moveTo>
                    <a:pt x="1906084" y="2476500"/>
                  </a:moveTo>
                  <a:lnTo>
                    <a:pt x="1902986" y="2476500"/>
                  </a:lnTo>
                  <a:lnTo>
                    <a:pt x="1905286" y="2489200"/>
                  </a:lnTo>
                  <a:lnTo>
                    <a:pt x="1917282" y="2489200"/>
                  </a:lnTo>
                  <a:lnTo>
                    <a:pt x="1906084" y="2476500"/>
                  </a:lnTo>
                  <a:close/>
                </a:path>
                <a:path w="2473960" h="2527300">
                  <a:moveTo>
                    <a:pt x="1927436" y="2476500"/>
                  </a:moveTo>
                  <a:lnTo>
                    <a:pt x="1924213" y="2489200"/>
                  </a:lnTo>
                  <a:lnTo>
                    <a:pt x="1931347" y="2489200"/>
                  </a:lnTo>
                  <a:lnTo>
                    <a:pt x="1927436" y="2476500"/>
                  </a:lnTo>
                  <a:close/>
                </a:path>
                <a:path w="2473960" h="2527300">
                  <a:moveTo>
                    <a:pt x="1965638" y="2476500"/>
                  </a:moveTo>
                  <a:lnTo>
                    <a:pt x="1958807" y="2476500"/>
                  </a:lnTo>
                  <a:lnTo>
                    <a:pt x="1950939" y="2489200"/>
                  </a:lnTo>
                  <a:lnTo>
                    <a:pt x="1957150" y="2489200"/>
                  </a:lnTo>
                  <a:lnTo>
                    <a:pt x="1965638" y="2476500"/>
                  </a:lnTo>
                  <a:close/>
                </a:path>
                <a:path w="2473960" h="2527300">
                  <a:moveTo>
                    <a:pt x="2006668" y="2476500"/>
                  </a:moveTo>
                  <a:lnTo>
                    <a:pt x="2002272" y="2489200"/>
                  </a:lnTo>
                  <a:lnTo>
                    <a:pt x="2013079" y="2489200"/>
                  </a:lnTo>
                  <a:lnTo>
                    <a:pt x="2006668" y="2476500"/>
                  </a:lnTo>
                  <a:close/>
                </a:path>
                <a:path w="2473960" h="2527300">
                  <a:moveTo>
                    <a:pt x="2031901" y="2482317"/>
                  </a:moveTo>
                  <a:lnTo>
                    <a:pt x="2026455" y="2489200"/>
                  </a:lnTo>
                  <a:lnTo>
                    <a:pt x="2032553" y="2489200"/>
                  </a:lnTo>
                  <a:lnTo>
                    <a:pt x="2031901" y="2482317"/>
                  </a:lnTo>
                  <a:close/>
                </a:path>
                <a:path w="2473960" h="2527300">
                  <a:moveTo>
                    <a:pt x="2044697" y="2476500"/>
                  </a:moveTo>
                  <a:lnTo>
                    <a:pt x="2036676" y="2476500"/>
                  </a:lnTo>
                  <a:lnTo>
                    <a:pt x="2035819" y="2489200"/>
                  </a:lnTo>
                  <a:lnTo>
                    <a:pt x="2050261" y="2489200"/>
                  </a:lnTo>
                  <a:lnTo>
                    <a:pt x="2044697" y="2476500"/>
                  </a:lnTo>
                  <a:close/>
                </a:path>
                <a:path w="2473960" h="2527300">
                  <a:moveTo>
                    <a:pt x="2049076" y="2476500"/>
                  </a:moveTo>
                  <a:lnTo>
                    <a:pt x="2052422" y="2489200"/>
                  </a:lnTo>
                  <a:lnTo>
                    <a:pt x="2058743" y="2489200"/>
                  </a:lnTo>
                  <a:lnTo>
                    <a:pt x="2049076" y="2476500"/>
                  </a:lnTo>
                  <a:close/>
                </a:path>
                <a:path w="2473960" h="2527300">
                  <a:moveTo>
                    <a:pt x="2059724" y="2476500"/>
                  </a:moveTo>
                  <a:lnTo>
                    <a:pt x="2059959" y="2489200"/>
                  </a:lnTo>
                  <a:lnTo>
                    <a:pt x="2064104" y="2489200"/>
                  </a:lnTo>
                  <a:lnTo>
                    <a:pt x="2059724" y="2476500"/>
                  </a:lnTo>
                  <a:close/>
                </a:path>
                <a:path w="2473960" h="2527300">
                  <a:moveTo>
                    <a:pt x="2073215" y="2476500"/>
                  </a:moveTo>
                  <a:lnTo>
                    <a:pt x="2070082" y="2489200"/>
                  </a:lnTo>
                  <a:lnTo>
                    <a:pt x="2076673" y="2489200"/>
                  </a:lnTo>
                  <a:lnTo>
                    <a:pt x="2073215" y="2476500"/>
                  </a:lnTo>
                  <a:close/>
                </a:path>
                <a:path w="2473960" h="2527300">
                  <a:moveTo>
                    <a:pt x="2105898" y="2476500"/>
                  </a:moveTo>
                  <a:lnTo>
                    <a:pt x="2103092" y="2489200"/>
                  </a:lnTo>
                  <a:lnTo>
                    <a:pt x="2123471" y="2489200"/>
                  </a:lnTo>
                  <a:lnTo>
                    <a:pt x="2105898" y="2476500"/>
                  </a:lnTo>
                  <a:close/>
                </a:path>
                <a:path w="2473960" h="2527300">
                  <a:moveTo>
                    <a:pt x="2143491" y="2476500"/>
                  </a:moveTo>
                  <a:lnTo>
                    <a:pt x="2134015" y="2476500"/>
                  </a:lnTo>
                  <a:lnTo>
                    <a:pt x="2129756" y="2489200"/>
                  </a:lnTo>
                  <a:lnTo>
                    <a:pt x="2141127" y="2489200"/>
                  </a:lnTo>
                  <a:lnTo>
                    <a:pt x="2143491" y="2476500"/>
                  </a:lnTo>
                  <a:close/>
                </a:path>
                <a:path w="2473960" h="2527300">
                  <a:moveTo>
                    <a:pt x="2153502" y="2476500"/>
                  </a:moveTo>
                  <a:lnTo>
                    <a:pt x="2151992" y="2476500"/>
                  </a:lnTo>
                  <a:lnTo>
                    <a:pt x="2152774" y="2489200"/>
                  </a:lnTo>
                  <a:lnTo>
                    <a:pt x="2155616" y="2489200"/>
                  </a:lnTo>
                  <a:lnTo>
                    <a:pt x="2153502" y="2476500"/>
                  </a:lnTo>
                  <a:close/>
                </a:path>
                <a:path w="2473960" h="2527300">
                  <a:moveTo>
                    <a:pt x="2171793" y="2476500"/>
                  </a:moveTo>
                  <a:lnTo>
                    <a:pt x="2163629" y="2476500"/>
                  </a:lnTo>
                  <a:lnTo>
                    <a:pt x="2169604" y="2489200"/>
                  </a:lnTo>
                  <a:lnTo>
                    <a:pt x="2176675" y="2489200"/>
                  </a:lnTo>
                  <a:lnTo>
                    <a:pt x="2171793" y="2476500"/>
                  </a:lnTo>
                  <a:close/>
                </a:path>
                <a:path w="2473960" h="2527300">
                  <a:moveTo>
                    <a:pt x="2196706" y="2476500"/>
                  </a:moveTo>
                  <a:lnTo>
                    <a:pt x="2191510" y="2476500"/>
                  </a:lnTo>
                  <a:lnTo>
                    <a:pt x="2194429" y="2489200"/>
                  </a:lnTo>
                  <a:lnTo>
                    <a:pt x="2200763" y="2489200"/>
                  </a:lnTo>
                  <a:lnTo>
                    <a:pt x="2196706" y="2476500"/>
                  </a:lnTo>
                  <a:close/>
                </a:path>
                <a:path w="2473960" h="2527300">
                  <a:moveTo>
                    <a:pt x="2206881" y="2476500"/>
                  </a:moveTo>
                  <a:lnTo>
                    <a:pt x="2208871" y="2489200"/>
                  </a:lnTo>
                  <a:lnTo>
                    <a:pt x="2218327" y="2489200"/>
                  </a:lnTo>
                  <a:lnTo>
                    <a:pt x="2206881" y="2476500"/>
                  </a:lnTo>
                  <a:close/>
                </a:path>
                <a:path w="2473960" h="2527300">
                  <a:moveTo>
                    <a:pt x="2258640" y="2476500"/>
                  </a:moveTo>
                  <a:lnTo>
                    <a:pt x="2252310" y="2476500"/>
                  </a:lnTo>
                  <a:lnTo>
                    <a:pt x="2257721" y="2489200"/>
                  </a:lnTo>
                  <a:lnTo>
                    <a:pt x="2258640" y="2476500"/>
                  </a:lnTo>
                  <a:close/>
                </a:path>
                <a:path w="2473960" h="2527300">
                  <a:moveTo>
                    <a:pt x="2266335" y="2476500"/>
                  </a:moveTo>
                  <a:lnTo>
                    <a:pt x="2263016" y="2489200"/>
                  </a:lnTo>
                  <a:lnTo>
                    <a:pt x="2269835" y="2489200"/>
                  </a:lnTo>
                  <a:lnTo>
                    <a:pt x="2266335" y="2476500"/>
                  </a:lnTo>
                  <a:close/>
                </a:path>
                <a:path w="2473960" h="2527300">
                  <a:moveTo>
                    <a:pt x="2288391" y="2476500"/>
                  </a:moveTo>
                  <a:lnTo>
                    <a:pt x="2285274" y="2476500"/>
                  </a:lnTo>
                  <a:lnTo>
                    <a:pt x="2286529" y="2489200"/>
                  </a:lnTo>
                  <a:lnTo>
                    <a:pt x="2288715" y="2489200"/>
                  </a:lnTo>
                  <a:lnTo>
                    <a:pt x="2288391" y="2476500"/>
                  </a:lnTo>
                  <a:close/>
                </a:path>
                <a:path w="2473960" h="2527300">
                  <a:moveTo>
                    <a:pt x="2319036" y="2476500"/>
                  </a:moveTo>
                  <a:lnTo>
                    <a:pt x="2315602" y="2476500"/>
                  </a:lnTo>
                  <a:lnTo>
                    <a:pt x="2316282" y="2489200"/>
                  </a:lnTo>
                  <a:lnTo>
                    <a:pt x="2318719" y="2489200"/>
                  </a:lnTo>
                  <a:lnTo>
                    <a:pt x="2319036" y="2476500"/>
                  </a:lnTo>
                  <a:close/>
                </a:path>
                <a:path w="2473960" h="2527300">
                  <a:moveTo>
                    <a:pt x="2331855" y="2476500"/>
                  </a:moveTo>
                  <a:lnTo>
                    <a:pt x="2327304" y="2489200"/>
                  </a:lnTo>
                  <a:lnTo>
                    <a:pt x="2341539" y="2489200"/>
                  </a:lnTo>
                  <a:lnTo>
                    <a:pt x="2331855" y="2476500"/>
                  </a:lnTo>
                  <a:close/>
                </a:path>
                <a:path w="2473960" h="2527300">
                  <a:moveTo>
                    <a:pt x="2385767" y="2476500"/>
                  </a:moveTo>
                  <a:lnTo>
                    <a:pt x="2388123" y="2489200"/>
                  </a:lnTo>
                  <a:lnTo>
                    <a:pt x="2394523" y="2489200"/>
                  </a:lnTo>
                  <a:lnTo>
                    <a:pt x="2385767" y="2476500"/>
                  </a:lnTo>
                  <a:close/>
                </a:path>
                <a:path w="2473960" h="2527300">
                  <a:moveTo>
                    <a:pt x="414345" y="2476500"/>
                  </a:moveTo>
                  <a:lnTo>
                    <a:pt x="410997" y="2476500"/>
                  </a:lnTo>
                  <a:lnTo>
                    <a:pt x="407544" y="2488803"/>
                  </a:lnTo>
                  <a:lnTo>
                    <a:pt x="414345" y="2476500"/>
                  </a:lnTo>
                  <a:close/>
                </a:path>
                <a:path w="2473960" h="2527300">
                  <a:moveTo>
                    <a:pt x="109196" y="2476500"/>
                  </a:moveTo>
                  <a:lnTo>
                    <a:pt x="107691" y="2476500"/>
                  </a:lnTo>
                  <a:lnTo>
                    <a:pt x="105954" y="2487244"/>
                  </a:lnTo>
                  <a:lnTo>
                    <a:pt x="109196" y="2476500"/>
                  </a:lnTo>
                  <a:close/>
                </a:path>
                <a:path w="2473960" h="2527300">
                  <a:moveTo>
                    <a:pt x="583879" y="2476500"/>
                  </a:moveTo>
                  <a:lnTo>
                    <a:pt x="580007" y="2476500"/>
                  </a:lnTo>
                  <a:lnTo>
                    <a:pt x="579253" y="2483802"/>
                  </a:lnTo>
                  <a:lnTo>
                    <a:pt x="582465" y="2481102"/>
                  </a:lnTo>
                  <a:lnTo>
                    <a:pt x="583879" y="2476500"/>
                  </a:lnTo>
                  <a:close/>
                </a:path>
                <a:path w="2473960" h="2527300">
                  <a:moveTo>
                    <a:pt x="1310277" y="2476500"/>
                  </a:moveTo>
                  <a:lnTo>
                    <a:pt x="1305677" y="2476500"/>
                  </a:lnTo>
                  <a:lnTo>
                    <a:pt x="1305650" y="2483136"/>
                  </a:lnTo>
                  <a:lnTo>
                    <a:pt x="1309823" y="2478922"/>
                  </a:lnTo>
                  <a:lnTo>
                    <a:pt x="1310277" y="2476500"/>
                  </a:lnTo>
                  <a:close/>
                </a:path>
                <a:path w="2473960" h="2527300">
                  <a:moveTo>
                    <a:pt x="2036504" y="2476500"/>
                  </a:moveTo>
                  <a:lnTo>
                    <a:pt x="2031349" y="2476500"/>
                  </a:lnTo>
                  <a:lnTo>
                    <a:pt x="2031901" y="2482317"/>
                  </a:lnTo>
                  <a:lnTo>
                    <a:pt x="2036504" y="2476500"/>
                  </a:lnTo>
                  <a:close/>
                </a:path>
                <a:path w="2473960" h="2527300">
                  <a:moveTo>
                    <a:pt x="45511" y="2463800"/>
                  </a:moveTo>
                  <a:lnTo>
                    <a:pt x="17130" y="2463800"/>
                  </a:lnTo>
                  <a:lnTo>
                    <a:pt x="11727" y="2476500"/>
                  </a:lnTo>
                  <a:lnTo>
                    <a:pt x="41866" y="2476500"/>
                  </a:lnTo>
                  <a:lnTo>
                    <a:pt x="45511" y="2463800"/>
                  </a:lnTo>
                  <a:close/>
                </a:path>
                <a:path w="2473960" h="2527300">
                  <a:moveTo>
                    <a:pt x="52613" y="2463800"/>
                  </a:moveTo>
                  <a:lnTo>
                    <a:pt x="45511" y="2463800"/>
                  </a:lnTo>
                  <a:lnTo>
                    <a:pt x="43985" y="2476500"/>
                  </a:lnTo>
                  <a:lnTo>
                    <a:pt x="47598" y="2476500"/>
                  </a:lnTo>
                  <a:lnTo>
                    <a:pt x="52613" y="2463800"/>
                  </a:lnTo>
                  <a:close/>
                </a:path>
                <a:path w="2473960" h="2527300">
                  <a:moveTo>
                    <a:pt x="2424948" y="2451100"/>
                  </a:moveTo>
                  <a:lnTo>
                    <a:pt x="2425748" y="2463800"/>
                  </a:lnTo>
                  <a:lnTo>
                    <a:pt x="2425109" y="2463800"/>
                  </a:lnTo>
                  <a:lnTo>
                    <a:pt x="2427870" y="2476500"/>
                  </a:lnTo>
                  <a:lnTo>
                    <a:pt x="2434746" y="2476500"/>
                  </a:lnTo>
                  <a:lnTo>
                    <a:pt x="2431560" y="2463800"/>
                  </a:lnTo>
                  <a:lnTo>
                    <a:pt x="2424948" y="2451100"/>
                  </a:lnTo>
                  <a:close/>
                </a:path>
                <a:path w="2473960" h="2527300">
                  <a:moveTo>
                    <a:pt x="2467028" y="2463800"/>
                  </a:moveTo>
                  <a:lnTo>
                    <a:pt x="2460473" y="2463800"/>
                  </a:lnTo>
                  <a:lnTo>
                    <a:pt x="2467434" y="2476500"/>
                  </a:lnTo>
                  <a:lnTo>
                    <a:pt x="2467028" y="2463800"/>
                  </a:lnTo>
                  <a:close/>
                </a:path>
                <a:path w="2473960" h="2527300">
                  <a:moveTo>
                    <a:pt x="12003" y="2463800"/>
                  </a:moveTo>
                  <a:lnTo>
                    <a:pt x="9868" y="2463800"/>
                  </a:lnTo>
                  <a:lnTo>
                    <a:pt x="10539" y="2468380"/>
                  </a:lnTo>
                  <a:lnTo>
                    <a:pt x="12003" y="2463800"/>
                  </a:lnTo>
                  <a:close/>
                </a:path>
                <a:path w="2473960" h="2527300">
                  <a:moveTo>
                    <a:pt x="44755" y="2438400"/>
                  </a:moveTo>
                  <a:lnTo>
                    <a:pt x="16426" y="2438400"/>
                  </a:lnTo>
                  <a:lnTo>
                    <a:pt x="15741" y="2451100"/>
                  </a:lnTo>
                  <a:lnTo>
                    <a:pt x="12003" y="2463800"/>
                  </a:lnTo>
                  <a:lnTo>
                    <a:pt x="43257" y="2463800"/>
                  </a:lnTo>
                  <a:lnTo>
                    <a:pt x="39931" y="2451100"/>
                  </a:lnTo>
                  <a:lnTo>
                    <a:pt x="40164" y="2451100"/>
                  </a:lnTo>
                  <a:lnTo>
                    <a:pt x="44755" y="2438400"/>
                  </a:lnTo>
                  <a:close/>
                </a:path>
                <a:path w="2473960" h="2527300">
                  <a:moveTo>
                    <a:pt x="32114" y="2425700"/>
                  </a:moveTo>
                  <a:lnTo>
                    <a:pt x="8957" y="2425700"/>
                  </a:lnTo>
                  <a:lnTo>
                    <a:pt x="6650" y="2438400"/>
                  </a:lnTo>
                  <a:lnTo>
                    <a:pt x="11322" y="2451100"/>
                  </a:lnTo>
                  <a:lnTo>
                    <a:pt x="16426" y="2438400"/>
                  </a:lnTo>
                  <a:lnTo>
                    <a:pt x="29156" y="2438400"/>
                  </a:lnTo>
                  <a:lnTo>
                    <a:pt x="32114" y="2425700"/>
                  </a:lnTo>
                  <a:close/>
                </a:path>
                <a:path w="2473960" h="2527300">
                  <a:moveTo>
                    <a:pt x="53180" y="2438400"/>
                  </a:moveTo>
                  <a:lnTo>
                    <a:pt x="49659" y="2451100"/>
                  </a:lnTo>
                  <a:lnTo>
                    <a:pt x="52033" y="2451100"/>
                  </a:lnTo>
                  <a:lnTo>
                    <a:pt x="53180" y="2438400"/>
                  </a:lnTo>
                  <a:close/>
                </a:path>
                <a:path w="2473960" h="2527300">
                  <a:moveTo>
                    <a:pt x="2428458" y="2442934"/>
                  </a:moveTo>
                  <a:lnTo>
                    <a:pt x="2426528" y="2451100"/>
                  </a:lnTo>
                  <a:lnTo>
                    <a:pt x="2431105" y="2451100"/>
                  </a:lnTo>
                  <a:lnTo>
                    <a:pt x="2431111" y="2446334"/>
                  </a:lnTo>
                  <a:lnTo>
                    <a:pt x="2428458" y="2442934"/>
                  </a:lnTo>
                  <a:close/>
                </a:path>
                <a:path w="2473960" h="2527300">
                  <a:moveTo>
                    <a:pt x="2450624" y="2374900"/>
                  </a:moveTo>
                  <a:lnTo>
                    <a:pt x="2426764" y="2374900"/>
                  </a:lnTo>
                  <a:lnTo>
                    <a:pt x="2434517" y="2387600"/>
                  </a:lnTo>
                  <a:lnTo>
                    <a:pt x="2436673" y="2400300"/>
                  </a:lnTo>
                  <a:lnTo>
                    <a:pt x="2429702" y="2400300"/>
                  </a:lnTo>
                  <a:lnTo>
                    <a:pt x="2433175" y="2413000"/>
                  </a:lnTo>
                  <a:lnTo>
                    <a:pt x="2428525" y="2425700"/>
                  </a:lnTo>
                  <a:lnTo>
                    <a:pt x="2424920" y="2438400"/>
                  </a:lnTo>
                  <a:lnTo>
                    <a:pt x="2428458" y="2442934"/>
                  </a:lnTo>
                  <a:lnTo>
                    <a:pt x="2429530" y="2438400"/>
                  </a:lnTo>
                  <a:lnTo>
                    <a:pt x="2432507" y="2438400"/>
                  </a:lnTo>
                  <a:lnTo>
                    <a:pt x="2429600" y="2425700"/>
                  </a:lnTo>
                  <a:lnTo>
                    <a:pt x="2467752" y="2425700"/>
                  </a:lnTo>
                  <a:lnTo>
                    <a:pt x="2465609" y="2413000"/>
                  </a:lnTo>
                  <a:lnTo>
                    <a:pt x="2464672" y="2413000"/>
                  </a:lnTo>
                  <a:lnTo>
                    <a:pt x="2465113" y="2400300"/>
                  </a:lnTo>
                  <a:lnTo>
                    <a:pt x="2465211" y="2387600"/>
                  </a:lnTo>
                  <a:lnTo>
                    <a:pt x="2445770" y="2387600"/>
                  </a:lnTo>
                  <a:lnTo>
                    <a:pt x="2450624" y="2374900"/>
                  </a:lnTo>
                  <a:close/>
                </a:path>
                <a:path w="2473960" h="2527300">
                  <a:moveTo>
                    <a:pt x="34232" y="2425700"/>
                  </a:moveTo>
                  <a:lnTo>
                    <a:pt x="32114" y="2425700"/>
                  </a:lnTo>
                  <a:lnTo>
                    <a:pt x="29156" y="2438400"/>
                  </a:lnTo>
                  <a:lnTo>
                    <a:pt x="34232" y="2425700"/>
                  </a:lnTo>
                  <a:close/>
                </a:path>
                <a:path w="2473960" h="2527300">
                  <a:moveTo>
                    <a:pt x="39120" y="2413000"/>
                  </a:moveTo>
                  <a:lnTo>
                    <a:pt x="14170" y="2413000"/>
                  </a:lnTo>
                  <a:lnTo>
                    <a:pt x="14226" y="2425700"/>
                  </a:lnTo>
                  <a:lnTo>
                    <a:pt x="34232" y="2425700"/>
                  </a:lnTo>
                  <a:lnTo>
                    <a:pt x="31706" y="2438400"/>
                  </a:lnTo>
                  <a:lnTo>
                    <a:pt x="36862" y="2438400"/>
                  </a:lnTo>
                  <a:lnTo>
                    <a:pt x="39681" y="2425700"/>
                  </a:lnTo>
                  <a:lnTo>
                    <a:pt x="39120" y="2413000"/>
                  </a:lnTo>
                  <a:close/>
                </a:path>
                <a:path w="2473960" h="2527300">
                  <a:moveTo>
                    <a:pt x="48977" y="2390920"/>
                  </a:moveTo>
                  <a:lnTo>
                    <a:pt x="44670" y="2400300"/>
                  </a:lnTo>
                  <a:lnTo>
                    <a:pt x="13044" y="2400300"/>
                  </a:lnTo>
                  <a:lnTo>
                    <a:pt x="13855" y="2413000"/>
                  </a:lnTo>
                  <a:lnTo>
                    <a:pt x="3654" y="2425700"/>
                  </a:lnTo>
                  <a:lnTo>
                    <a:pt x="14226" y="2425700"/>
                  </a:lnTo>
                  <a:lnTo>
                    <a:pt x="14170" y="2413000"/>
                  </a:lnTo>
                  <a:lnTo>
                    <a:pt x="45993" y="2413000"/>
                  </a:lnTo>
                  <a:lnTo>
                    <a:pt x="44954" y="2400300"/>
                  </a:lnTo>
                  <a:lnTo>
                    <a:pt x="48977" y="2390920"/>
                  </a:lnTo>
                  <a:close/>
                </a:path>
                <a:path w="2473960" h="2527300">
                  <a:moveTo>
                    <a:pt x="51781" y="2413000"/>
                  </a:moveTo>
                  <a:lnTo>
                    <a:pt x="49450" y="2425700"/>
                  </a:lnTo>
                  <a:lnTo>
                    <a:pt x="52395" y="2425700"/>
                  </a:lnTo>
                  <a:lnTo>
                    <a:pt x="51781" y="2413000"/>
                  </a:lnTo>
                  <a:close/>
                </a:path>
                <a:path w="2473960" h="2527300">
                  <a:moveTo>
                    <a:pt x="55976" y="2400300"/>
                  </a:moveTo>
                  <a:lnTo>
                    <a:pt x="46279" y="2400300"/>
                  </a:lnTo>
                  <a:lnTo>
                    <a:pt x="50199" y="2413000"/>
                  </a:lnTo>
                  <a:lnTo>
                    <a:pt x="50503" y="2413000"/>
                  </a:lnTo>
                  <a:lnTo>
                    <a:pt x="55976" y="2400300"/>
                  </a:lnTo>
                  <a:close/>
                </a:path>
                <a:path w="2473960" h="2527300">
                  <a:moveTo>
                    <a:pt x="2423814" y="2400300"/>
                  </a:moveTo>
                  <a:lnTo>
                    <a:pt x="2423205" y="2400300"/>
                  </a:lnTo>
                  <a:lnTo>
                    <a:pt x="2423988" y="2413000"/>
                  </a:lnTo>
                  <a:lnTo>
                    <a:pt x="2425987" y="2413000"/>
                  </a:lnTo>
                  <a:lnTo>
                    <a:pt x="2423814" y="2400300"/>
                  </a:lnTo>
                  <a:close/>
                </a:path>
                <a:path w="2473960" h="2527300">
                  <a:moveTo>
                    <a:pt x="43511" y="2324100"/>
                  </a:moveTo>
                  <a:lnTo>
                    <a:pt x="38663" y="2324100"/>
                  </a:lnTo>
                  <a:lnTo>
                    <a:pt x="31655" y="2336800"/>
                  </a:lnTo>
                  <a:lnTo>
                    <a:pt x="17514" y="2336800"/>
                  </a:lnTo>
                  <a:lnTo>
                    <a:pt x="9473" y="2349500"/>
                  </a:lnTo>
                  <a:lnTo>
                    <a:pt x="7809" y="2374900"/>
                  </a:lnTo>
                  <a:lnTo>
                    <a:pt x="8466" y="2387600"/>
                  </a:lnTo>
                  <a:lnTo>
                    <a:pt x="8157" y="2400300"/>
                  </a:lnTo>
                  <a:lnTo>
                    <a:pt x="44670" y="2400300"/>
                  </a:lnTo>
                  <a:lnTo>
                    <a:pt x="40763" y="2387600"/>
                  </a:lnTo>
                  <a:lnTo>
                    <a:pt x="41379" y="2374900"/>
                  </a:lnTo>
                  <a:lnTo>
                    <a:pt x="37393" y="2374900"/>
                  </a:lnTo>
                  <a:lnTo>
                    <a:pt x="45132" y="2362200"/>
                  </a:lnTo>
                  <a:lnTo>
                    <a:pt x="40647" y="2362200"/>
                  </a:lnTo>
                  <a:lnTo>
                    <a:pt x="40647" y="2349500"/>
                  </a:lnTo>
                  <a:lnTo>
                    <a:pt x="43869" y="2336800"/>
                  </a:lnTo>
                  <a:lnTo>
                    <a:pt x="43511" y="2324100"/>
                  </a:lnTo>
                  <a:close/>
                </a:path>
                <a:path w="2473960" h="2527300">
                  <a:moveTo>
                    <a:pt x="53714" y="2387600"/>
                  </a:moveTo>
                  <a:lnTo>
                    <a:pt x="50503" y="2387600"/>
                  </a:lnTo>
                  <a:lnTo>
                    <a:pt x="50431" y="2387756"/>
                  </a:lnTo>
                  <a:lnTo>
                    <a:pt x="52748" y="2400300"/>
                  </a:lnTo>
                  <a:lnTo>
                    <a:pt x="53714" y="2387600"/>
                  </a:lnTo>
                  <a:close/>
                </a:path>
                <a:path w="2473960" h="2527300">
                  <a:moveTo>
                    <a:pt x="2430489" y="2387600"/>
                  </a:moveTo>
                  <a:lnTo>
                    <a:pt x="2428243" y="2387600"/>
                  </a:lnTo>
                  <a:lnTo>
                    <a:pt x="2428892" y="2400300"/>
                  </a:lnTo>
                  <a:lnTo>
                    <a:pt x="2431936" y="2400300"/>
                  </a:lnTo>
                  <a:lnTo>
                    <a:pt x="2430489" y="2387600"/>
                  </a:lnTo>
                  <a:close/>
                </a:path>
                <a:path w="2473960" h="2527300">
                  <a:moveTo>
                    <a:pt x="50402" y="2387600"/>
                  </a:moveTo>
                  <a:lnTo>
                    <a:pt x="48977" y="2390920"/>
                  </a:lnTo>
                  <a:lnTo>
                    <a:pt x="50431" y="2387756"/>
                  </a:lnTo>
                  <a:lnTo>
                    <a:pt x="50402" y="2387600"/>
                  </a:lnTo>
                  <a:close/>
                </a:path>
                <a:path w="2473960" h="2527300">
                  <a:moveTo>
                    <a:pt x="2465101" y="2374900"/>
                  </a:moveTo>
                  <a:lnTo>
                    <a:pt x="2459613" y="2374900"/>
                  </a:lnTo>
                  <a:lnTo>
                    <a:pt x="2461900" y="2387600"/>
                  </a:lnTo>
                  <a:lnTo>
                    <a:pt x="2465211" y="2387600"/>
                  </a:lnTo>
                  <a:lnTo>
                    <a:pt x="2465101" y="2374900"/>
                  </a:lnTo>
                  <a:close/>
                </a:path>
                <a:path w="2473960" h="2527300">
                  <a:moveTo>
                    <a:pt x="50593" y="2349601"/>
                  </a:moveTo>
                  <a:lnTo>
                    <a:pt x="40647" y="2362200"/>
                  </a:lnTo>
                  <a:lnTo>
                    <a:pt x="47247" y="2362200"/>
                  </a:lnTo>
                  <a:lnTo>
                    <a:pt x="41383" y="2374900"/>
                  </a:lnTo>
                  <a:lnTo>
                    <a:pt x="49118" y="2374900"/>
                  </a:lnTo>
                  <a:lnTo>
                    <a:pt x="52727" y="2362200"/>
                  </a:lnTo>
                  <a:lnTo>
                    <a:pt x="50593" y="2349601"/>
                  </a:lnTo>
                  <a:close/>
                </a:path>
                <a:path w="2473960" h="2527300">
                  <a:moveTo>
                    <a:pt x="2468141" y="2362200"/>
                  </a:moveTo>
                  <a:lnTo>
                    <a:pt x="2427839" y="2362200"/>
                  </a:lnTo>
                  <a:lnTo>
                    <a:pt x="2428109" y="2374900"/>
                  </a:lnTo>
                  <a:lnTo>
                    <a:pt x="2466467" y="2374900"/>
                  </a:lnTo>
                  <a:lnTo>
                    <a:pt x="2468141" y="2362200"/>
                  </a:lnTo>
                  <a:close/>
                </a:path>
                <a:path w="2473960" h="2527300">
                  <a:moveTo>
                    <a:pt x="2426295" y="2357144"/>
                  </a:moveTo>
                  <a:lnTo>
                    <a:pt x="2426225" y="2359675"/>
                  </a:lnTo>
                  <a:lnTo>
                    <a:pt x="2426787" y="2362200"/>
                  </a:lnTo>
                  <a:lnTo>
                    <a:pt x="2427839" y="2362200"/>
                  </a:lnTo>
                  <a:lnTo>
                    <a:pt x="2426295" y="2357144"/>
                  </a:lnTo>
                  <a:close/>
                </a:path>
                <a:path w="2473960" h="2527300">
                  <a:moveTo>
                    <a:pt x="2429297" y="2349500"/>
                  </a:moveTo>
                  <a:lnTo>
                    <a:pt x="2429064" y="2362200"/>
                  </a:lnTo>
                  <a:lnTo>
                    <a:pt x="2431379" y="2362200"/>
                  </a:lnTo>
                  <a:lnTo>
                    <a:pt x="2429297" y="2349500"/>
                  </a:lnTo>
                  <a:close/>
                </a:path>
                <a:path w="2473960" h="2527300">
                  <a:moveTo>
                    <a:pt x="2455058" y="2349500"/>
                  </a:moveTo>
                  <a:lnTo>
                    <a:pt x="2430378" y="2349500"/>
                  </a:lnTo>
                  <a:lnTo>
                    <a:pt x="2433361" y="2362200"/>
                  </a:lnTo>
                  <a:lnTo>
                    <a:pt x="2455610" y="2362200"/>
                  </a:lnTo>
                  <a:lnTo>
                    <a:pt x="2455058" y="2349500"/>
                  </a:lnTo>
                  <a:close/>
                </a:path>
                <a:path w="2473960" h="2527300">
                  <a:moveTo>
                    <a:pt x="2467659" y="2336800"/>
                  </a:moveTo>
                  <a:lnTo>
                    <a:pt x="2434605" y="2336800"/>
                  </a:lnTo>
                  <a:lnTo>
                    <a:pt x="2437027" y="2349500"/>
                  </a:lnTo>
                  <a:lnTo>
                    <a:pt x="2455058" y="2349500"/>
                  </a:lnTo>
                  <a:lnTo>
                    <a:pt x="2455610" y="2362200"/>
                  </a:lnTo>
                  <a:lnTo>
                    <a:pt x="2466219" y="2362200"/>
                  </a:lnTo>
                  <a:lnTo>
                    <a:pt x="2466995" y="2349500"/>
                  </a:lnTo>
                  <a:lnTo>
                    <a:pt x="2467659" y="2336800"/>
                  </a:lnTo>
                  <a:close/>
                </a:path>
                <a:path w="2473960" h="2527300">
                  <a:moveTo>
                    <a:pt x="2423960" y="2349500"/>
                  </a:moveTo>
                  <a:lnTo>
                    <a:pt x="2426225" y="2359675"/>
                  </a:lnTo>
                  <a:lnTo>
                    <a:pt x="2426295" y="2357144"/>
                  </a:lnTo>
                  <a:lnTo>
                    <a:pt x="2423960" y="2349500"/>
                  </a:lnTo>
                  <a:close/>
                </a:path>
                <a:path w="2473960" h="2527300">
                  <a:moveTo>
                    <a:pt x="50672" y="2349500"/>
                  </a:moveTo>
                  <a:close/>
                </a:path>
                <a:path w="2473960" h="2527300">
                  <a:moveTo>
                    <a:pt x="2427003" y="2324100"/>
                  </a:moveTo>
                  <a:lnTo>
                    <a:pt x="2424641" y="2324100"/>
                  </a:lnTo>
                  <a:lnTo>
                    <a:pt x="2424326" y="2336800"/>
                  </a:lnTo>
                  <a:lnTo>
                    <a:pt x="2426606" y="2349500"/>
                  </a:lnTo>
                  <a:lnTo>
                    <a:pt x="2434774" y="2349500"/>
                  </a:lnTo>
                  <a:lnTo>
                    <a:pt x="2427676" y="2336800"/>
                  </a:lnTo>
                  <a:lnTo>
                    <a:pt x="2428688" y="2336800"/>
                  </a:lnTo>
                  <a:lnTo>
                    <a:pt x="2427003" y="2324100"/>
                  </a:lnTo>
                  <a:close/>
                </a:path>
                <a:path w="2473960" h="2527300">
                  <a:moveTo>
                    <a:pt x="47767" y="2260600"/>
                  </a:moveTo>
                  <a:lnTo>
                    <a:pt x="40277" y="2260600"/>
                  </a:lnTo>
                  <a:lnTo>
                    <a:pt x="41316" y="2273300"/>
                  </a:lnTo>
                  <a:lnTo>
                    <a:pt x="37255" y="2273300"/>
                  </a:lnTo>
                  <a:lnTo>
                    <a:pt x="42937" y="2286000"/>
                  </a:lnTo>
                  <a:lnTo>
                    <a:pt x="42985" y="2311400"/>
                  </a:lnTo>
                  <a:lnTo>
                    <a:pt x="13281" y="2311400"/>
                  </a:lnTo>
                  <a:lnTo>
                    <a:pt x="5857" y="2336800"/>
                  </a:lnTo>
                  <a:lnTo>
                    <a:pt x="26884" y="2336800"/>
                  </a:lnTo>
                  <a:lnTo>
                    <a:pt x="32534" y="2324100"/>
                  </a:lnTo>
                  <a:lnTo>
                    <a:pt x="38663" y="2324100"/>
                  </a:lnTo>
                  <a:lnTo>
                    <a:pt x="48189" y="2311400"/>
                  </a:lnTo>
                  <a:lnTo>
                    <a:pt x="52733" y="2298700"/>
                  </a:lnTo>
                  <a:lnTo>
                    <a:pt x="52003" y="2298700"/>
                  </a:lnTo>
                  <a:lnTo>
                    <a:pt x="54267" y="2286000"/>
                  </a:lnTo>
                  <a:lnTo>
                    <a:pt x="43357" y="2286000"/>
                  </a:lnTo>
                  <a:lnTo>
                    <a:pt x="43532" y="2273300"/>
                  </a:lnTo>
                  <a:lnTo>
                    <a:pt x="47767" y="2260600"/>
                  </a:lnTo>
                  <a:close/>
                </a:path>
                <a:path w="2473960" h="2527300">
                  <a:moveTo>
                    <a:pt x="38663" y="2324100"/>
                  </a:moveTo>
                  <a:lnTo>
                    <a:pt x="32534" y="2324100"/>
                  </a:lnTo>
                  <a:lnTo>
                    <a:pt x="26884" y="2336800"/>
                  </a:lnTo>
                  <a:lnTo>
                    <a:pt x="31655" y="2336800"/>
                  </a:lnTo>
                  <a:lnTo>
                    <a:pt x="38663" y="2324100"/>
                  </a:lnTo>
                  <a:close/>
                </a:path>
                <a:path w="2473960" h="2527300">
                  <a:moveTo>
                    <a:pt x="2428655" y="2324100"/>
                  </a:moveTo>
                  <a:lnTo>
                    <a:pt x="2428082" y="2324100"/>
                  </a:lnTo>
                  <a:lnTo>
                    <a:pt x="2430070" y="2336800"/>
                  </a:lnTo>
                  <a:lnTo>
                    <a:pt x="2436753" y="2336800"/>
                  </a:lnTo>
                  <a:lnTo>
                    <a:pt x="2428655" y="2324100"/>
                  </a:lnTo>
                  <a:close/>
                </a:path>
                <a:path w="2473960" h="2527300">
                  <a:moveTo>
                    <a:pt x="2432777" y="2311400"/>
                  </a:moveTo>
                  <a:lnTo>
                    <a:pt x="2431386" y="2311400"/>
                  </a:lnTo>
                  <a:lnTo>
                    <a:pt x="2435233" y="2324100"/>
                  </a:lnTo>
                  <a:lnTo>
                    <a:pt x="2436753" y="2336800"/>
                  </a:lnTo>
                  <a:lnTo>
                    <a:pt x="2459806" y="2336800"/>
                  </a:lnTo>
                  <a:lnTo>
                    <a:pt x="2462467" y="2324100"/>
                  </a:lnTo>
                  <a:lnTo>
                    <a:pt x="2438912" y="2324100"/>
                  </a:lnTo>
                  <a:lnTo>
                    <a:pt x="2432777" y="2311400"/>
                  </a:lnTo>
                  <a:close/>
                </a:path>
                <a:path w="2473960" h="2527300">
                  <a:moveTo>
                    <a:pt x="10186" y="2311400"/>
                  </a:moveTo>
                  <a:lnTo>
                    <a:pt x="9007" y="2311400"/>
                  </a:lnTo>
                  <a:lnTo>
                    <a:pt x="7973" y="2324100"/>
                  </a:lnTo>
                  <a:lnTo>
                    <a:pt x="9296" y="2324100"/>
                  </a:lnTo>
                  <a:lnTo>
                    <a:pt x="10186" y="2311400"/>
                  </a:lnTo>
                  <a:close/>
                </a:path>
                <a:path w="2473960" h="2527300">
                  <a:moveTo>
                    <a:pt x="2430406" y="2311400"/>
                  </a:moveTo>
                  <a:lnTo>
                    <a:pt x="2429196" y="2311400"/>
                  </a:lnTo>
                  <a:lnTo>
                    <a:pt x="2429310" y="2324100"/>
                  </a:lnTo>
                  <a:lnTo>
                    <a:pt x="2430079" y="2324100"/>
                  </a:lnTo>
                  <a:lnTo>
                    <a:pt x="2430406" y="2311400"/>
                  </a:lnTo>
                  <a:close/>
                </a:path>
                <a:path w="2473960" h="2527300">
                  <a:moveTo>
                    <a:pt x="2459816" y="2311400"/>
                  </a:moveTo>
                  <a:lnTo>
                    <a:pt x="2435875" y="2311400"/>
                  </a:lnTo>
                  <a:lnTo>
                    <a:pt x="2438932" y="2324100"/>
                  </a:lnTo>
                  <a:lnTo>
                    <a:pt x="2460364" y="2324100"/>
                  </a:lnTo>
                  <a:lnTo>
                    <a:pt x="2459816" y="2311400"/>
                  </a:lnTo>
                  <a:close/>
                </a:path>
                <a:path w="2473960" h="2527300">
                  <a:moveTo>
                    <a:pt x="2468006" y="2286000"/>
                  </a:moveTo>
                  <a:lnTo>
                    <a:pt x="2433774" y="2286000"/>
                  </a:lnTo>
                  <a:lnTo>
                    <a:pt x="2440444" y="2298700"/>
                  </a:lnTo>
                  <a:lnTo>
                    <a:pt x="2444066" y="2311400"/>
                  </a:lnTo>
                  <a:lnTo>
                    <a:pt x="2461757" y="2311400"/>
                  </a:lnTo>
                  <a:lnTo>
                    <a:pt x="2464290" y="2324100"/>
                  </a:lnTo>
                  <a:lnTo>
                    <a:pt x="2468853" y="2324100"/>
                  </a:lnTo>
                  <a:lnTo>
                    <a:pt x="2465620" y="2298700"/>
                  </a:lnTo>
                  <a:lnTo>
                    <a:pt x="2468006" y="2286000"/>
                  </a:lnTo>
                  <a:close/>
                </a:path>
                <a:path w="2473960" h="2527300">
                  <a:moveTo>
                    <a:pt x="37255" y="2273300"/>
                  </a:moveTo>
                  <a:lnTo>
                    <a:pt x="12132" y="2273300"/>
                  </a:lnTo>
                  <a:lnTo>
                    <a:pt x="7667" y="2286000"/>
                  </a:lnTo>
                  <a:lnTo>
                    <a:pt x="20982" y="2286000"/>
                  </a:lnTo>
                  <a:lnTo>
                    <a:pt x="19218" y="2298700"/>
                  </a:lnTo>
                  <a:lnTo>
                    <a:pt x="11157" y="2298700"/>
                  </a:lnTo>
                  <a:lnTo>
                    <a:pt x="8856" y="2311400"/>
                  </a:lnTo>
                  <a:lnTo>
                    <a:pt x="40144" y="2311400"/>
                  </a:lnTo>
                  <a:lnTo>
                    <a:pt x="37279" y="2286000"/>
                  </a:lnTo>
                  <a:lnTo>
                    <a:pt x="37255" y="2273300"/>
                  </a:lnTo>
                  <a:close/>
                </a:path>
                <a:path w="2473960" h="2527300">
                  <a:moveTo>
                    <a:pt x="2426663" y="2298700"/>
                  </a:moveTo>
                  <a:lnTo>
                    <a:pt x="2423264" y="2298700"/>
                  </a:lnTo>
                  <a:lnTo>
                    <a:pt x="2423774" y="2311400"/>
                  </a:lnTo>
                  <a:lnTo>
                    <a:pt x="2426663" y="2298700"/>
                  </a:lnTo>
                  <a:close/>
                </a:path>
                <a:path w="2473960" h="2527300">
                  <a:moveTo>
                    <a:pt x="2433774" y="2286000"/>
                  </a:moveTo>
                  <a:lnTo>
                    <a:pt x="2424771" y="2286000"/>
                  </a:lnTo>
                  <a:lnTo>
                    <a:pt x="2427332" y="2298700"/>
                  </a:lnTo>
                  <a:lnTo>
                    <a:pt x="2431872" y="2298700"/>
                  </a:lnTo>
                  <a:lnTo>
                    <a:pt x="2432507" y="2311400"/>
                  </a:lnTo>
                  <a:lnTo>
                    <a:pt x="2444066" y="2311400"/>
                  </a:lnTo>
                  <a:lnTo>
                    <a:pt x="2438412" y="2298700"/>
                  </a:lnTo>
                  <a:lnTo>
                    <a:pt x="2433774" y="2286000"/>
                  </a:lnTo>
                  <a:close/>
                </a:path>
                <a:path w="2473960" h="2527300">
                  <a:moveTo>
                    <a:pt x="2433774" y="2286000"/>
                  </a:moveTo>
                  <a:lnTo>
                    <a:pt x="2438412" y="2298700"/>
                  </a:lnTo>
                  <a:lnTo>
                    <a:pt x="2444066" y="2311400"/>
                  </a:lnTo>
                  <a:lnTo>
                    <a:pt x="2440444" y="2298700"/>
                  </a:lnTo>
                  <a:lnTo>
                    <a:pt x="2433774" y="2286000"/>
                  </a:lnTo>
                  <a:close/>
                </a:path>
                <a:path w="2473960" h="2527300">
                  <a:moveTo>
                    <a:pt x="50132" y="2273300"/>
                  </a:moveTo>
                  <a:lnTo>
                    <a:pt x="43357" y="2286000"/>
                  </a:lnTo>
                  <a:lnTo>
                    <a:pt x="54267" y="2286000"/>
                  </a:lnTo>
                  <a:lnTo>
                    <a:pt x="50132" y="2273300"/>
                  </a:lnTo>
                  <a:close/>
                </a:path>
                <a:path w="2473960" h="2527300">
                  <a:moveTo>
                    <a:pt x="2460036" y="2273300"/>
                  </a:moveTo>
                  <a:lnTo>
                    <a:pt x="2427284" y="2273300"/>
                  </a:lnTo>
                  <a:lnTo>
                    <a:pt x="2428518" y="2286000"/>
                  </a:lnTo>
                  <a:lnTo>
                    <a:pt x="2458919" y="2286000"/>
                  </a:lnTo>
                  <a:lnTo>
                    <a:pt x="2460036" y="2273300"/>
                  </a:lnTo>
                  <a:close/>
                </a:path>
                <a:path w="2473960" h="2527300">
                  <a:moveTo>
                    <a:pt x="2461986" y="2273300"/>
                  </a:moveTo>
                  <a:lnTo>
                    <a:pt x="2460036" y="2273300"/>
                  </a:lnTo>
                  <a:lnTo>
                    <a:pt x="2461516" y="2286000"/>
                  </a:lnTo>
                  <a:lnTo>
                    <a:pt x="2465025" y="2286000"/>
                  </a:lnTo>
                  <a:lnTo>
                    <a:pt x="2464605" y="2282774"/>
                  </a:lnTo>
                  <a:lnTo>
                    <a:pt x="2461986" y="2273300"/>
                  </a:lnTo>
                  <a:close/>
                </a:path>
                <a:path w="2473960" h="2527300">
                  <a:moveTo>
                    <a:pt x="2464605" y="2282774"/>
                  </a:moveTo>
                  <a:lnTo>
                    <a:pt x="2465025" y="2286000"/>
                  </a:lnTo>
                  <a:lnTo>
                    <a:pt x="2465241" y="2285073"/>
                  </a:lnTo>
                  <a:lnTo>
                    <a:pt x="2464605" y="2282774"/>
                  </a:lnTo>
                  <a:close/>
                </a:path>
                <a:path w="2473960" h="2527300">
                  <a:moveTo>
                    <a:pt x="2465241" y="2285073"/>
                  </a:moveTo>
                  <a:lnTo>
                    <a:pt x="2465025" y="2286000"/>
                  </a:lnTo>
                  <a:lnTo>
                    <a:pt x="2465497" y="2286000"/>
                  </a:lnTo>
                  <a:lnTo>
                    <a:pt x="2465241" y="2285073"/>
                  </a:lnTo>
                  <a:close/>
                </a:path>
                <a:path w="2473960" h="2527300">
                  <a:moveTo>
                    <a:pt x="2468742" y="2247900"/>
                  </a:moveTo>
                  <a:lnTo>
                    <a:pt x="2433903" y="2247900"/>
                  </a:lnTo>
                  <a:lnTo>
                    <a:pt x="2436008" y="2260600"/>
                  </a:lnTo>
                  <a:lnTo>
                    <a:pt x="2461723" y="2260600"/>
                  </a:lnTo>
                  <a:lnTo>
                    <a:pt x="2464605" y="2282774"/>
                  </a:lnTo>
                  <a:lnTo>
                    <a:pt x="2465241" y="2285073"/>
                  </a:lnTo>
                  <a:lnTo>
                    <a:pt x="2467990" y="2273300"/>
                  </a:lnTo>
                  <a:lnTo>
                    <a:pt x="2468742" y="2247900"/>
                  </a:lnTo>
                  <a:close/>
                </a:path>
                <a:path w="2473960" h="2527300">
                  <a:moveTo>
                    <a:pt x="40277" y="2260600"/>
                  </a:moveTo>
                  <a:lnTo>
                    <a:pt x="3465" y="2260600"/>
                  </a:lnTo>
                  <a:lnTo>
                    <a:pt x="10354" y="2273300"/>
                  </a:lnTo>
                  <a:lnTo>
                    <a:pt x="39598" y="2273300"/>
                  </a:lnTo>
                  <a:lnTo>
                    <a:pt x="40277" y="2260600"/>
                  </a:lnTo>
                  <a:close/>
                </a:path>
                <a:path w="2473960" h="2527300">
                  <a:moveTo>
                    <a:pt x="2425757" y="2260600"/>
                  </a:moveTo>
                  <a:lnTo>
                    <a:pt x="2423318" y="2273300"/>
                  </a:lnTo>
                  <a:lnTo>
                    <a:pt x="2427284" y="2273300"/>
                  </a:lnTo>
                  <a:lnTo>
                    <a:pt x="2425757" y="2260600"/>
                  </a:lnTo>
                  <a:close/>
                </a:path>
                <a:path w="2473960" h="2527300">
                  <a:moveTo>
                    <a:pt x="2432242" y="2260600"/>
                  </a:moveTo>
                  <a:lnTo>
                    <a:pt x="2430051" y="2260600"/>
                  </a:lnTo>
                  <a:lnTo>
                    <a:pt x="2430412" y="2273300"/>
                  </a:lnTo>
                  <a:lnTo>
                    <a:pt x="2433045" y="2273300"/>
                  </a:lnTo>
                  <a:lnTo>
                    <a:pt x="2433336" y="2271482"/>
                  </a:lnTo>
                  <a:lnTo>
                    <a:pt x="2432242" y="2260600"/>
                  </a:lnTo>
                  <a:close/>
                </a:path>
                <a:path w="2473960" h="2527300">
                  <a:moveTo>
                    <a:pt x="2461723" y="2260600"/>
                  </a:moveTo>
                  <a:lnTo>
                    <a:pt x="2435076" y="2260600"/>
                  </a:lnTo>
                  <a:lnTo>
                    <a:pt x="2433336" y="2271482"/>
                  </a:lnTo>
                  <a:lnTo>
                    <a:pt x="2433518" y="2273300"/>
                  </a:lnTo>
                  <a:lnTo>
                    <a:pt x="2459914" y="2273300"/>
                  </a:lnTo>
                  <a:lnTo>
                    <a:pt x="2461723" y="2260600"/>
                  </a:lnTo>
                  <a:close/>
                </a:path>
                <a:path w="2473960" h="2527300">
                  <a:moveTo>
                    <a:pt x="45975" y="2222500"/>
                  </a:moveTo>
                  <a:lnTo>
                    <a:pt x="15713" y="2222500"/>
                  </a:lnTo>
                  <a:lnTo>
                    <a:pt x="13072" y="2235200"/>
                  </a:lnTo>
                  <a:lnTo>
                    <a:pt x="9870" y="2247900"/>
                  </a:lnTo>
                  <a:lnTo>
                    <a:pt x="8669" y="2260600"/>
                  </a:lnTo>
                  <a:lnTo>
                    <a:pt x="40634" y="2260600"/>
                  </a:lnTo>
                  <a:lnTo>
                    <a:pt x="40268" y="2247900"/>
                  </a:lnTo>
                  <a:lnTo>
                    <a:pt x="47057" y="2235200"/>
                  </a:lnTo>
                  <a:lnTo>
                    <a:pt x="48193" y="2235200"/>
                  </a:lnTo>
                  <a:lnTo>
                    <a:pt x="45975" y="2222500"/>
                  </a:lnTo>
                  <a:close/>
                </a:path>
                <a:path w="2473960" h="2527300">
                  <a:moveTo>
                    <a:pt x="50225" y="2247900"/>
                  </a:moveTo>
                  <a:lnTo>
                    <a:pt x="44999" y="2260600"/>
                  </a:lnTo>
                  <a:lnTo>
                    <a:pt x="53172" y="2260600"/>
                  </a:lnTo>
                  <a:lnTo>
                    <a:pt x="50225" y="2247900"/>
                  </a:lnTo>
                  <a:close/>
                </a:path>
                <a:path w="2473960" h="2527300">
                  <a:moveTo>
                    <a:pt x="2428250" y="2222500"/>
                  </a:moveTo>
                  <a:lnTo>
                    <a:pt x="2424607" y="2222500"/>
                  </a:lnTo>
                  <a:lnTo>
                    <a:pt x="2422565" y="2247900"/>
                  </a:lnTo>
                  <a:lnTo>
                    <a:pt x="2423357" y="2260600"/>
                  </a:lnTo>
                  <a:lnTo>
                    <a:pt x="2428217" y="2247900"/>
                  </a:lnTo>
                  <a:lnTo>
                    <a:pt x="2431208" y="2247900"/>
                  </a:lnTo>
                  <a:lnTo>
                    <a:pt x="2425548" y="2235200"/>
                  </a:lnTo>
                  <a:lnTo>
                    <a:pt x="2431002" y="2235200"/>
                  </a:lnTo>
                  <a:lnTo>
                    <a:pt x="2428250" y="2222500"/>
                  </a:lnTo>
                  <a:close/>
                </a:path>
                <a:path w="2473960" h="2527300">
                  <a:moveTo>
                    <a:pt x="2432490" y="2255812"/>
                  </a:moveTo>
                  <a:lnTo>
                    <a:pt x="2434606" y="2260600"/>
                  </a:lnTo>
                  <a:lnTo>
                    <a:pt x="2435076" y="2260600"/>
                  </a:lnTo>
                  <a:lnTo>
                    <a:pt x="2432490" y="2255812"/>
                  </a:lnTo>
                  <a:close/>
                </a:path>
                <a:path w="2473960" h="2527300">
                  <a:moveTo>
                    <a:pt x="2428994" y="2247900"/>
                  </a:moveTo>
                  <a:lnTo>
                    <a:pt x="2428217" y="2247900"/>
                  </a:lnTo>
                  <a:lnTo>
                    <a:pt x="2432490" y="2255812"/>
                  </a:lnTo>
                  <a:lnTo>
                    <a:pt x="2428994" y="2247900"/>
                  </a:lnTo>
                  <a:close/>
                </a:path>
                <a:path w="2473960" h="2527300">
                  <a:moveTo>
                    <a:pt x="2431169" y="2235967"/>
                  </a:moveTo>
                  <a:lnTo>
                    <a:pt x="2432990" y="2247900"/>
                  </a:lnTo>
                  <a:lnTo>
                    <a:pt x="2433755" y="2247900"/>
                  </a:lnTo>
                  <a:lnTo>
                    <a:pt x="2431169" y="2235967"/>
                  </a:lnTo>
                  <a:close/>
                </a:path>
                <a:path w="2473960" h="2527300">
                  <a:moveTo>
                    <a:pt x="2443146" y="2209800"/>
                  </a:moveTo>
                  <a:lnTo>
                    <a:pt x="2434672" y="2209800"/>
                  </a:lnTo>
                  <a:lnTo>
                    <a:pt x="2435982" y="2235200"/>
                  </a:lnTo>
                  <a:lnTo>
                    <a:pt x="2433755" y="2247900"/>
                  </a:lnTo>
                  <a:lnTo>
                    <a:pt x="2464383" y="2247900"/>
                  </a:lnTo>
                  <a:lnTo>
                    <a:pt x="2466919" y="2235200"/>
                  </a:lnTo>
                  <a:lnTo>
                    <a:pt x="2468115" y="2222500"/>
                  </a:lnTo>
                  <a:lnTo>
                    <a:pt x="2447808" y="2222500"/>
                  </a:lnTo>
                  <a:lnTo>
                    <a:pt x="2443146" y="2209800"/>
                  </a:lnTo>
                  <a:close/>
                </a:path>
                <a:path w="2473960" h="2527300">
                  <a:moveTo>
                    <a:pt x="2431052" y="2235200"/>
                  </a:moveTo>
                  <a:lnTo>
                    <a:pt x="2431169" y="2235967"/>
                  </a:lnTo>
                  <a:lnTo>
                    <a:pt x="2431052" y="2235200"/>
                  </a:lnTo>
                  <a:close/>
                </a:path>
                <a:path w="2473960" h="2527300">
                  <a:moveTo>
                    <a:pt x="21579" y="2159000"/>
                  </a:moveTo>
                  <a:lnTo>
                    <a:pt x="18541" y="2159000"/>
                  </a:lnTo>
                  <a:lnTo>
                    <a:pt x="10864" y="2171700"/>
                  </a:lnTo>
                  <a:lnTo>
                    <a:pt x="7065" y="2184400"/>
                  </a:lnTo>
                  <a:lnTo>
                    <a:pt x="12835" y="2184400"/>
                  </a:lnTo>
                  <a:lnTo>
                    <a:pt x="10332" y="2197100"/>
                  </a:lnTo>
                  <a:lnTo>
                    <a:pt x="7563" y="2197100"/>
                  </a:lnTo>
                  <a:lnTo>
                    <a:pt x="12537" y="2209800"/>
                  </a:lnTo>
                  <a:lnTo>
                    <a:pt x="8013" y="2222500"/>
                  </a:lnTo>
                  <a:lnTo>
                    <a:pt x="8411" y="2235200"/>
                  </a:lnTo>
                  <a:lnTo>
                    <a:pt x="11666" y="2222500"/>
                  </a:lnTo>
                  <a:lnTo>
                    <a:pt x="45975" y="2222500"/>
                  </a:lnTo>
                  <a:lnTo>
                    <a:pt x="42701" y="2209800"/>
                  </a:lnTo>
                  <a:lnTo>
                    <a:pt x="38808" y="2209800"/>
                  </a:lnTo>
                  <a:lnTo>
                    <a:pt x="40336" y="2184400"/>
                  </a:lnTo>
                  <a:lnTo>
                    <a:pt x="50857" y="2171700"/>
                  </a:lnTo>
                  <a:lnTo>
                    <a:pt x="18583" y="2171700"/>
                  </a:lnTo>
                  <a:lnTo>
                    <a:pt x="21579" y="2159000"/>
                  </a:lnTo>
                  <a:close/>
                </a:path>
                <a:path w="2473960" h="2527300">
                  <a:moveTo>
                    <a:pt x="2425892" y="2209800"/>
                  </a:moveTo>
                  <a:lnTo>
                    <a:pt x="2423937" y="2209800"/>
                  </a:lnTo>
                  <a:lnTo>
                    <a:pt x="2424434" y="2222500"/>
                  </a:lnTo>
                  <a:lnTo>
                    <a:pt x="2427354" y="2222500"/>
                  </a:lnTo>
                  <a:lnTo>
                    <a:pt x="2425892" y="2209800"/>
                  </a:lnTo>
                  <a:close/>
                </a:path>
                <a:path w="2473960" h="2527300">
                  <a:moveTo>
                    <a:pt x="2468850" y="2209800"/>
                  </a:moveTo>
                  <a:lnTo>
                    <a:pt x="2445882" y="2209800"/>
                  </a:lnTo>
                  <a:lnTo>
                    <a:pt x="2447808" y="2222500"/>
                  </a:lnTo>
                  <a:lnTo>
                    <a:pt x="2464303" y="2222500"/>
                  </a:lnTo>
                  <a:lnTo>
                    <a:pt x="2468850" y="2209800"/>
                  </a:lnTo>
                  <a:close/>
                </a:path>
                <a:path w="2473960" h="2527300">
                  <a:moveTo>
                    <a:pt x="49233" y="2197100"/>
                  </a:moveTo>
                  <a:lnTo>
                    <a:pt x="43261" y="2209800"/>
                  </a:lnTo>
                  <a:lnTo>
                    <a:pt x="52260" y="2209800"/>
                  </a:lnTo>
                  <a:lnTo>
                    <a:pt x="49233" y="2197100"/>
                  </a:lnTo>
                  <a:close/>
                </a:path>
                <a:path w="2473960" h="2527300">
                  <a:moveTo>
                    <a:pt x="2425017" y="2197100"/>
                  </a:moveTo>
                  <a:lnTo>
                    <a:pt x="2424619" y="2197100"/>
                  </a:lnTo>
                  <a:lnTo>
                    <a:pt x="2426780" y="2209800"/>
                  </a:lnTo>
                  <a:lnTo>
                    <a:pt x="2427915" y="2205188"/>
                  </a:lnTo>
                  <a:lnTo>
                    <a:pt x="2425017" y="2197100"/>
                  </a:lnTo>
                  <a:close/>
                </a:path>
                <a:path w="2473960" h="2527300">
                  <a:moveTo>
                    <a:pt x="2439702" y="2197100"/>
                  </a:moveTo>
                  <a:lnTo>
                    <a:pt x="2429906" y="2197100"/>
                  </a:lnTo>
                  <a:lnTo>
                    <a:pt x="2427915" y="2205188"/>
                  </a:lnTo>
                  <a:lnTo>
                    <a:pt x="2429567" y="2209800"/>
                  </a:lnTo>
                  <a:lnTo>
                    <a:pt x="2438614" y="2209800"/>
                  </a:lnTo>
                  <a:lnTo>
                    <a:pt x="2439702" y="2197100"/>
                  </a:lnTo>
                  <a:close/>
                </a:path>
                <a:path w="2473960" h="2527300">
                  <a:moveTo>
                    <a:pt x="2463479" y="2197100"/>
                  </a:moveTo>
                  <a:lnTo>
                    <a:pt x="2443467" y="2197100"/>
                  </a:lnTo>
                  <a:lnTo>
                    <a:pt x="2446963" y="2209800"/>
                  </a:lnTo>
                  <a:lnTo>
                    <a:pt x="2464191" y="2209800"/>
                  </a:lnTo>
                  <a:lnTo>
                    <a:pt x="2463479" y="2197100"/>
                  </a:lnTo>
                  <a:close/>
                </a:path>
                <a:path w="2473960" h="2527300">
                  <a:moveTo>
                    <a:pt x="2467011" y="2197100"/>
                  </a:moveTo>
                  <a:lnTo>
                    <a:pt x="2464628" y="2197100"/>
                  </a:lnTo>
                  <a:lnTo>
                    <a:pt x="2464191" y="2209800"/>
                  </a:lnTo>
                  <a:lnTo>
                    <a:pt x="2468709" y="2209800"/>
                  </a:lnTo>
                  <a:lnTo>
                    <a:pt x="2467011" y="2197100"/>
                  </a:lnTo>
                  <a:close/>
                </a:path>
                <a:path w="2473960" h="2527300">
                  <a:moveTo>
                    <a:pt x="2465675" y="2184400"/>
                  </a:moveTo>
                  <a:lnTo>
                    <a:pt x="2435095" y="2184400"/>
                  </a:lnTo>
                  <a:lnTo>
                    <a:pt x="2435930" y="2197100"/>
                  </a:lnTo>
                  <a:lnTo>
                    <a:pt x="2465439" y="2197100"/>
                  </a:lnTo>
                  <a:lnTo>
                    <a:pt x="2465675" y="2184400"/>
                  </a:lnTo>
                  <a:close/>
                </a:path>
                <a:path w="2473960" h="2527300">
                  <a:moveTo>
                    <a:pt x="2465127" y="2171700"/>
                  </a:moveTo>
                  <a:lnTo>
                    <a:pt x="2425776" y="2171700"/>
                  </a:lnTo>
                  <a:lnTo>
                    <a:pt x="2429669" y="2184400"/>
                  </a:lnTo>
                  <a:lnTo>
                    <a:pt x="2468229" y="2184400"/>
                  </a:lnTo>
                  <a:lnTo>
                    <a:pt x="2465127" y="2171700"/>
                  </a:lnTo>
                  <a:close/>
                </a:path>
                <a:path w="2473960" h="2527300">
                  <a:moveTo>
                    <a:pt x="23360" y="2159000"/>
                  </a:moveTo>
                  <a:lnTo>
                    <a:pt x="21579" y="2159000"/>
                  </a:lnTo>
                  <a:lnTo>
                    <a:pt x="18583" y="2171700"/>
                  </a:lnTo>
                  <a:lnTo>
                    <a:pt x="23360" y="2159000"/>
                  </a:lnTo>
                  <a:close/>
                </a:path>
                <a:path w="2473960" h="2527300">
                  <a:moveTo>
                    <a:pt x="40268" y="2159000"/>
                  </a:moveTo>
                  <a:lnTo>
                    <a:pt x="23360" y="2159000"/>
                  </a:lnTo>
                  <a:lnTo>
                    <a:pt x="18583" y="2171700"/>
                  </a:lnTo>
                  <a:lnTo>
                    <a:pt x="38194" y="2171700"/>
                  </a:lnTo>
                  <a:lnTo>
                    <a:pt x="40268" y="2159000"/>
                  </a:lnTo>
                  <a:close/>
                </a:path>
                <a:path w="2473960" h="2527300">
                  <a:moveTo>
                    <a:pt x="53823" y="2159000"/>
                  </a:moveTo>
                  <a:lnTo>
                    <a:pt x="40268" y="2159000"/>
                  </a:lnTo>
                  <a:lnTo>
                    <a:pt x="42206" y="2171700"/>
                  </a:lnTo>
                  <a:lnTo>
                    <a:pt x="49827" y="2171700"/>
                  </a:lnTo>
                  <a:lnTo>
                    <a:pt x="53823" y="2159000"/>
                  </a:lnTo>
                  <a:close/>
                </a:path>
                <a:path w="2473960" h="2527300">
                  <a:moveTo>
                    <a:pt x="2428951" y="2146300"/>
                  </a:moveTo>
                  <a:lnTo>
                    <a:pt x="2425982" y="2146300"/>
                  </a:lnTo>
                  <a:lnTo>
                    <a:pt x="2429129" y="2159000"/>
                  </a:lnTo>
                  <a:lnTo>
                    <a:pt x="2436390" y="2171700"/>
                  </a:lnTo>
                  <a:lnTo>
                    <a:pt x="2460914" y="2171700"/>
                  </a:lnTo>
                  <a:lnTo>
                    <a:pt x="2460136" y="2159000"/>
                  </a:lnTo>
                  <a:lnTo>
                    <a:pt x="2432328" y="2159000"/>
                  </a:lnTo>
                  <a:lnTo>
                    <a:pt x="2428951" y="2146300"/>
                  </a:lnTo>
                  <a:close/>
                </a:path>
                <a:path w="2473960" h="2527300">
                  <a:moveTo>
                    <a:pt x="39830" y="2120900"/>
                  </a:moveTo>
                  <a:lnTo>
                    <a:pt x="11203" y="2120900"/>
                  </a:lnTo>
                  <a:lnTo>
                    <a:pt x="10478" y="2133600"/>
                  </a:lnTo>
                  <a:lnTo>
                    <a:pt x="7202" y="2159000"/>
                  </a:lnTo>
                  <a:lnTo>
                    <a:pt x="13307" y="2159000"/>
                  </a:lnTo>
                  <a:lnTo>
                    <a:pt x="22582" y="2146300"/>
                  </a:lnTo>
                  <a:lnTo>
                    <a:pt x="45025" y="2146300"/>
                  </a:lnTo>
                  <a:lnTo>
                    <a:pt x="46067" y="2133600"/>
                  </a:lnTo>
                  <a:lnTo>
                    <a:pt x="39644" y="2133600"/>
                  </a:lnTo>
                  <a:lnTo>
                    <a:pt x="39830" y="2120900"/>
                  </a:lnTo>
                  <a:close/>
                </a:path>
                <a:path w="2473960" h="2527300">
                  <a:moveTo>
                    <a:pt x="27346" y="2146300"/>
                  </a:moveTo>
                  <a:lnTo>
                    <a:pt x="26069" y="2146300"/>
                  </a:lnTo>
                  <a:lnTo>
                    <a:pt x="25694" y="2159000"/>
                  </a:lnTo>
                  <a:lnTo>
                    <a:pt x="27872" y="2159000"/>
                  </a:lnTo>
                  <a:lnTo>
                    <a:pt x="27346" y="2146300"/>
                  </a:lnTo>
                  <a:close/>
                </a:path>
                <a:path w="2473960" h="2527300">
                  <a:moveTo>
                    <a:pt x="38985" y="2146300"/>
                  </a:moveTo>
                  <a:lnTo>
                    <a:pt x="28819" y="2146300"/>
                  </a:lnTo>
                  <a:lnTo>
                    <a:pt x="29437" y="2159000"/>
                  </a:lnTo>
                  <a:lnTo>
                    <a:pt x="40606" y="2159000"/>
                  </a:lnTo>
                  <a:lnTo>
                    <a:pt x="38985" y="2146300"/>
                  </a:lnTo>
                  <a:close/>
                </a:path>
                <a:path w="2473960" h="2527300">
                  <a:moveTo>
                    <a:pt x="46941" y="2146300"/>
                  </a:moveTo>
                  <a:lnTo>
                    <a:pt x="43883" y="2159000"/>
                  </a:lnTo>
                  <a:lnTo>
                    <a:pt x="44554" y="2159000"/>
                  </a:lnTo>
                  <a:lnTo>
                    <a:pt x="46941" y="2146300"/>
                  </a:lnTo>
                  <a:close/>
                </a:path>
                <a:path w="2473960" h="2527300">
                  <a:moveTo>
                    <a:pt x="2461629" y="2146300"/>
                  </a:moveTo>
                  <a:lnTo>
                    <a:pt x="2433114" y="2146300"/>
                  </a:lnTo>
                  <a:lnTo>
                    <a:pt x="2436097" y="2159000"/>
                  </a:lnTo>
                  <a:lnTo>
                    <a:pt x="2468185" y="2159000"/>
                  </a:lnTo>
                  <a:lnTo>
                    <a:pt x="2461629" y="2146300"/>
                  </a:lnTo>
                  <a:close/>
                </a:path>
                <a:path w="2473960" h="2527300">
                  <a:moveTo>
                    <a:pt x="2445684" y="2133600"/>
                  </a:moveTo>
                  <a:lnTo>
                    <a:pt x="2429232" y="2133600"/>
                  </a:lnTo>
                  <a:lnTo>
                    <a:pt x="2427714" y="2146300"/>
                  </a:lnTo>
                  <a:lnTo>
                    <a:pt x="2454157" y="2146300"/>
                  </a:lnTo>
                  <a:lnTo>
                    <a:pt x="2448224" y="2136967"/>
                  </a:lnTo>
                  <a:lnTo>
                    <a:pt x="2445684" y="2133600"/>
                  </a:lnTo>
                  <a:close/>
                </a:path>
                <a:path w="2473960" h="2527300">
                  <a:moveTo>
                    <a:pt x="2464662" y="2120900"/>
                  </a:moveTo>
                  <a:lnTo>
                    <a:pt x="2430326" y="2120900"/>
                  </a:lnTo>
                  <a:lnTo>
                    <a:pt x="2438167" y="2133600"/>
                  </a:lnTo>
                  <a:lnTo>
                    <a:pt x="2446083" y="2133600"/>
                  </a:lnTo>
                  <a:lnTo>
                    <a:pt x="2448224" y="2136967"/>
                  </a:lnTo>
                  <a:lnTo>
                    <a:pt x="2455263" y="2146300"/>
                  </a:lnTo>
                  <a:lnTo>
                    <a:pt x="2471870" y="2146300"/>
                  </a:lnTo>
                  <a:lnTo>
                    <a:pt x="2466084" y="2133600"/>
                  </a:lnTo>
                  <a:lnTo>
                    <a:pt x="2464662" y="2120900"/>
                  </a:lnTo>
                  <a:close/>
                </a:path>
                <a:path w="2473960" h="2527300">
                  <a:moveTo>
                    <a:pt x="2446083" y="2133600"/>
                  </a:moveTo>
                  <a:lnTo>
                    <a:pt x="2445684" y="2133600"/>
                  </a:lnTo>
                  <a:lnTo>
                    <a:pt x="2448224" y="2136967"/>
                  </a:lnTo>
                  <a:lnTo>
                    <a:pt x="2446083" y="2133600"/>
                  </a:lnTo>
                  <a:close/>
                </a:path>
                <a:path w="2473960" h="2527300">
                  <a:moveTo>
                    <a:pt x="52361" y="2120900"/>
                  </a:moveTo>
                  <a:lnTo>
                    <a:pt x="39830" y="2120900"/>
                  </a:lnTo>
                  <a:lnTo>
                    <a:pt x="40767" y="2133600"/>
                  </a:lnTo>
                  <a:lnTo>
                    <a:pt x="46911" y="2133600"/>
                  </a:lnTo>
                  <a:lnTo>
                    <a:pt x="52361" y="2120900"/>
                  </a:lnTo>
                  <a:close/>
                </a:path>
                <a:path w="2473960" h="2527300">
                  <a:moveTo>
                    <a:pt x="2428640" y="2123627"/>
                  </a:moveTo>
                  <a:lnTo>
                    <a:pt x="2422474" y="2133600"/>
                  </a:lnTo>
                  <a:lnTo>
                    <a:pt x="2436120" y="2133600"/>
                  </a:lnTo>
                  <a:lnTo>
                    <a:pt x="2428640" y="2123627"/>
                  </a:lnTo>
                  <a:close/>
                </a:path>
                <a:path w="2473960" h="2527300">
                  <a:moveTo>
                    <a:pt x="2430326" y="2120900"/>
                  </a:moveTo>
                  <a:lnTo>
                    <a:pt x="2428640" y="2123627"/>
                  </a:lnTo>
                  <a:lnTo>
                    <a:pt x="2436120" y="2133600"/>
                  </a:lnTo>
                  <a:lnTo>
                    <a:pt x="2438167" y="2133600"/>
                  </a:lnTo>
                  <a:lnTo>
                    <a:pt x="2430326" y="2120900"/>
                  </a:lnTo>
                  <a:close/>
                </a:path>
                <a:path w="2473960" h="2527300">
                  <a:moveTo>
                    <a:pt x="2430326" y="2120900"/>
                  </a:moveTo>
                  <a:lnTo>
                    <a:pt x="2426595" y="2120900"/>
                  </a:lnTo>
                  <a:lnTo>
                    <a:pt x="2428640" y="2123627"/>
                  </a:lnTo>
                  <a:lnTo>
                    <a:pt x="2430326" y="2120900"/>
                  </a:lnTo>
                  <a:close/>
                </a:path>
                <a:path w="2473960" h="2527300">
                  <a:moveTo>
                    <a:pt x="32529" y="2108200"/>
                  </a:moveTo>
                  <a:lnTo>
                    <a:pt x="14667" y="2108200"/>
                  </a:lnTo>
                  <a:lnTo>
                    <a:pt x="13163" y="2120900"/>
                  </a:lnTo>
                  <a:lnTo>
                    <a:pt x="32060" y="2120900"/>
                  </a:lnTo>
                  <a:lnTo>
                    <a:pt x="32529" y="2108200"/>
                  </a:lnTo>
                  <a:close/>
                </a:path>
                <a:path w="2473960" h="2527300">
                  <a:moveTo>
                    <a:pt x="43767" y="2108200"/>
                  </a:moveTo>
                  <a:lnTo>
                    <a:pt x="35642" y="2108200"/>
                  </a:lnTo>
                  <a:lnTo>
                    <a:pt x="34247" y="2120900"/>
                  </a:lnTo>
                  <a:lnTo>
                    <a:pt x="40730" y="2120900"/>
                  </a:lnTo>
                  <a:lnTo>
                    <a:pt x="43767" y="2108200"/>
                  </a:lnTo>
                  <a:close/>
                </a:path>
                <a:path w="2473960" h="2527300">
                  <a:moveTo>
                    <a:pt x="47261" y="2108200"/>
                  </a:moveTo>
                  <a:lnTo>
                    <a:pt x="40730" y="2120900"/>
                  </a:lnTo>
                  <a:lnTo>
                    <a:pt x="49516" y="2120900"/>
                  </a:lnTo>
                  <a:lnTo>
                    <a:pt x="47261" y="2108200"/>
                  </a:lnTo>
                  <a:close/>
                </a:path>
                <a:path w="2473960" h="2527300">
                  <a:moveTo>
                    <a:pt x="2462027" y="2108200"/>
                  </a:moveTo>
                  <a:lnTo>
                    <a:pt x="2426696" y="2108200"/>
                  </a:lnTo>
                  <a:lnTo>
                    <a:pt x="2429875" y="2120900"/>
                  </a:lnTo>
                  <a:lnTo>
                    <a:pt x="2464959" y="2120900"/>
                  </a:lnTo>
                  <a:lnTo>
                    <a:pt x="2462027" y="2108200"/>
                  </a:lnTo>
                  <a:close/>
                </a:path>
                <a:path w="2473960" h="2527300">
                  <a:moveTo>
                    <a:pt x="2468006" y="2095500"/>
                  </a:moveTo>
                  <a:lnTo>
                    <a:pt x="2467227" y="2108200"/>
                  </a:lnTo>
                  <a:lnTo>
                    <a:pt x="2464958" y="2108200"/>
                  </a:lnTo>
                  <a:lnTo>
                    <a:pt x="2464959" y="2120900"/>
                  </a:lnTo>
                  <a:lnTo>
                    <a:pt x="2466752" y="2120900"/>
                  </a:lnTo>
                  <a:lnTo>
                    <a:pt x="2468049" y="2108200"/>
                  </a:lnTo>
                  <a:lnTo>
                    <a:pt x="2468006" y="2095500"/>
                  </a:lnTo>
                  <a:close/>
                </a:path>
                <a:path w="2473960" h="2527300">
                  <a:moveTo>
                    <a:pt x="20540" y="2057400"/>
                  </a:moveTo>
                  <a:lnTo>
                    <a:pt x="10201" y="2057400"/>
                  </a:lnTo>
                  <a:lnTo>
                    <a:pt x="8572" y="2070100"/>
                  </a:lnTo>
                  <a:lnTo>
                    <a:pt x="10071" y="2082800"/>
                  </a:lnTo>
                  <a:lnTo>
                    <a:pt x="6689" y="2095500"/>
                  </a:lnTo>
                  <a:lnTo>
                    <a:pt x="7703" y="2108200"/>
                  </a:lnTo>
                  <a:lnTo>
                    <a:pt x="42657" y="2108200"/>
                  </a:lnTo>
                  <a:lnTo>
                    <a:pt x="40111" y="2095500"/>
                  </a:lnTo>
                  <a:lnTo>
                    <a:pt x="40910" y="2082800"/>
                  </a:lnTo>
                  <a:lnTo>
                    <a:pt x="49224" y="2082800"/>
                  </a:lnTo>
                  <a:lnTo>
                    <a:pt x="49317" y="2070100"/>
                  </a:lnTo>
                  <a:lnTo>
                    <a:pt x="18860" y="2070100"/>
                  </a:lnTo>
                  <a:lnTo>
                    <a:pt x="20540" y="2057400"/>
                  </a:lnTo>
                  <a:close/>
                </a:path>
                <a:path w="2473960" h="2527300">
                  <a:moveTo>
                    <a:pt x="52969" y="2095500"/>
                  </a:moveTo>
                  <a:lnTo>
                    <a:pt x="47344" y="2095500"/>
                  </a:lnTo>
                  <a:lnTo>
                    <a:pt x="42657" y="2108200"/>
                  </a:lnTo>
                  <a:lnTo>
                    <a:pt x="49977" y="2108200"/>
                  </a:lnTo>
                  <a:lnTo>
                    <a:pt x="52969" y="2095500"/>
                  </a:lnTo>
                  <a:close/>
                </a:path>
                <a:path w="2473960" h="2527300">
                  <a:moveTo>
                    <a:pt x="2429771" y="2082800"/>
                  </a:moveTo>
                  <a:lnTo>
                    <a:pt x="2427778" y="2082800"/>
                  </a:lnTo>
                  <a:lnTo>
                    <a:pt x="2427988" y="2095500"/>
                  </a:lnTo>
                  <a:lnTo>
                    <a:pt x="2429587" y="2108200"/>
                  </a:lnTo>
                  <a:lnTo>
                    <a:pt x="2433048" y="2108200"/>
                  </a:lnTo>
                  <a:lnTo>
                    <a:pt x="2430176" y="2095500"/>
                  </a:lnTo>
                  <a:lnTo>
                    <a:pt x="2435276" y="2095500"/>
                  </a:lnTo>
                  <a:lnTo>
                    <a:pt x="2429771" y="2082800"/>
                  </a:lnTo>
                  <a:close/>
                </a:path>
                <a:path w="2473960" h="2527300">
                  <a:moveTo>
                    <a:pt x="2452367" y="2070100"/>
                  </a:moveTo>
                  <a:lnTo>
                    <a:pt x="2432370" y="2070100"/>
                  </a:lnTo>
                  <a:lnTo>
                    <a:pt x="2436087" y="2082800"/>
                  </a:lnTo>
                  <a:lnTo>
                    <a:pt x="2435276" y="2095500"/>
                  </a:lnTo>
                  <a:lnTo>
                    <a:pt x="2436116" y="2095500"/>
                  </a:lnTo>
                  <a:lnTo>
                    <a:pt x="2433048" y="2108200"/>
                  </a:lnTo>
                  <a:lnTo>
                    <a:pt x="2463209" y="2108200"/>
                  </a:lnTo>
                  <a:lnTo>
                    <a:pt x="2462939" y="2095500"/>
                  </a:lnTo>
                  <a:lnTo>
                    <a:pt x="2460675" y="2082800"/>
                  </a:lnTo>
                  <a:lnTo>
                    <a:pt x="2453121" y="2082800"/>
                  </a:lnTo>
                  <a:lnTo>
                    <a:pt x="2452367" y="2070100"/>
                  </a:lnTo>
                  <a:close/>
                </a:path>
                <a:path w="2473960" h="2527300">
                  <a:moveTo>
                    <a:pt x="2423183" y="2070100"/>
                  </a:moveTo>
                  <a:lnTo>
                    <a:pt x="2419576" y="2082800"/>
                  </a:lnTo>
                  <a:lnTo>
                    <a:pt x="2428418" y="2082800"/>
                  </a:lnTo>
                  <a:lnTo>
                    <a:pt x="2423183" y="2070100"/>
                  </a:lnTo>
                  <a:close/>
                </a:path>
                <a:path w="2473960" h="2527300">
                  <a:moveTo>
                    <a:pt x="2465580" y="2057400"/>
                  </a:moveTo>
                  <a:lnTo>
                    <a:pt x="2460330" y="2057400"/>
                  </a:lnTo>
                  <a:lnTo>
                    <a:pt x="2462602" y="2070100"/>
                  </a:lnTo>
                  <a:lnTo>
                    <a:pt x="2460846" y="2070100"/>
                  </a:lnTo>
                  <a:lnTo>
                    <a:pt x="2456817" y="2082800"/>
                  </a:lnTo>
                  <a:lnTo>
                    <a:pt x="2468141" y="2082800"/>
                  </a:lnTo>
                  <a:lnTo>
                    <a:pt x="2464623" y="2070100"/>
                  </a:lnTo>
                  <a:lnTo>
                    <a:pt x="2465580" y="2057400"/>
                  </a:lnTo>
                  <a:close/>
                </a:path>
                <a:path w="2473960" h="2527300">
                  <a:moveTo>
                    <a:pt x="2469492" y="2070100"/>
                  </a:moveTo>
                  <a:lnTo>
                    <a:pt x="2468999" y="2070100"/>
                  </a:lnTo>
                  <a:lnTo>
                    <a:pt x="2469644" y="2082800"/>
                  </a:lnTo>
                  <a:lnTo>
                    <a:pt x="2469492" y="2070100"/>
                  </a:lnTo>
                  <a:close/>
                </a:path>
                <a:path w="2473960" h="2527300">
                  <a:moveTo>
                    <a:pt x="42498" y="2057400"/>
                  </a:moveTo>
                  <a:lnTo>
                    <a:pt x="22662" y="2057400"/>
                  </a:lnTo>
                  <a:lnTo>
                    <a:pt x="21421" y="2070100"/>
                  </a:lnTo>
                  <a:lnTo>
                    <a:pt x="38600" y="2070100"/>
                  </a:lnTo>
                  <a:lnTo>
                    <a:pt x="42498" y="2057400"/>
                  </a:lnTo>
                  <a:close/>
                </a:path>
                <a:path w="2473960" h="2527300">
                  <a:moveTo>
                    <a:pt x="48652" y="2057400"/>
                  </a:moveTo>
                  <a:lnTo>
                    <a:pt x="43355" y="2057400"/>
                  </a:lnTo>
                  <a:lnTo>
                    <a:pt x="38600" y="2070100"/>
                  </a:lnTo>
                  <a:lnTo>
                    <a:pt x="46382" y="2070100"/>
                  </a:lnTo>
                  <a:lnTo>
                    <a:pt x="48652" y="2057400"/>
                  </a:lnTo>
                  <a:close/>
                </a:path>
                <a:path w="2473960" h="2527300">
                  <a:moveTo>
                    <a:pt x="51675" y="2057400"/>
                  </a:moveTo>
                  <a:lnTo>
                    <a:pt x="50997" y="2070100"/>
                  </a:lnTo>
                  <a:lnTo>
                    <a:pt x="52226" y="2070100"/>
                  </a:lnTo>
                  <a:lnTo>
                    <a:pt x="51675" y="2057400"/>
                  </a:lnTo>
                  <a:close/>
                </a:path>
                <a:path w="2473960" h="2527300">
                  <a:moveTo>
                    <a:pt x="2425481" y="2057400"/>
                  </a:moveTo>
                  <a:lnTo>
                    <a:pt x="2423274" y="2057400"/>
                  </a:lnTo>
                  <a:lnTo>
                    <a:pt x="2426294" y="2070100"/>
                  </a:lnTo>
                  <a:lnTo>
                    <a:pt x="2427921" y="2070100"/>
                  </a:lnTo>
                  <a:lnTo>
                    <a:pt x="2426035" y="2059431"/>
                  </a:lnTo>
                  <a:lnTo>
                    <a:pt x="2425481" y="2057400"/>
                  </a:lnTo>
                  <a:close/>
                </a:path>
                <a:path w="2473960" h="2527300">
                  <a:moveTo>
                    <a:pt x="2460330" y="2057400"/>
                  </a:moveTo>
                  <a:lnTo>
                    <a:pt x="2425676" y="2057400"/>
                  </a:lnTo>
                  <a:lnTo>
                    <a:pt x="2426035" y="2059431"/>
                  </a:lnTo>
                  <a:lnTo>
                    <a:pt x="2428947" y="2070100"/>
                  </a:lnTo>
                  <a:lnTo>
                    <a:pt x="2459010" y="2070100"/>
                  </a:lnTo>
                  <a:lnTo>
                    <a:pt x="2460330" y="2057400"/>
                  </a:lnTo>
                  <a:close/>
                </a:path>
                <a:path w="2473960" h="2527300">
                  <a:moveTo>
                    <a:pt x="2425676" y="2057400"/>
                  </a:moveTo>
                  <a:lnTo>
                    <a:pt x="2425481" y="2057400"/>
                  </a:lnTo>
                  <a:lnTo>
                    <a:pt x="2426035" y="2059431"/>
                  </a:lnTo>
                  <a:lnTo>
                    <a:pt x="2425676" y="2057400"/>
                  </a:lnTo>
                  <a:close/>
                </a:path>
                <a:path w="2473960" h="2527300">
                  <a:moveTo>
                    <a:pt x="5090" y="2044700"/>
                  </a:moveTo>
                  <a:lnTo>
                    <a:pt x="6289" y="2057400"/>
                  </a:lnTo>
                  <a:lnTo>
                    <a:pt x="8803" y="2057400"/>
                  </a:lnTo>
                  <a:lnTo>
                    <a:pt x="5090" y="2044700"/>
                  </a:lnTo>
                  <a:close/>
                </a:path>
                <a:path w="2473960" h="2527300">
                  <a:moveTo>
                    <a:pt x="22659" y="2019300"/>
                  </a:moveTo>
                  <a:lnTo>
                    <a:pt x="12572" y="2019300"/>
                  </a:lnTo>
                  <a:lnTo>
                    <a:pt x="12842" y="2032000"/>
                  </a:lnTo>
                  <a:lnTo>
                    <a:pt x="9353" y="2044700"/>
                  </a:lnTo>
                  <a:lnTo>
                    <a:pt x="7640" y="2044700"/>
                  </a:lnTo>
                  <a:lnTo>
                    <a:pt x="11158" y="2057400"/>
                  </a:lnTo>
                  <a:lnTo>
                    <a:pt x="13179" y="2057400"/>
                  </a:lnTo>
                  <a:lnTo>
                    <a:pt x="14935" y="2044700"/>
                  </a:lnTo>
                  <a:lnTo>
                    <a:pt x="18964" y="2032000"/>
                  </a:lnTo>
                  <a:lnTo>
                    <a:pt x="22659" y="2019300"/>
                  </a:lnTo>
                  <a:close/>
                </a:path>
                <a:path w="2473960" h="2527300">
                  <a:moveTo>
                    <a:pt x="35540" y="2044700"/>
                  </a:moveTo>
                  <a:lnTo>
                    <a:pt x="16771" y="2044700"/>
                  </a:lnTo>
                  <a:lnTo>
                    <a:pt x="15452" y="2057400"/>
                  </a:lnTo>
                  <a:lnTo>
                    <a:pt x="34814" y="2057400"/>
                  </a:lnTo>
                  <a:lnTo>
                    <a:pt x="35540" y="2044700"/>
                  </a:lnTo>
                  <a:close/>
                </a:path>
                <a:path w="2473960" h="2527300">
                  <a:moveTo>
                    <a:pt x="2464891" y="2006600"/>
                  </a:moveTo>
                  <a:lnTo>
                    <a:pt x="2461757" y="2019300"/>
                  </a:lnTo>
                  <a:lnTo>
                    <a:pt x="2433284" y="2019300"/>
                  </a:lnTo>
                  <a:lnTo>
                    <a:pt x="2436916" y="2032000"/>
                  </a:lnTo>
                  <a:lnTo>
                    <a:pt x="2440967" y="2032000"/>
                  </a:lnTo>
                  <a:lnTo>
                    <a:pt x="2440241" y="2044700"/>
                  </a:lnTo>
                  <a:lnTo>
                    <a:pt x="2437152" y="2044700"/>
                  </a:lnTo>
                  <a:lnTo>
                    <a:pt x="2434495" y="2057400"/>
                  </a:lnTo>
                  <a:lnTo>
                    <a:pt x="2467209" y="2057400"/>
                  </a:lnTo>
                  <a:lnTo>
                    <a:pt x="2465709" y="2044700"/>
                  </a:lnTo>
                  <a:lnTo>
                    <a:pt x="2469092" y="2032000"/>
                  </a:lnTo>
                  <a:lnTo>
                    <a:pt x="2468078" y="2019300"/>
                  </a:lnTo>
                  <a:lnTo>
                    <a:pt x="2464891" y="2006600"/>
                  </a:lnTo>
                  <a:close/>
                </a:path>
                <a:path w="2473960" h="2527300">
                  <a:moveTo>
                    <a:pt x="43950" y="2019300"/>
                  </a:moveTo>
                  <a:lnTo>
                    <a:pt x="22659" y="2019300"/>
                  </a:lnTo>
                  <a:lnTo>
                    <a:pt x="23413" y="2044700"/>
                  </a:lnTo>
                  <a:lnTo>
                    <a:pt x="38629" y="2044700"/>
                  </a:lnTo>
                  <a:lnTo>
                    <a:pt x="43950" y="2019300"/>
                  </a:lnTo>
                  <a:close/>
                </a:path>
                <a:path w="2473960" h="2527300">
                  <a:moveTo>
                    <a:pt x="10822" y="2006600"/>
                  </a:moveTo>
                  <a:lnTo>
                    <a:pt x="9029" y="2006600"/>
                  </a:lnTo>
                  <a:lnTo>
                    <a:pt x="7732" y="2019300"/>
                  </a:lnTo>
                  <a:lnTo>
                    <a:pt x="7775" y="2032000"/>
                  </a:lnTo>
                  <a:lnTo>
                    <a:pt x="8554" y="2019300"/>
                  </a:lnTo>
                  <a:lnTo>
                    <a:pt x="12290" y="2019300"/>
                  </a:lnTo>
                  <a:lnTo>
                    <a:pt x="10822" y="2006600"/>
                  </a:lnTo>
                  <a:close/>
                </a:path>
                <a:path w="2473960" h="2527300">
                  <a:moveTo>
                    <a:pt x="2471731" y="2019300"/>
                  </a:moveTo>
                  <a:lnTo>
                    <a:pt x="2470437" y="2019300"/>
                  </a:lnTo>
                  <a:lnTo>
                    <a:pt x="2470995" y="2032000"/>
                  </a:lnTo>
                  <a:lnTo>
                    <a:pt x="2471671" y="2032000"/>
                  </a:lnTo>
                  <a:lnTo>
                    <a:pt x="2471731" y="2019300"/>
                  </a:lnTo>
                  <a:close/>
                </a:path>
                <a:path w="2473960" h="2527300">
                  <a:moveTo>
                    <a:pt x="23515" y="2006600"/>
                  </a:moveTo>
                  <a:lnTo>
                    <a:pt x="13754" y="2006600"/>
                  </a:lnTo>
                  <a:lnTo>
                    <a:pt x="12290" y="2019300"/>
                  </a:lnTo>
                  <a:lnTo>
                    <a:pt x="22817" y="2019300"/>
                  </a:lnTo>
                  <a:lnTo>
                    <a:pt x="23515" y="2006600"/>
                  </a:lnTo>
                  <a:close/>
                </a:path>
                <a:path w="2473960" h="2527300">
                  <a:moveTo>
                    <a:pt x="52507" y="2006600"/>
                  </a:moveTo>
                  <a:lnTo>
                    <a:pt x="23515" y="2006600"/>
                  </a:lnTo>
                  <a:lnTo>
                    <a:pt x="22817" y="2019300"/>
                  </a:lnTo>
                  <a:lnTo>
                    <a:pt x="47058" y="2019300"/>
                  </a:lnTo>
                  <a:lnTo>
                    <a:pt x="52507" y="2006600"/>
                  </a:lnTo>
                  <a:close/>
                </a:path>
                <a:path w="2473960" h="2527300">
                  <a:moveTo>
                    <a:pt x="2427107" y="2006600"/>
                  </a:moveTo>
                  <a:lnTo>
                    <a:pt x="2421910" y="2006600"/>
                  </a:lnTo>
                  <a:lnTo>
                    <a:pt x="2424704" y="2019300"/>
                  </a:lnTo>
                  <a:lnTo>
                    <a:pt x="2427107" y="2006600"/>
                  </a:lnTo>
                  <a:close/>
                </a:path>
                <a:path w="2473960" h="2527300">
                  <a:moveTo>
                    <a:pt x="2461114" y="2006600"/>
                  </a:moveTo>
                  <a:lnTo>
                    <a:pt x="2427129" y="2006600"/>
                  </a:lnTo>
                  <a:lnTo>
                    <a:pt x="2432426" y="2019300"/>
                  </a:lnTo>
                  <a:lnTo>
                    <a:pt x="2461757" y="2019300"/>
                  </a:lnTo>
                  <a:lnTo>
                    <a:pt x="2461114" y="2006600"/>
                  </a:lnTo>
                  <a:close/>
                </a:path>
                <a:path w="2473960" h="2527300">
                  <a:moveTo>
                    <a:pt x="39695" y="1993900"/>
                  </a:moveTo>
                  <a:lnTo>
                    <a:pt x="11119" y="1993900"/>
                  </a:lnTo>
                  <a:lnTo>
                    <a:pt x="10535" y="2006600"/>
                  </a:lnTo>
                  <a:lnTo>
                    <a:pt x="43411" y="2006600"/>
                  </a:lnTo>
                  <a:lnTo>
                    <a:pt x="39695" y="1993900"/>
                  </a:lnTo>
                  <a:close/>
                </a:path>
                <a:path w="2473960" h="2527300">
                  <a:moveTo>
                    <a:pt x="2424847" y="1993900"/>
                  </a:moveTo>
                  <a:lnTo>
                    <a:pt x="2423555" y="1993900"/>
                  </a:lnTo>
                  <a:lnTo>
                    <a:pt x="2424106" y="2006600"/>
                  </a:lnTo>
                  <a:lnTo>
                    <a:pt x="2424784" y="2006600"/>
                  </a:lnTo>
                  <a:lnTo>
                    <a:pt x="2424847" y="1993900"/>
                  </a:lnTo>
                  <a:close/>
                </a:path>
                <a:path w="2473960" h="2527300">
                  <a:moveTo>
                    <a:pt x="2464579" y="1993900"/>
                  </a:moveTo>
                  <a:lnTo>
                    <a:pt x="2426465" y="1993900"/>
                  </a:lnTo>
                  <a:lnTo>
                    <a:pt x="2429399" y="2006600"/>
                  </a:lnTo>
                  <a:lnTo>
                    <a:pt x="2462618" y="2006600"/>
                  </a:lnTo>
                  <a:lnTo>
                    <a:pt x="2464579" y="1993900"/>
                  </a:lnTo>
                  <a:close/>
                </a:path>
                <a:path w="2473960" h="2527300">
                  <a:moveTo>
                    <a:pt x="33547" y="1955800"/>
                  </a:moveTo>
                  <a:lnTo>
                    <a:pt x="30097" y="1955800"/>
                  </a:lnTo>
                  <a:lnTo>
                    <a:pt x="10950" y="1981200"/>
                  </a:lnTo>
                  <a:lnTo>
                    <a:pt x="3911" y="1993900"/>
                  </a:lnTo>
                  <a:lnTo>
                    <a:pt x="39567" y="1993900"/>
                  </a:lnTo>
                  <a:lnTo>
                    <a:pt x="39665" y="1981200"/>
                  </a:lnTo>
                  <a:lnTo>
                    <a:pt x="47793" y="1981200"/>
                  </a:lnTo>
                  <a:lnTo>
                    <a:pt x="46194" y="1968500"/>
                  </a:lnTo>
                  <a:lnTo>
                    <a:pt x="27568" y="1968500"/>
                  </a:lnTo>
                  <a:lnTo>
                    <a:pt x="33547" y="1955800"/>
                  </a:lnTo>
                  <a:close/>
                </a:path>
                <a:path w="2473960" h="2527300">
                  <a:moveTo>
                    <a:pt x="47793" y="1981200"/>
                  </a:moveTo>
                  <a:lnTo>
                    <a:pt x="45605" y="1981200"/>
                  </a:lnTo>
                  <a:lnTo>
                    <a:pt x="39567" y="1993900"/>
                  </a:lnTo>
                  <a:lnTo>
                    <a:pt x="48003" y="1993900"/>
                  </a:lnTo>
                  <a:lnTo>
                    <a:pt x="47793" y="1981200"/>
                  </a:lnTo>
                  <a:close/>
                </a:path>
                <a:path w="2473960" h="2527300">
                  <a:moveTo>
                    <a:pt x="53383" y="1981200"/>
                  </a:moveTo>
                  <a:lnTo>
                    <a:pt x="51987" y="1981200"/>
                  </a:lnTo>
                  <a:lnTo>
                    <a:pt x="50896" y="1993900"/>
                  </a:lnTo>
                  <a:lnTo>
                    <a:pt x="52597" y="1993900"/>
                  </a:lnTo>
                  <a:lnTo>
                    <a:pt x="53383" y="1981200"/>
                  </a:lnTo>
                  <a:close/>
                </a:path>
                <a:path w="2473960" h="2527300">
                  <a:moveTo>
                    <a:pt x="2429438" y="1981200"/>
                  </a:moveTo>
                  <a:lnTo>
                    <a:pt x="2426557" y="1993900"/>
                  </a:lnTo>
                  <a:lnTo>
                    <a:pt x="2434871" y="1993900"/>
                  </a:lnTo>
                  <a:lnTo>
                    <a:pt x="2429438" y="1981200"/>
                  </a:lnTo>
                  <a:close/>
                </a:path>
                <a:path w="2473960" h="2527300">
                  <a:moveTo>
                    <a:pt x="2437279" y="1943100"/>
                  </a:moveTo>
                  <a:lnTo>
                    <a:pt x="2426265" y="1943100"/>
                  </a:lnTo>
                  <a:lnTo>
                    <a:pt x="2428520" y="1955800"/>
                  </a:lnTo>
                  <a:lnTo>
                    <a:pt x="2435051" y="1968500"/>
                  </a:lnTo>
                  <a:lnTo>
                    <a:pt x="2461682" y="1968500"/>
                  </a:lnTo>
                  <a:lnTo>
                    <a:pt x="2462097" y="1970860"/>
                  </a:lnTo>
                  <a:lnTo>
                    <a:pt x="2464916" y="1981200"/>
                  </a:lnTo>
                  <a:lnTo>
                    <a:pt x="2435670" y="1981200"/>
                  </a:lnTo>
                  <a:lnTo>
                    <a:pt x="2434871" y="1993900"/>
                  </a:lnTo>
                  <a:lnTo>
                    <a:pt x="2465303" y="1993900"/>
                  </a:lnTo>
                  <a:lnTo>
                    <a:pt x="2468579" y="1968500"/>
                  </a:lnTo>
                  <a:lnTo>
                    <a:pt x="2462474" y="1955800"/>
                  </a:lnTo>
                  <a:lnTo>
                    <a:pt x="2433288" y="1955800"/>
                  </a:lnTo>
                  <a:lnTo>
                    <a:pt x="2437279" y="1943100"/>
                  </a:lnTo>
                  <a:close/>
                </a:path>
                <a:path w="2473960" h="2527300">
                  <a:moveTo>
                    <a:pt x="2438012" y="1968500"/>
                  </a:moveTo>
                  <a:lnTo>
                    <a:pt x="2428437" y="1968500"/>
                  </a:lnTo>
                  <a:lnTo>
                    <a:pt x="2433124" y="1981200"/>
                  </a:lnTo>
                  <a:lnTo>
                    <a:pt x="2439480" y="1981200"/>
                  </a:lnTo>
                  <a:lnTo>
                    <a:pt x="2438012" y="1968500"/>
                  </a:lnTo>
                  <a:close/>
                </a:path>
                <a:path w="2473960" h="2527300">
                  <a:moveTo>
                    <a:pt x="2441535" y="1968500"/>
                  </a:moveTo>
                  <a:lnTo>
                    <a:pt x="2438012" y="1968500"/>
                  </a:lnTo>
                  <a:lnTo>
                    <a:pt x="2440138" y="1981200"/>
                  </a:lnTo>
                  <a:lnTo>
                    <a:pt x="2441535" y="1968500"/>
                  </a:lnTo>
                  <a:close/>
                </a:path>
                <a:path w="2473960" h="2527300">
                  <a:moveTo>
                    <a:pt x="2461453" y="1968500"/>
                  </a:moveTo>
                  <a:lnTo>
                    <a:pt x="2441535" y="1968500"/>
                  </a:lnTo>
                  <a:lnTo>
                    <a:pt x="2443720" y="1981200"/>
                  </a:lnTo>
                  <a:lnTo>
                    <a:pt x="2463914" y="1981200"/>
                  </a:lnTo>
                  <a:lnTo>
                    <a:pt x="2462097" y="1970860"/>
                  </a:lnTo>
                  <a:lnTo>
                    <a:pt x="2461453" y="1968500"/>
                  </a:lnTo>
                  <a:close/>
                </a:path>
                <a:path w="2473960" h="2527300">
                  <a:moveTo>
                    <a:pt x="2461682" y="1968500"/>
                  </a:moveTo>
                  <a:lnTo>
                    <a:pt x="2461453" y="1968500"/>
                  </a:lnTo>
                  <a:lnTo>
                    <a:pt x="2462097" y="1970860"/>
                  </a:lnTo>
                  <a:lnTo>
                    <a:pt x="2461682" y="1968500"/>
                  </a:lnTo>
                  <a:close/>
                </a:path>
                <a:path w="2473960" h="2527300">
                  <a:moveTo>
                    <a:pt x="42025" y="1917700"/>
                  </a:moveTo>
                  <a:lnTo>
                    <a:pt x="16253" y="1917700"/>
                  </a:lnTo>
                  <a:lnTo>
                    <a:pt x="11879" y="1930400"/>
                  </a:lnTo>
                  <a:lnTo>
                    <a:pt x="7302" y="1943100"/>
                  </a:lnTo>
                  <a:lnTo>
                    <a:pt x="17349" y="1943100"/>
                  </a:lnTo>
                  <a:lnTo>
                    <a:pt x="13001" y="1955800"/>
                  </a:lnTo>
                  <a:lnTo>
                    <a:pt x="8683" y="1968500"/>
                  </a:lnTo>
                  <a:lnTo>
                    <a:pt x="20523" y="1968500"/>
                  </a:lnTo>
                  <a:lnTo>
                    <a:pt x="30097" y="1955800"/>
                  </a:lnTo>
                  <a:lnTo>
                    <a:pt x="39661" y="1955800"/>
                  </a:lnTo>
                  <a:lnTo>
                    <a:pt x="43079" y="1951242"/>
                  </a:lnTo>
                  <a:lnTo>
                    <a:pt x="46009" y="1943100"/>
                  </a:lnTo>
                  <a:lnTo>
                    <a:pt x="42025" y="1917700"/>
                  </a:lnTo>
                  <a:close/>
                </a:path>
                <a:path w="2473960" h="2527300">
                  <a:moveTo>
                    <a:pt x="49085" y="1955800"/>
                  </a:moveTo>
                  <a:lnTo>
                    <a:pt x="33547" y="1955800"/>
                  </a:lnTo>
                  <a:lnTo>
                    <a:pt x="27568" y="1968500"/>
                  </a:lnTo>
                  <a:lnTo>
                    <a:pt x="45770" y="1968500"/>
                  </a:lnTo>
                  <a:lnTo>
                    <a:pt x="49085" y="1955800"/>
                  </a:lnTo>
                  <a:close/>
                </a:path>
                <a:path w="2473960" h="2527300">
                  <a:moveTo>
                    <a:pt x="55021" y="1955800"/>
                  </a:moveTo>
                  <a:lnTo>
                    <a:pt x="52192" y="1955800"/>
                  </a:lnTo>
                  <a:lnTo>
                    <a:pt x="49785" y="1968500"/>
                  </a:lnTo>
                  <a:lnTo>
                    <a:pt x="55021" y="1955800"/>
                  </a:lnTo>
                  <a:close/>
                </a:path>
                <a:path w="2473960" h="2527300">
                  <a:moveTo>
                    <a:pt x="2425804" y="1955800"/>
                  </a:moveTo>
                  <a:lnTo>
                    <a:pt x="2422813" y="1968500"/>
                  </a:lnTo>
                  <a:lnTo>
                    <a:pt x="2432015" y="1968500"/>
                  </a:lnTo>
                  <a:lnTo>
                    <a:pt x="2425804" y="1955800"/>
                  </a:lnTo>
                  <a:close/>
                </a:path>
                <a:path w="2473960" h="2527300">
                  <a:moveTo>
                    <a:pt x="43079" y="1951242"/>
                  </a:moveTo>
                  <a:lnTo>
                    <a:pt x="39661" y="1955800"/>
                  </a:lnTo>
                  <a:lnTo>
                    <a:pt x="41439" y="1955800"/>
                  </a:lnTo>
                  <a:lnTo>
                    <a:pt x="43079" y="1951242"/>
                  </a:lnTo>
                  <a:close/>
                </a:path>
                <a:path w="2473960" h="2527300">
                  <a:moveTo>
                    <a:pt x="43744" y="1950355"/>
                  </a:moveTo>
                  <a:lnTo>
                    <a:pt x="43079" y="1951242"/>
                  </a:lnTo>
                  <a:lnTo>
                    <a:pt x="41439" y="1955800"/>
                  </a:lnTo>
                  <a:lnTo>
                    <a:pt x="41917" y="1955800"/>
                  </a:lnTo>
                  <a:lnTo>
                    <a:pt x="43744" y="1950355"/>
                  </a:lnTo>
                  <a:close/>
                </a:path>
                <a:path w="2473960" h="2527300">
                  <a:moveTo>
                    <a:pt x="49185" y="1943100"/>
                  </a:moveTo>
                  <a:lnTo>
                    <a:pt x="46798" y="1946283"/>
                  </a:lnTo>
                  <a:lnTo>
                    <a:pt x="48646" y="1955800"/>
                  </a:lnTo>
                  <a:lnTo>
                    <a:pt x="50435" y="1955800"/>
                  </a:lnTo>
                  <a:lnTo>
                    <a:pt x="49185" y="1943100"/>
                  </a:lnTo>
                  <a:close/>
                </a:path>
                <a:path w="2473960" h="2527300">
                  <a:moveTo>
                    <a:pt x="2446344" y="1943100"/>
                  </a:moveTo>
                  <a:lnTo>
                    <a:pt x="2437279" y="1943100"/>
                  </a:lnTo>
                  <a:lnTo>
                    <a:pt x="2435952" y="1955800"/>
                  </a:lnTo>
                  <a:lnTo>
                    <a:pt x="2446963" y="1955800"/>
                  </a:lnTo>
                  <a:lnTo>
                    <a:pt x="2446344" y="1943100"/>
                  </a:lnTo>
                  <a:close/>
                </a:path>
                <a:path w="2473960" h="2527300">
                  <a:moveTo>
                    <a:pt x="2450087" y="1943100"/>
                  </a:moveTo>
                  <a:lnTo>
                    <a:pt x="2447908" y="1943100"/>
                  </a:lnTo>
                  <a:lnTo>
                    <a:pt x="2448435" y="1955800"/>
                  </a:lnTo>
                  <a:lnTo>
                    <a:pt x="2449712" y="1955800"/>
                  </a:lnTo>
                  <a:lnTo>
                    <a:pt x="2450087" y="1943100"/>
                  </a:lnTo>
                  <a:close/>
                </a:path>
                <a:path w="2473960" h="2527300">
                  <a:moveTo>
                    <a:pt x="2459377" y="1917700"/>
                  </a:moveTo>
                  <a:lnTo>
                    <a:pt x="2435174" y="1917700"/>
                  </a:lnTo>
                  <a:lnTo>
                    <a:pt x="2436795" y="1943100"/>
                  </a:lnTo>
                  <a:lnTo>
                    <a:pt x="2457197" y="1943100"/>
                  </a:lnTo>
                  <a:lnTo>
                    <a:pt x="2452421" y="1955800"/>
                  </a:lnTo>
                  <a:lnTo>
                    <a:pt x="2468715" y="1955800"/>
                  </a:lnTo>
                  <a:lnTo>
                    <a:pt x="2462945" y="1943100"/>
                  </a:lnTo>
                  <a:lnTo>
                    <a:pt x="2465449" y="1930400"/>
                  </a:lnTo>
                  <a:lnTo>
                    <a:pt x="2462310" y="1930400"/>
                  </a:lnTo>
                  <a:lnTo>
                    <a:pt x="2459377" y="1917700"/>
                  </a:lnTo>
                  <a:close/>
                </a:path>
                <a:path w="2473960" h="2527300">
                  <a:moveTo>
                    <a:pt x="46179" y="1943100"/>
                  </a:moveTo>
                  <a:lnTo>
                    <a:pt x="43744" y="1950355"/>
                  </a:lnTo>
                  <a:lnTo>
                    <a:pt x="46798" y="1946283"/>
                  </a:lnTo>
                  <a:lnTo>
                    <a:pt x="46179" y="1943100"/>
                  </a:lnTo>
                  <a:close/>
                </a:path>
                <a:path w="2473960" h="2527300">
                  <a:moveTo>
                    <a:pt x="2430755" y="1930400"/>
                  </a:moveTo>
                  <a:lnTo>
                    <a:pt x="2429714" y="1943100"/>
                  </a:lnTo>
                  <a:lnTo>
                    <a:pt x="2436795" y="1943100"/>
                  </a:lnTo>
                  <a:lnTo>
                    <a:pt x="2430755" y="1930400"/>
                  </a:lnTo>
                  <a:close/>
                </a:path>
                <a:path w="2473960" h="2527300">
                  <a:moveTo>
                    <a:pt x="16253" y="1917700"/>
                  </a:moveTo>
                  <a:lnTo>
                    <a:pt x="7268" y="1917700"/>
                  </a:lnTo>
                  <a:lnTo>
                    <a:pt x="7216" y="1930400"/>
                  </a:lnTo>
                  <a:lnTo>
                    <a:pt x="9633" y="1930400"/>
                  </a:lnTo>
                  <a:lnTo>
                    <a:pt x="16253" y="1917700"/>
                  </a:lnTo>
                  <a:close/>
                </a:path>
                <a:path w="2473960" h="2527300">
                  <a:moveTo>
                    <a:pt x="2467369" y="1892300"/>
                  </a:moveTo>
                  <a:lnTo>
                    <a:pt x="2428012" y="1892300"/>
                  </a:lnTo>
                  <a:lnTo>
                    <a:pt x="2432444" y="1905000"/>
                  </a:lnTo>
                  <a:lnTo>
                    <a:pt x="2433576" y="1905000"/>
                  </a:lnTo>
                  <a:lnTo>
                    <a:pt x="2437587" y="1917700"/>
                  </a:lnTo>
                  <a:lnTo>
                    <a:pt x="2460508" y="1917700"/>
                  </a:lnTo>
                  <a:lnTo>
                    <a:pt x="2462310" y="1930400"/>
                  </a:lnTo>
                  <a:lnTo>
                    <a:pt x="2468217" y="1930400"/>
                  </a:lnTo>
                  <a:lnTo>
                    <a:pt x="2463243" y="1917700"/>
                  </a:lnTo>
                  <a:lnTo>
                    <a:pt x="2467767" y="1905000"/>
                  </a:lnTo>
                  <a:lnTo>
                    <a:pt x="2467369" y="1892300"/>
                  </a:lnTo>
                  <a:close/>
                </a:path>
                <a:path w="2473960" h="2527300">
                  <a:moveTo>
                    <a:pt x="17323" y="1905000"/>
                  </a:moveTo>
                  <a:lnTo>
                    <a:pt x="9971" y="1905000"/>
                  </a:lnTo>
                  <a:lnTo>
                    <a:pt x="8588" y="1917700"/>
                  </a:lnTo>
                  <a:lnTo>
                    <a:pt x="10114" y="1917700"/>
                  </a:lnTo>
                  <a:lnTo>
                    <a:pt x="15860" y="1908650"/>
                  </a:lnTo>
                  <a:lnTo>
                    <a:pt x="17323" y="1905000"/>
                  </a:lnTo>
                  <a:close/>
                </a:path>
                <a:path w="2473960" h="2527300">
                  <a:moveTo>
                    <a:pt x="15860" y="1908650"/>
                  </a:moveTo>
                  <a:lnTo>
                    <a:pt x="10114" y="1917700"/>
                  </a:lnTo>
                  <a:lnTo>
                    <a:pt x="12232" y="1917700"/>
                  </a:lnTo>
                  <a:lnTo>
                    <a:pt x="15860" y="1908650"/>
                  </a:lnTo>
                  <a:close/>
                </a:path>
                <a:path w="2473960" h="2527300">
                  <a:moveTo>
                    <a:pt x="34271" y="1905000"/>
                  </a:moveTo>
                  <a:lnTo>
                    <a:pt x="18178" y="1905000"/>
                  </a:lnTo>
                  <a:lnTo>
                    <a:pt x="15860" y="1908650"/>
                  </a:lnTo>
                  <a:lnTo>
                    <a:pt x="12232" y="1917700"/>
                  </a:lnTo>
                  <a:lnTo>
                    <a:pt x="34943" y="1917700"/>
                  </a:lnTo>
                  <a:lnTo>
                    <a:pt x="34271" y="1905000"/>
                  </a:lnTo>
                  <a:close/>
                </a:path>
                <a:path w="2473960" h="2527300">
                  <a:moveTo>
                    <a:pt x="45958" y="1828800"/>
                  </a:moveTo>
                  <a:lnTo>
                    <a:pt x="7451" y="1828800"/>
                  </a:lnTo>
                  <a:lnTo>
                    <a:pt x="5881" y="1841500"/>
                  </a:lnTo>
                  <a:lnTo>
                    <a:pt x="12327" y="1841500"/>
                  </a:lnTo>
                  <a:lnTo>
                    <a:pt x="12166" y="1854200"/>
                  </a:lnTo>
                  <a:lnTo>
                    <a:pt x="7046" y="1866900"/>
                  </a:lnTo>
                  <a:lnTo>
                    <a:pt x="9603" y="1879600"/>
                  </a:lnTo>
                  <a:lnTo>
                    <a:pt x="15898" y="1879600"/>
                  </a:lnTo>
                  <a:lnTo>
                    <a:pt x="10357" y="1892300"/>
                  </a:lnTo>
                  <a:lnTo>
                    <a:pt x="7021" y="1905000"/>
                  </a:lnTo>
                  <a:lnTo>
                    <a:pt x="35878" y="1905000"/>
                  </a:lnTo>
                  <a:lnTo>
                    <a:pt x="36082" y="1917700"/>
                  </a:lnTo>
                  <a:lnTo>
                    <a:pt x="41890" y="1917700"/>
                  </a:lnTo>
                  <a:lnTo>
                    <a:pt x="44434" y="1913949"/>
                  </a:lnTo>
                  <a:lnTo>
                    <a:pt x="40940" y="1905000"/>
                  </a:lnTo>
                  <a:lnTo>
                    <a:pt x="40097" y="1892300"/>
                  </a:lnTo>
                  <a:lnTo>
                    <a:pt x="31873" y="1892300"/>
                  </a:lnTo>
                  <a:lnTo>
                    <a:pt x="27096" y="1879600"/>
                  </a:lnTo>
                  <a:lnTo>
                    <a:pt x="30364" y="1866900"/>
                  </a:lnTo>
                  <a:lnTo>
                    <a:pt x="41484" y="1866900"/>
                  </a:lnTo>
                  <a:lnTo>
                    <a:pt x="41856" y="1854200"/>
                  </a:lnTo>
                  <a:lnTo>
                    <a:pt x="40758" y="1854200"/>
                  </a:lnTo>
                  <a:lnTo>
                    <a:pt x="43127" y="1841500"/>
                  </a:lnTo>
                  <a:lnTo>
                    <a:pt x="45769" y="1832557"/>
                  </a:lnTo>
                  <a:lnTo>
                    <a:pt x="45958" y="1828800"/>
                  </a:lnTo>
                  <a:close/>
                </a:path>
                <a:path w="2473960" h="2527300">
                  <a:moveTo>
                    <a:pt x="51753" y="1905000"/>
                  </a:moveTo>
                  <a:lnTo>
                    <a:pt x="50503" y="1905000"/>
                  </a:lnTo>
                  <a:lnTo>
                    <a:pt x="44434" y="1913949"/>
                  </a:lnTo>
                  <a:lnTo>
                    <a:pt x="45897" y="1917700"/>
                  </a:lnTo>
                  <a:lnTo>
                    <a:pt x="51753" y="1905000"/>
                  </a:lnTo>
                  <a:close/>
                </a:path>
                <a:path w="2473960" h="2527300">
                  <a:moveTo>
                    <a:pt x="2433576" y="1905000"/>
                  </a:moveTo>
                  <a:lnTo>
                    <a:pt x="2421958" y="1905000"/>
                  </a:lnTo>
                  <a:lnTo>
                    <a:pt x="2424663" y="1917700"/>
                  </a:lnTo>
                  <a:lnTo>
                    <a:pt x="2435513" y="1917700"/>
                  </a:lnTo>
                  <a:lnTo>
                    <a:pt x="2433576" y="1905000"/>
                  </a:lnTo>
                  <a:close/>
                </a:path>
                <a:path w="2473960" h="2527300">
                  <a:moveTo>
                    <a:pt x="2469695" y="1905000"/>
                  </a:moveTo>
                  <a:lnTo>
                    <a:pt x="2466123" y="1917700"/>
                  </a:lnTo>
                  <a:lnTo>
                    <a:pt x="2473918" y="1917700"/>
                  </a:lnTo>
                  <a:lnTo>
                    <a:pt x="2469695" y="1905000"/>
                  </a:lnTo>
                  <a:close/>
                </a:path>
                <a:path w="2473960" h="2527300">
                  <a:moveTo>
                    <a:pt x="38713" y="1866900"/>
                  </a:moveTo>
                  <a:lnTo>
                    <a:pt x="30364" y="1866900"/>
                  </a:lnTo>
                  <a:lnTo>
                    <a:pt x="32460" y="1879600"/>
                  </a:lnTo>
                  <a:lnTo>
                    <a:pt x="31873" y="1892300"/>
                  </a:lnTo>
                  <a:lnTo>
                    <a:pt x="39188" y="1892300"/>
                  </a:lnTo>
                  <a:lnTo>
                    <a:pt x="38184" y="1879600"/>
                  </a:lnTo>
                  <a:lnTo>
                    <a:pt x="41342" y="1879600"/>
                  </a:lnTo>
                  <a:lnTo>
                    <a:pt x="38713" y="1866900"/>
                  </a:lnTo>
                  <a:close/>
                </a:path>
                <a:path w="2473960" h="2527300">
                  <a:moveTo>
                    <a:pt x="47252" y="1879600"/>
                  </a:moveTo>
                  <a:lnTo>
                    <a:pt x="43183" y="1879600"/>
                  </a:lnTo>
                  <a:lnTo>
                    <a:pt x="39188" y="1892300"/>
                  </a:lnTo>
                  <a:lnTo>
                    <a:pt x="46584" y="1892300"/>
                  </a:lnTo>
                  <a:lnTo>
                    <a:pt x="47252" y="1879600"/>
                  </a:lnTo>
                  <a:close/>
                </a:path>
                <a:path w="2473960" h="2527300">
                  <a:moveTo>
                    <a:pt x="2467112" y="1866900"/>
                  </a:moveTo>
                  <a:lnTo>
                    <a:pt x="2432520" y="1866900"/>
                  </a:lnTo>
                  <a:lnTo>
                    <a:pt x="2436973" y="1879600"/>
                  </a:lnTo>
                  <a:lnTo>
                    <a:pt x="2435445" y="1892300"/>
                  </a:lnTo>
                  <a:lnTo>
                    <a:pt x="2460068" y="1892300"/>
                  </a:lnTo>
                  <a:lnTo>
                    <a:pt x="2462709" y="1879600"/>
                  </a:lnTo>
                  <a:lnTo>
                    <a:pt x="2465911" y="1879600"/>
                  </a:lnTo>
                  <a:lnTo>
                    <a:pt x="2467112" y="1866900"/>
                  </a:lnTo>
                  <a:close/>
                </a:path>
                <a:path w="2473960" h="2527300">
                  <a:moveTo>
                    <a:pt x="49929" y="1841500"/>
                  </a:moveTo>
                  <a:lnTo>
                    <a:pt x="45440" y="1841500"/>
                  </a:lnTo>
                  <a:lnTo>
                    <a:pt x="42666" y="1854200"/>
                  </a:lnTo>
                  <a:lnTo>
                    <a:pt x="44910" y="1854200"/>
                  </a:lnTo>
                  <a:lnTo>
                    <a:pt x="46251" y="1866900"/>
                  </a:lnTo>
                  <a:lnTo>
                    <a:pt x="49220" y="1866900"/>
                  </a:lnTo>
                  <a:lnTo>
                    <a:pt x="52424" y="1854200"/>
                  </a:lnTo>
                  <a:lnTo>
                    <a:pt x="49929" y="1841500"/>
                  </a:lnTo>
                  <a:close/>
                </a:path>
                <a:path w="2473960" h="2527300">
                  <a:moveTo>
                    <a:pt x="2428263" y="1854200"/>
                  </a:moveTo>
                  <a:lnTo>
                    <a:pt x="2423522" y="1854200"/>
                  </a:lnTo>
                  <a:lnTo>
                    <a:pt x="2426549" y="1866900"/>
                  </a:lnTo>
                  <a:lnTo>
                    <a:pt x="2431515" y="1866900"/>
                  </a:lnTo>
                  <a:lnTo>
                    <a:pt x="2428263" y="1854200"/>
                  </a:lnTo>
                  <a:close/>
                </a:path>
                <a:path w="2473960" h="2527300">
                  <a:moveTo>
                    <a:pt x="2463649" y="1841500"/>
                  </a:moveTo>
                  <a:lnTo>
                    <a:pt x="2429806" y="1841500"/>
                  </a:lnTo>
                  <a:lnTo>
                    <a:pt x="2433080" y="1866900"/>
                  </a:lnTo>
                  <a:lnTo>
                    <a:pt x="2467598" y="1866900"/>
                  </a:lnTo>
                  <a:lnTo>
                    <a:pt x="2467578" y="1854200"/>
                  </a:lnTo>
                  <a:lnTo>
                    <a:pt x="2465620" y="1854200"/>
                  </a:lnTo>
                  <a:lnTo>
                    <a:pt x="2463649" y="1841500"/>
                  </a:lnTo>
                  <a:close/>
                </a:path>
                <a:path w="2473960" h="2527300">
                  <a:moveTo>
                    <a:pt x="46141" y="1831298"/>
                  </a:moveTo>
                  <a:lnTo>
                    <a:pt x="45769" y="1832557"/>
                  </a:lnTo>
                  <a:lnTo>
                    <a:pt x="45320" y="1841500"/>
                  </a:lnTo>
                  <a:lnTo>
                    <a:pt x="46889" y="1841500"/>
                  </a:lnTo>
                  <a:lnTo>
                    <a:pt x="46141" y="1831298"/>
                  </a:lnTo>
                  <a:close/>
                </a:path>
                <a:path w="2473960" h="2527300">
                  <a:moveTo>
                    <a:pt x="52563" y="1828800"/>
                  </a:moveTo>
                  <a:lnTo>
                    <a:pt x="51179" y="1841500"/>
                  </a:lnTo>
                  <a:lnTo>
                    <a:pt x="52457" y="1841500"/>
                  </a:lnTo>
                  <a:lnTo>
                    <a:pt x="52563" y="1828800"/>
                  </a:lnTo>
                  <a:close/>
                </a:path>
                <a:path w="2473960" h="2527300">
                  <a:moveTo>
                    <a:pt x="2456563" y="1816100"/>
                  </a:moveTo>
                  <a:lnTo>
                    <a:pt x="2430781" y="1816100"/>
                  </a:lnTo>
                  <a:lnTo>
                    <a:pt x="2435147" y="1828800"/>
                  </a:lnTo>
                  <a:lnTo>
                    <a:pt x="2435513" y="1841500"/>
                  </a:lnTo>
                  <a:lnTo>
                    <a:pt x="2468114" y="1841500"/>
                  </a:lnTo>
                  <a:lnTo>
                    <a:pt x="2465219" y="1828800"/>
                  </a:lnTo>
                  <a:lnTo>
                    <a:pt x="2454799" y="1828800"/>
                  </a:lnTo>
                  <a:lnTo>
                    <a:pt x="2456563" y="1816100"/>
                  </a:lnTo>
                  <a:close/>
                </a:path>
                <a:path w="2473960" h="2527300">
                  <a:moveTo>
                    <a:pt x="46879" y="1828800"/>
                  </a:moveTo>
                  <a:lnTo>
                    <a:pt x="45958" y="1828800"/>
                  </a:lnTo>
                  <a:lnTo>
                    <a:pt x="46141" y="1831298"/>
                  </a:lnTo>
                  <a:lnTo>
                    <a:pt x="46879" y="1828800"/>
                  </a:lnTo>
                  <a:close/>
                </a:path>
                <a:path w="2473960" h="2527300">
                  <a:moveTo>
                    <a:pt x="42025" y="1816100"/>
                  </a:moveTo>
                  <a:lnTo>
                    <a:pt x="10815" y="1816100"/>
                  </a:lnTo>
                  <a:lnTo>
                    <a:pt x="10847" y="1828800"/>
                  </a:lnTo>
                  <a:lnTo>
                    <a:pt x="41585" y="1828800"/>
                  </a:lnTo>
                  <a:lnTo>
                    <a:pt x="42025" y="1816100"/>
                  </a:lnTo>
                  <a:close/>
                </a:path>
                <a:path w="2473960" h="2527300">
                  <a:moveTo>
                    <a:pt x="46767" y="1816100"/>
                  </a:moveTo>
                  <a:lnTo>
                    <a:pt x="46144" y="1816100"/>
                  </a:lnTo>
                  <a:lnTo>
                    <a:pt x="46113" y="1828800"/>
                  </a:lnTo>
                  <a:lnTo>
                    <a:pt x="47328" y="1828800"/>
                  </a:lnTo>
                  <a:lnTo>
                    <a:pt x="46767" y="1816100"/>
                  </a:lnTo>
                  <a:close/>
                </a:path>
                <a:path w="2473960" h="2527300">
                  <a:moveTo>
                    <a:pt x="2466925" y="1816100"/>
                  </a:moveTo>
                  <a:lnTo>
                    <a:pt x="2460504" y="1816100"/>
                  </a:lnTo>
                  <a:lnTo>
                    <a:pt x="2464624" y="1828800"/>
                  </a:lnTo>
                  <a:lnTo>
                    <a:pt x="2466925" y="1816100"/>
                  </a:lnTo>
                  <a:close/>
                </a:path>
                <a:path w="2473960" h="2527300">
                  <a:moveTo>
                    <a:pt x="4262" y="1803400"/>
                  </a:moveTo>
                  <a:lnTo>
                    <a:pt x="0" y="1803400"/>
                  </a:lnTo>
                  <a:lnTo>
                    <a:pt x="6729" y="1816100"/>
                  </a:lnTo>
                  <a:lnTo>
                    <a:pt x="4262" y="1803400"/>
                  </a:lnTo>
                  <a:close/>
                </a:path>
                <a:path w="2473960" h="2527300">
                  <a:moveTo>
                    <a:pt x="39053" y="1803400"/>
                  </a:moveTo>
                  <a:lnTo>
                    <a:pt x="13531" y="1803400"/>
                  </a:lnTo>
                  <a:lnTo>
                    <a:pt x="12020" y="1816100"/>
                  </a:lnTo>
                  <a:lnTo>
                    <a:pt x="40744" y="1816100"/>
                  </a:lnTo>
                  <a:lnTo>
                    <a:pt x="39053" y="1803400"/>
                  </a:lnTo>
                  <a:close/>
                </a:path>
                <a:path w="2473960" h="2527300">
                  <a:moveTo>
                    <a:pt x="2432526" y="1765300"/>
                  </a:moveTo>
                  <a:lnTo>
                    <a:pt x="2428312" y="1765300"/>
                  </a:lnTo>
                  <a:lnTo>
                    <a:pt x="2430986" y="1778000"/>
                  </a:lnTo>
                  <a:lnTo>
                    <a:pt x="2424974" y="1778000"/>
                  </a:lnTo>
                  <a:lnTo>
                    <a:pt x="2427461" y="1790700"/>
                  </a:lnTo>
                  <a:lnTo>
                    <a:pt x="2425717" y="1790700"/>
                  </a:lnTo>
                  <a:lnTo>
                    <a:pt x="2426282" y="1791885"/>
                  </a:lnTo>
                  <a:lnTo>
                    <a:pt x="2432424" y="1803400"/>
                  </a:lnTo>
                  <a:lnTo>
                    <a:pt x="2422610" y="1803400"/>
                  </a:lnTo>
                  <a:lnTo>
                    <a:pt x="2425556" y="1816100"/>
                  </a:lnTo>
                  <a:lnTo>
                    <a:pt x="2434466" y="1816100"/>
                  </a:lnTo>
                  <a:lnTo>
                    <a:pt x="2435797" y="1805100"/>
                  </a:lnTo>
                  <a:lnTo>
                    <a:pt x="2432868" y="1790819"/>
                  </a:lnTo>
                  <a:lnTo>
                    <a:pt x="2432788" y="1786254"/>
                  </a:lnTo>
                  <a:lnTo>
                    <a:pt x="2432526" y="1765300"/>
                  </a:lnTo>
                  <a:close/>
                </a:path>
                <a:path w="2473960" h="2527300">
                  <a:moveTo>
                    <a:pt x="2436044" y="1806304"/>
                  </a:moveTo>
                  <a:lnTo>
                    <a:pt x="2436183" y="1816100"/>
                  </a:lnTo>
                  <a:lnTo>
                    <a:pt x="2438052" y="1816100"/>
                  </a:lnTo>
                  <a:lnTo>
                    <a:pt x="2436044" y="1806304"/>
                  </a:lnTo>
                  <a:close/>
                </a:path>
                <a:path w="2473960" h="2527300">
                  <a:moveTo>
                    <a:pt x="2451570" y="1765300"/>
                  </a:moveTo>
                  <a:lnTo>
                    <a:pt x="2432526" y="1765300"/>
                  </a:lnTo>
                  <a:lnTo>
                    <a:pt x="2434546" y="1778000"/>
                  </a:lnTo>
                  <a:lnTo>
                    <a:pt x="2437262" y="1790819"/>
                  </a:lnTo>
                  <a:lnTo>
                    <a:pt x="2438967" y="1803400"/>
                  </a:lnTo>
                  <a:lnTo>
                    <a:pt x="2438052" y="1816100"/>
                  </a:lnTo>
                  <a:lnTo>
                    <a:pt x="2462935" y="1816100"/>
                  </a:lnTo>
                  <a:lnTo>
                    <a:pt x="2464097" y="1811945"/>
                  </a:lnTo>
                  <a:lnTo>
                    <a:pt x="2459461" y="1803400"/>
                  </a:lnTo>
                  <a:lnTo>
                    <a:pt x="2462500" y="1803400"/>
                  </a:lnTo>
                  <a:lnTo>
                    <a:pt x="2469924" y="1790700"/>
                  </a:lnTo>
                  <a:lnTo>
                    <a:pt x="2463225" y="1778000"/>
                  </a:lnTo>
                  <a:lnTo>
                    <a:pt x="2451570" y="1765300"/>
                  </a:lnTo>
                  <a:close/>
                </a:path>
                <a:path w="2473960" h="2527300">
                  <a:moveTo>
                    <a:pt x="2464756" y="1813160"/>
                  </a:moveTo>
                  <a:lnTo>
                    <a:pt x="2462935" y="1816100"/>
                  </a:lnTo>
                  <a:lnTo>
                    <a:pt x="2466351" y="1816100"/>
                  </a:lnTo>
                  <a:lnTo>
                    <a:pt x="2464756" y="1813160"/>
                  </a:lnTo>
                  <a:close/>
                </a:path>
                <a:path w="2473960" h="2527300">
                  <a:moveTo>
                    <a:pt x="2470804" y="1803400"/>
                  </a:moveTo>
                  <a:lnTo>
                    <a:pt x="2466486" y="1803400"/>
                  </a:lnTo>
                  <a:lnTo>
                    <a:pt x="2464097" y="1811945"/>
                  </a:lnTo>
                  <a:lnTo>
                    <a:pt x="2464756" y="1813160"/>
                  </a:lnTo>
                  <a:lnTo>
                    <a:pt x="2470804" y="1803400"/>
                  </a:lnTo>
                  <a:close/>
                </a:path>
                <a:path w="2473960" h="2527300">
                  <a:moveTo>
                    <a:pt x="2436003" y="1803400"/>
                  </a:moveTo>
                  <a:lnTo>
                    <a:pt x="2435797" y="1805100"/>
                  </a:lnTo>
                  <a:lnTo>
                    <a:pt x="2436044" y="1806304"/>
                  </a:lnTo>
                  <a:lnTo>
                    <a:pt x="2436003" y="1803400"/>
                  </a:lnTo>
                  <a:close/>
                </a:path>
                <a:path w="2473960" h="2527300">
                  <a:moveTo>
                    <a:pt x="24731" y="1778000"/>
                  </a:moveTo>
                  <a:lnTo>
                    <a:pt x="8451" y="1778000"/>
                  </a:lnTo>
                  <a:lnTo>
                    <a:pt x="6339" y="1790700"/>
                  </a:lnTo>
                  <a:lnTo>
                    <a:pt x="9303" y="1803400"/>
                  </a:lnTo>
                  <a:lnTo>
                    <a:pt x="46736" y="1803400"/>
                  </a:lnTo>
                  <a:lnTo>
                    <a:pt x="49895" y="1790700"/>
                  </a:lnTo>
                  <a:lnTo>
                    <a:pt x="23199" y="1790700"/>
                  </a:lnTo>
                  <a:lnTo>
                    <a:pt x="24731" y="1778000"/>
                  </a:lnTo>
                  <a:close/>
                </a:path>
                <a:path w="2473960" h="2527300">
                  <a:moveTo>
                    <a:pt x="2425713" y="1790819"/>
                  </a:moveTo>
                  <a:lnTo>
                    <a:pt x="2425230" y="1803400"/>
                  </a:lnTo>
                  <a:lnTo>
                    <a:pt x="2431763" y="1803400"/>
                  </a:lnTo>
                  <a:lnTo>
                    <a:pt x="2426282" y="1791885"/>
                  </a:lnTo>
                  <a:lnTo>
                    <a:pt x="2425713" y="1790819"/>
                  </a:lnTo>
                  <a:close/>
                </a:path>
                <a:path w="2473960" h="2527300">
                  <a:moveTo>
                    <a:pt x="2425717" y="1790700"/>
                  </a:moveTo>
                  <a:close/>
                </a:path>
                <a:path w="2473960" h="2527300">
                  <a:moveTo>
                    <a:pt x="47370" y="1778000"/>
                  </a:moveTo>
                  <a:lnTo>
                    <a:pt x="24731" y="1778000"/>
                  </a:lnTo>
                  <a:lnTo>
                    <a:pt x="24832" y="1790700"/>
                  </a:lnTo>
                  <a:lnTo>
                    <a:pt x="51848" y="1790700"/>
                  </a:lnTo>
                  <a:lnTo>
                    <a:pt x="47370" y="1778000"/>
                  </a:lnTo>
                  <a:close/>
                </a:path>
                <a:path w="2473960" h="2527300">
                  <a:moveTo>
                    <a:pt x="2424202" y="1786254"/>
                  </a:moveTo>
                  <a:lnTo>
                    <a:pt x="2423786" y="1790700"/>
                  </a:lnTo>
                  <a:lnTo>
                    <a:pt x="2425649" y="1790700"/>
                  </a:lnTo>
                  <a:lnTo>
                    <a:pt x="2424202" y="1786254"/>
                  </a:lnTo>
                  <a:close/>
                </a:path>
                <a:path w="2473960" h="2527300">
                  <a:moveTo>
                    <a:pt x="2424974" y="1778000"/>
                  </a:moveTo>
                  <a:lnTo>
                    <a:pt x="2421514" y="1778000"/>
                  </a:lnTo>
                  <a:lnTo>
                    <a:pt x="2424202" y="1786254"/>
                  </a:lnTo>
                  <a:lnTo>
                    <a:pt x="2424974" y="1778000"/>
                  </a:lnTo>
                  <a:close/>
                </a:path>
                <a:path w="2473960" h="2527300">
                  <a:moveTo>
                    <a:pt x="15675" y="1765300"/>
                  </a:moveTo>
                  <a:lnTo>
                    <a:pt x="12580" y="1765300"/>
                  </a:lnTo>
                  <a:lnTo>
                    <a:pt x="10238" y="1778000"/>
                  </a:lnTo>
                  <a:lnTo>
                    <a:pt x="16524" y="1778000"/>
                  </a:lnTo>
                  <a:lnTo>
                    <a:pt x="15675" y="1765300"/>
                  </a:lnTo>
                  <a:close/>
                </a:path>
                <a:path w="2473960" h="2527300">
                  <a:moveTo>
                    <a:pt x="32685" y="1765300"/>
                  </a:moveTo>
                  <a:lnTo>
                    <a:pt x="17261" y="1765300"/>
                  </a:lnTo>
                  <a:lnTo>
                    <a:pt x="18546" y="1778000"/>
                  </a:lnTo>
                  <a:lnTo>
                    <a:pt x="37058" y="1778000"/>
                  </a:lnTo>
                  <a:lnTo>
                    <a:pt x="32685" y="1765300"/>
                  </a:lnTo>
                  <a:close/>
                </a:path>
                <a:path w="2473960" h="2527300">
                  <a:moveTo>
                    <a:pt x="49572" y="1765300"/>
                  </a:moveTo>
                  <a:lnTo>
                    <a:pt x="48747" y="1765300"/>
                  </a:lnTo>
                  <a:lnTo>
                    <a:pt x="44252" y="1778000"/>
                  </a:lnTo>
                  <a:lnTo>
                    <a:pt x="46653" y="1778000"/>
                  </a:lnTo>
                  <a:lnTo>
                    <a:pt x="49572" y="1765300"/>
                  </a:lnTo>
                  <a:close/>
                </a:path>
                <a:path w="2473960" h="2527300">
                  <a:moveTo>
                    <a:pt x="2426398" y="1770660"/>
                  </a:moveTo>
                  <a:lnTo>
                    <a:pt x="2423778" y="1778000"/>
                  </a:lnTo>
                  <a:lnTo>
                    <a:pt x="2430986" y="1778000"/>
                  </a:lnTo>
                  <a:lnTo>
                    <a:pt x="2426398" y="1770660"/>
                  </a:lnTo>
                  <a:close/>
                </a:path>
                <a:path w="2473960" h="2527300">
                  <a:moveTo>
                    <a:pt x="2428312" y="1765300"/>
                  </a:moveTo>
                  <a:lnTo>
                    <a:pt x="2426398" y="1770660"/>
                  </a:lnTo>
                  <a:lnTo>
                    <a:pt x="2430986" y="1778000"/>
                  </a:lnTo>
                  <a:lnTo>
                    <a:pt x="2428312" y="1765300"/>
                  </a:lnTo>
                  <a:close/>
                </a:path>
                <a:path w="2473960" h="2527300">
                  <a:moveTo>
                    <a:pt x="2428312" y="1765300"/>
                  </a:moveTo>
                  <a:lnTo>
                    <a:pt x="2423048" y="1765300"/>
                  </a:lnTo>
                  <a:lnTo>
                    <a:pt x="2426398" y="1770660"/>
                  </a:lnTo>
                  <a:lnTo>
                    <a:pt x="2428312" y="1765300"/>
                  </a:lnTo>
                  <a:close/>
                </a:path>
                <a:path w="2473960" h="2527300">
                  <a:moveTo>
                    <a:pt x="10539" y="1719080"/>
                  </a:moveTo>
                  <a:lnTo>
                    <a:pt x="7944" y="1727200"/>
                  </a:lnTo>
                  <a:lnTo>
                    <a:pt x="9234" y="1739900"/>
                  </a:lnTo>
                  <a:lnTo>
                    <a:pt x="6695" y="1765300"/>
                  </a:lnTo>
                  <a:lnTo>
                    <a:pt x="36655" y="1765300"/>
                  </a:lnTo>
                  <a:lnTo>
                    <a:pt x="40757" y="1752600"/>
                  </a:lnTo>
                  <a:lnTo>
                    <a:pt x="50307" y="1752600"/>
                  </a:lnTo>
                  <a:lnTo>
                    <a:pt x="47598" y="1739900"/>
                  </a:lnTo>
                  <a:lnTo>
                    <a:pt x="52613" y="1727200"/>
                  </a:lnTo>
                  <a:lnTo>
                    <a:pt x="11727" y="1727200"/>
                  </a:lnTo>
                  <a:lnTo>
                    <a:pt x="10539" y="1719080"/>
                  </a:lnTo>
                  <a:close/>
                </a:path>
                <a:path w="2473960" h="2527300">
                  <a:moveTo>
                    <a:pt x="2425852" y="1752600"/>
                  </a:moveTo>
                  <a:lnTo>
                    <a:pt x="2421466" y="1765300"/>
                  </a:lnTo>
                  <a:lnTo>
                    <a:pt x="2430468" y="1765300"/>
                  </a:lnTo>
                  <a:lnTo>
                    <a:pt x="2425852" y="1752600"/>
                  </a:lnTo>
                  <a:close/>
                </a:path>
                <a:path w="2473960" h="2527300">
                  <a:moveTo>
                    <a:pt x="2461285" y="1739900"/>
                  </a:moveTo>
                  <a:lnTo>
                    <a:pt x="2425109" y="1739900"/>
                  </a:lnTo>
                  <a:lnTo>
                    <a:pt x="2434022" y="1752600"/>
                  </a:lnTo>
                  <a:lnTo>
                    <a:pt x="2443085" y="1765300"/>
                  </a:lnTo>
                  <a:lnTo>
                    <a:pt x="2466265" y="1765300"/>
                  </a:lnTo>
                  <a:lnTo>
                    <a:pt x="2462033" y="1752600"/>
                  </a:lnTo>
                  <a:lnTo>
                    <a:pt x="2461285" y="1739900"/>
                  </a:lnTo>
                  <a:close/>
                </a:path>
                <a:path w="2473960" h="2527300">
                  <a:moveTo>
                    <a:pt x="2426118" y="1729447"/>
                  </a:moveTo>
                  <a:lnTo>
                    <a:pt x="2427841" y="1739900"/>
                  </a:lnTo>
                  <a:lnTo>
                    <a:pt x="2431560" y="1739900"/>
                  </a:lnTo>
                  <a:lnTo>
                    <a:pt x="2426118" y="1729447"/>
                  </a:lnTo>
                  <a:close/>
                </a:path>
                <a:path w="2473960" h="2527300">
                  <a:moveTo>
                    <a:pt x="2456425" y="1701800"/>
                  </a:moveTo>
                  <a:lnTo>
                    <a:pt x="2429530" y="1701800"/>
                  </a:lnTo>
                  <a:lnTo>
                    <a:pt x="2430411" y="1708837"/>
                  </a:lnTo>
                  <a:lnTo>
                    <a:pt x="2434829" y="1714500"/>
                  </a:lnTo>
                  <a:lnTo>
                    <a:pt x="2435869" y="1727200"/>
                  </a:lnTo>
                  <a:lnTo>
                    <a:pt x="2434746" y="1739900"/>
                  </a:lnTo>
                  <a:lnTo>
                    <a:pt x="2468285" y="1739900"/>
                  </a:lnTo>
                  <a:lnTo>
                    <a:pt x="2465512" y="1727200"/>
                  </a:lnTo>
                  <a:lnTo>
                    <a:pt x="2460473" y="1714500"/>
                  </a:lnTo>
                  <a:lnTo>
                    <a:pt x="2465912" y="1714500"/>
                  </a:lnTo>
                  <a:lnTo>
                    <a:pt x="2456425" y="1701800"/>
                  </a:lnTo>
                  <a:close/>
                </a:path>
                <a:path w="2473960" h="2527300">
                  <a:moveTo>
                    <a:pt x="2425748" y="1727200"/>
                  </a:moveTo>
                  <a:lnTo>
                    <a:pt x="2424948" y="1727200"/>
                  </a:lnTo>
                  <a:lnTo>
                    <a:pt x="2426118" y="1729447"/>
                  </a:lnTo>
                  <a:lnTo>
                    <a:pt x="2425748" y="1727200"/>
                  </a:lnTo>
                  <a:close/>
                </a:path>
                <a:path w="2473960" h="2527300">
                  <a:moveTo>
                    <a:pt x="44755" y="1701800"/>
                  </a:moveTo>
                  <a:lnTo>
                    <a:pt x="15741" y="1701800"/>
                  </a:lnTo>
                  <a:lnTo>
                    <a:pt x="12003" y="1714500"/>
                  </a:lnTo>
                  <a:lnTo>
                    <a:pt x="11237" y="1716894"/>
                  </a:lnTo>
                  <a:lnTo>
                    <a:pt x="17130" y="1727200"/>
                  </a:lnTo>
                  <a:lnTo>
                    <a:pt x="43257" y="1727200"/>
                  </a:lnTo>
                  <a:lnTo>
                    <a:pt x="39931" y="1714500"/>
                  </a:lnTo>
                  <a:lnTo>
                    <a:pt x="40164" y="1714500"/>
                  </a:lnTo>
                  <a:lnTo>
                    <a:pt x="44755" y="1701800"/>
                  </a:lnTo>
                  <a:close/>
                </a:path>
                <a:path w="2473960" h="2527300">
                  <a:moveTo>
                    <a:pt x="2428458" y="1706334"/>
                  </a:moveTo>
                  <a:lnTo>
                    <a:pt x="2426528" y="1714500"/>
                  </a:lnTo>
                  <a:lnTo>
                    <a:pt x="2423522" y="1714500"/>
                  </a:lnTo>
                  <a:lnTo>
                    <a:pt x="2427305" y="1727200"/>
                  </a:lnTo>
                  <a:lnTo>
                    <a:pt x="2431105" y="1727200"/>
                  </a:lnTo>
                  <a:lnTo>
                    <a:pt x="2431120" y="1714500"/>
                  </a:lnTo>
                  <a:lnTo>
                    <a:pt x="2430411" y="1708837"/>
                  </a:lnTo>
                  <a:lnTo>
                    <a:pt x="2428458" y="1706334"/>
                  </a:lnTo>
                  <a:close/>
                </a:path>
                <a:path w="2473960" h="2527300">
                  <a:moveTo>
                    <a:pt x="2467028" y="1714500"/>
                  </a:moveTo>
                  <a:lnTo>
                    <a:pt x="2460473" y="1714500"/>
                  </a:lnTo>
                  <a:lnTo>
                    <a:pt x="2467434" y="1727200"/>
                  </a:lnTo>
                  <a:lnTo>
                    <a:pt x="2467028" y="1714500"/>
                  </a:lnTo>
                  <a:close/>
                </a:path>
                <a:path w="2473960" h="2527300">
                  <a:moveTo>
                    <a:pt x="9868" y="1714500"/>
                  </a:moveTo>
                  <a:lnTo>
                    <a:pt x="10539" y="1719080"/>
                  </a:lnTo>
                  <a:lnTo>
                    <a:pt x="11237" y="1716894"/>
                  </a:lnTo>
                  <a:lnTo>
                    <a:pt x="9868" y="1714500"/>
                  </a:lnTo>
                  <a:close/>
                </a:path>
                <a:path w="2473960" h="2527300">
                  <a:moveTo>
                    <a:pt x="2429530" y="1701800"/>
                  </a:moveTo>
                  <a:lnTo>
                    <a:pt x="2424920" y="1701800"/>
                  </a:lnTo>
                  <a:lnTo>
                    <a:pt x="2428458" y="1706334"/>
                  </a:lnTo>
                  <a:lnTo>
                    <a:pt x="2429530" y="1701800"/>
                  </a:lnTo>
                  <a:close/>
                </a:path>
                <a:path w="2473960" h="2527300">
                  <a:moveTo>
                    <a:pt x="29156" y="1689100"/>
                  </a:moveTo>
                  <a:lnTo>
                    <a:pt x="6650" y="1689100"/>
                  </a:lnTo>
                  <a:lnTo>
                    <a:pt x="11322" y="1701800"/>
                  </a:lnTo>
                  <a:lnTo>
                    <a:pt x="31706" y="1701800"/>
                  </a:lnTo>
                  <a:lnTo>
                    <a:pt x="29156" y="1689100"/>
                  </a:lnTo>
                  <a:close/>
                </a:path>
                <a:path w="2473960" h="2527300">
                  <a:moveTo>
                    <a:pt x="39120" y="1676400"/>
                  </a:moveTo>
                  <a:lnTo>
                    <a:pt x="11737" y="1676400"/>
                  </a:lnTo>
                  <a:lnTo>
                    <a:pt x="8957" y="1689100"/>
                  </a:lnTo>
                  <a:lnTo>
                    <a:pt x="34232" y="1689100"/>
                  </a:lnTo>
                  <a:lnTo>
                    <a:pt x="31706" y="1701800"/>
                  </a:lnTo>
                  <a:lnTo>
                    <a:pt x="36862" y="1701800"/>
                  </a:lnTo>
                  <a:lnTo>
                    <a:pt x="39681" y="1689100"/>
                  </a:lnTo>
                  <a:lnTo>
                    <a:pt x="39120" y="1676400"/>
                  </a:lnTo>
                  <a:close/>
                </a:path>
                <a:path w="2473960" h="2527300">
                  <a:moveTo>
                    <a:pt x="52395" y="1689100"/>
                  </a:moveTo>
                  <a:lnTo>
                    <a:pt x="49450" y="1689100"/>
                  </a:lnTo>
                  <a:lnTo>
                    <a:pt x="48592" y="1701800"/>
                  </a:lnTo>
                  <a:lnTo>
                    <a:pt x="52395" y="1689100"/>
                  </a:lnTo>
                  <a:close/>
                </a:path>
                <a:path w="2473960" h="2527300">
                  <a:moveTo>
                    <a:pt x="2468308" y="1676400"/>
                  </a:moveTo>
                  <a:lnTo>
                    <a:pt x="2429702" y="1676400"/>
                  </a:lnTo>
                  <a:lnTo>
                    <a:pt x="2433175" y="1689100"/>
                  </a:lnTo>
                  <a:lnTo>
                    <a:pt x="2428525" y="1701800"/>
                  </a:lnTo>
                  <a:lnTo>
                    <a:pt x="2467535" y="1701800"/>
                  </a:lnTo>
                  <a:lnTo>
                    <a:pt x="2465405" y="1689100"/>
                  </a:lnTo>
                  <a:lnTo>
                    <a:pt x="2468308" y="1676400"/>
                  </a:lnTo>
                  <a:close/>
                </a:path>
                <a:path w="2473960" h="2527300">
                  <a:moveTo>
                    <a:pt x="2425987" y="1676400"/>
                  </a:moveTo>
                  <a:lnTo>
                    <a:pt x="2423205" y="1676400"/>
                  </a:lnTo>
                  <a:lnTo>
                    <a:pt x="2423988" y="1689100"/>
                  </a:lnTo>
                  <a:lnTo>
                    <a:pt x="2425987" y="1676400"/>
                  </a:lnTo>
                  <a:close/>
                </a:path>
                <a:path w="2473960" h="2527300">
                  <a:moveTo>
                    <a:pt x="44954" y="1663700"/>
                  </a:moveTo>
                  <a:lnTo>
                    <a:pt x="13855" y="1663700"/>
                  </a:lnTo>
                  <a:lnTo>
                    <a:pt x="3654" y="1676400"/>
                  </a:lnTo>
                  <a:lnTo>
                    <a:pt x="45993" y="1676400"/>
                  </a:lnTo>
                  <a:lnTo>
                    <a:pt x="44954" y="1663700"/>
                  </a:lnTo>
                  <a:close/>
                </a:path>
                <a:path w="2473960" h="2527300">
                  <a:moveTo>
                    <a:pt x="2464672" y="1651000"/>
                  </a:moveTo>
                  <a:lnTo>
                    <a:pt x="2434517" y="1651000"/>
                  </a:lnTo>
                  <a:lnTo>
                    <a:pt x="2436673" y="1663700"/>
                  </a:lnTo>
                  <a:lnTo>
                    <a:pt x="2434609" y="1676400"/>
                  </a:lnTo>
                  <a:lnTo>
                    <a:pt x="2467752" y="1676400"/>
                  </a:lnTo>
                  <a:lnTo>
                    <a:pt x="2465609" y="1663700"/>
                  </a:lnTo>
                  <a:lnTo>
                    <a:pt x="2463750" y="1663700"/>
                  </a:lnTo>
                  <a:lnTo>
                    <a:pt x="2464672" y="1651000"/>
                  </a:lnTo>
                  <a:close/>
                </a:path>
                <a:path w="2473960" h="2527300">
                  <a:moveTo>
                    <a:pt x="43869" y="1600200"/>
                  </a:moveTo>
                  <a:lnTo>
                    <a:pt x="9473" y="1600200"/>
                  </a:lnTo>
                  <a:lnTo>
                    <a:pt x="7809" y="1625600"/>
                  </a:lnTo>
                  <a:lnTo>
                    <a:pt x="8466" y="1638300"/>
                  </a:lnTo>
                  <a:lnTo>
                    <a:pt x="8157" y="1651000"/>
                  </a:lnTo>
                  <a:lnTo>
                    <a:pt x="8983" y="1663700"/>
                  </a:lnTo>
                  <a:lnTo>
                    <a:pt x="44670" y="1663700"/>
                  </a:lnTo>
                  <a:lnTo>
                    <a:pt x="40763" y="1651000"/>
                  </a:lnTo>
                  <a:lnTo>
                    <a:pt x="13551" y="1651000"/>
                  </a:lnTo>
                  <a:lnTo>
                    <a:pt x="12714" y="1638300"/>
                  </a:lnTo>
                  <a:lnTo>
                    <a:pt x="37393" y="1638300"/>
                  </a:lnTo>
                  <a:lnTo>
                    <a:pt x="45132" y="1625600"/>
                  </a:lnTo>
                  <a:lnTo>
                    <a:pt x="40647" y="1625600"/>
                  </a:lnTo>
                  <a:lnTo>
                    <a:pt x="40647" y="1612900"/>
                  </a:lnTo>
                  <a:lnTo>
                    <a:pt x="43869" y="1600200"/>
                  </a:lnTo>
                  <a:close/>
                </a:path>
                <a:path w="2473960" h="2527300">
                  <a:moveTo>
                    <a:pt x="53050" y="1651000"/>
                  </a:moveTo>
                  <a:lnTo>
                    <a:pt x="50503" y="1651000"/>
                  </a:lnTo>
                  <a:lnTo>
                    <a:pt x="44670" y="1663700"/>
                  </a:lnTo>
                  <a:lnTo>
                    <a:pt x="53714" y="1663700"/>
                  </a:lnTo>
                  <a:lnTo>
                    <a:pt x="53050" y="1651000"/>
                  </a:lnTo>
                  <a:close/>
                </a:path>
                <a:path w="2473960" h="2527300">
                  <a:moveTo>
                    <a:pt x="41379" y="1638300"/>
                  </a:moveTo>
                  <a:lnTo>
                    <a:pt x="13855" y="1638300"/>
                  </a:lnTo>
                  <a:lnTo>
                    <a:pt x="13551" y="1651000"/>
                  </a:lnTo>
                  <a:lnTo>
                    <a:pt x="40763" y="1651000"/>
                  </a:lnTo>
                  <a:lnTo>
                    <a:pt x="41379" y="1638300"/>
                  </a:lnTo>
                  <a:close/>
                </a:path>
                <a:path w="2473960" h="2527300">
                  <a:moveTo>
                    <a:pt x="2450067" y="1638300"/>
                  </a:moveTo>
                  <a:lnTo>
                    <a:pt x="2427006" y="1638300"/>
                  </a:lnTo>
                  <a:lnTo>
                    <a:pt x="2426764" y="1651000"/>
                  </a:lnTo>
                  <a:lnTo>
                    <a:pt x="2450609" y="1651000"/>
                  </a:lnTo>
                  <a:lnTo>
                    <a:pt x="2450067" y="1638300"/>
                  </a:lnTo>
                  <a:close/>
                </a:path>
                <a:path w="2473960" h="2527300">
                  <a:moveTo>
                    <a:pt x="2465101" y="1625600"/>
                  </a:moveTo>
                  <a:lnTo>
                    <a:pt x="2459613" y="1625600"/>
                  </a:lnTo>
                  <a:lnTo>
                    <a:pt x="2461900" y="1638300"/>
                  </a:lnTo>
                  <a:lnTo>
                    <a:pt x="2461076" y="1638300"/>
                  </a:lnTo>
                  <a:lnTo>
                    <a:pt x="2455238" y="1651000"/>
                  </a:lnTo>
                  <a:lnTo>
                    <a:pt x="2465113" y="1651000"/>
                  </a:lnTo>
                  <a:lnTo>
                    <a:pt x="2465101" y="1625600"/>
                  </a:lnTo>
                  <a:close/>
                </a:path>
                <a:path w="2473960" h="2527300">
                  <a:moveTo>
                    <a:pt x="52727" y="1625600"/>
                  </a:moveTo>
                  <a:lnTo>
                    <a:pt x="47247" y="1625600"/>
                  </a:lnTo>
                  <a:lnTo>
                    <a:pt x="41383" y="1638300"/>
                  </a:lnTo>
                  <a:lnTo>
                    <a:pt x="49118" y="1638300"/>
                  </a:lnTo>
                  <a:lnTo>
                    <a:pt x="52727" y="1625600"/>
                  </a:lnTo>
                  <a:close/>
                </a:path>
                <a:path w="2473960" h="2527300">
                  <a:moveTo>
                    <a:pt x="2423960" y="1625600"/>
                  </a:moveTo>
                  <a:lnTo>
                    <a:pt x="2426787" y="1638300"/>
                  </a:lnTo>
                  <a:lnTo>
                    <a:pt x="2427839" y="1638300"/>
                  </a:lnTo>
                  <a:lnTo>
                    <a:pt x="2423960" y="1625600"/>
                  </a:lnTo>
                  <a:close/>
                </a:path>
                <a:path w="2473960" h="2527300">
                  <a:moveTo>
                    <a:pt x="2431379" y="1625600"/>
                  </a:moveTo>
                  <a:lnTo>
                    <a:pt x="2429297" y="1625600"/>
                  </a:lnTo>
                  <a:lnTo>
                    <a:pt x="2429064" y="1638300"/>
                  </a:lnTo>
                  <a:lnTo>
                    <a:pt x="2430529" y="1638300"/>
                  </a:lnTo>
                  <a:lnTo>
                    <a:pt x="2431379" y="1625600"/>
                  </a:lnTo>
                  <a:close/>
                </a:path>
                <a:path w="2473960" h="2527300">
                  <a:moveTo>
                    <a:pt x="2456116" y="1625600"/>
                  </a:moveTo>
                  <a:lnTo>
                    <a:pt x="2433361" y="1625600"/>
                  </a:lnTo>
                  <a:lnTo>
                    <a:pt x="2431043" y="1638300"/>
                  </a:lnTo>
                  <a:lnTo>
                    <a:pt x="2452331" y="1638300"/>
                  </a:lnTo>
                  <a:lnTo>
                    <a:pt x="2456116" y="1625600"/>
                  </a:lnTo>
                  <a:close/>
                </a:path>
                <a:path w="2473960" h="2527300">
                  <a:moveTo>
                    <a:pt x="50672" y="1612900"/>
                  </a:moveTo>
                  <a:lnTo>
                    <a:pt x="40647" y="1625600"/>
                  </a:lnTo>
                  <a:lnTo>
                    <a:pt x="48084" y="1625600"/>
                  </a:lnTo>
                  <a:lnTo>
                    <a:pt x="50672" y="1612900"/>
                  </a:lnTo>
                  <a:close/>
                </a:path>
                <a:path w="2473960" h="2527300">
                  <a:moveTo>
                    <a:pt x="2428655" y="1587500"/>
                  </a:moveTo>
                  <a:lnTo>
                    <a:pt x="2424641" y="1587500"/>
                  </a:lnTo>
                  <a:lnTo>
                    <a:pt x="2424326" y="1600200"/>
                  </a:lnTo>
                  <a:lnTo>
                    <a:pt x="2426606" y="1612900"/>
                  </a:lnTo>
                  <a:lnTo>
                    <a:pt x="2430378" y="1625600"/>
                  </a:lnTo>
                  <a:lnTo>
                    <a:pt x="2466467" y="1625600"/>
                  </a:lnTo>
                  <a:lnTo>
                    <a:pt x="2468141" y="1612900"/>
                  </a:lnTo>
                  <a:lnTo>
                    <a:pt x="2466219" y="1600200"/>
                  </a:lnTo>
                  <a:lnTo>
                    <a:pt x="2436753" y="1600200"/>
                  </a:lnTo>
                  <a:lnTo>
                    <a:pt x="2428655" y="1587500"/>
                  </a:lnTo>
                  <a:close/>
                </a:path>
                <a:path w="2473960" h="2527300">
                  <a:moveTo>
                    <a:pt x="46830" y="1549400"/>
                  </a:moveTo>
                  <a:lnTo>
                    <a:pt x="8770" y="1549400"/>
                  </a:lnTo>
                  <a:lnTo>
                    <a:pt x="10342" y="1562100"/>
                  </a:lnTo>
                  <a:lnTo>
                    <a:pt x="10106" y="1574800"/>
                  </a:lnTo>
                  <a:lnTo>
                    <a:pt x="14866" y="1574800"/>
                  </a:lnTo>
                  <a:lnTo>
                    <a:pt x="15645" y="1587500"/>
                  </a:lnTo>
                  <a:lnTo>
                    <a:pt x="6011" y="1600200"/>
                  </a:lnTo>
                  <a:lnTo>
                    <a:pt x="14152" y="1600200"/>
                  </a:lnTo>
                  <a:lnTo>
                    <a:pt x="19428" y="1587500"/>
                  </a:lnTo>
                  <a:lnTo>
                    <a:pt x="37614" y="1587500"/>
                  </a:lnTo>
                  <a:lnTo>
                    <a:pt x="46810" y="1572614"/>
                  </a:lnTo>
                  <a:lnTo>
                    <a:pt x="48068" y="1562100"/>
                  </a:lnTo>
                  <a:lnTo>
                    <a:pt x="42666" y="1562100"/>
                  </a:lnTo>
                  <a:lnTo>
                    <a:pt x="46830" y="1549400"/>
                  </a:lnTo>
                  <a:close/>
                </a:path>
                <a:path w="2473960" h="2527300">
                  <a:moveTo>
                    <a:pt x="32534" y="1587500"/>
                  </a:moveTo>
                  <a:lnTo>
                    <a:pt x="21510" y="1587500"/>
                  </a:lnTo>
                  <a:lnTo>
                    <a:pt x="21624" y="1600200"/>
                  </a:lnTo>
                  <a:lnTo>
                    <a:pt x="26884" y="1600200"/>
                  </a:lnTo>
                  <a:lnTo>
                    <a:pt x="32534" y="1587500"/>
                  </a:lnTo>
                  <a:close/>
                </a:path>
                <a:path w="2473960" h="2527300">
                  <a:moveTo>
                    <a:pt x="37614" y="1587500"/>
                  </a:moveTo>
                  <a:lnTo>
                    <a:pt x="32534" y="1587500"/>
                  </a:lnTo>
                  <a:lnTo>
                    <a:pt x="26884" y="1600200"/>
                  </a:lnTo>
                  <a:lnTo>
                    <a:pt x="29698" y="1600200"/>
                  </a:lnTo>
                  <a:lnTo>
                    <a:pt x="37614" y="1587500"/>
                  </a:lnTo>
                  <a:close/>
                </a:path>
                <a:path w="2473960" h="2527300">
                  <a:moveTo>
                    <a:pt x="51244" y="1587500"/>
                  </a:moveTo>
                  <a:lnTo>
                    <a:pt x="37614" y="1587500"/>
                  </a:lnTo>
                  <a:lnTo>
                    <a:pt x="29698" y="1600200"/>
                  </a:lnTo>
                  <a:lnTo>
                    <a:pt x="43511" y="1600200"/>
                  </a:lnTo>
                  <a:lnTo>
                    <a:pt x="51244" y="1587500"/>
                  </a:lnTo>
                  <a:close/>
                </a:path>
                <a:path w="2473960" h="2527300">
                  <a:moveTo>
                    <a:pt x="2457739" y="1587500"/>
                  </a:moveTo>
                  <a:lnTo>
                    <a:pt x="2435233" y="1587500"/>
                  </a:lnTo>
                  <a:lnTo>
                    <a:pt x="2436753" y="1600200"/>
                  </a:lnTo>
                  <a:lnTo>
                    <a:pt x="2458771" y="1600200"/>
                  </a:lnTo>
                  <a:lnTo>
                    <a:pt x="2457739" y="1587500"/>
                  </a:lnTo>
                  <a:close/>
                </a:path>
                <a:path w="2473960" h="2527300">
                  <a:moveTo>
                    <a:pt x="2467659" y="1587500"/>
                  </a:moveTo>
                  <a:lnTo>
                    <a:pt x="2465405" y="1587500"/>
                  </a:lnTo>
                  <a:lnTo>
                    <a:pt x="2458771" y="1600200"/>
                  </a:lnTo>
                  <a:lnTo>
                    <a:pt x="2466995" y="1600200"/>
                  </a:lnTo>
                  <a:lnTo>
                    <a:pt x="2467659" y="1587500"/>
                  </a:lnTo>
                  <a:close/>
                </a:path>
                <a:path w="2473960" h="2527300">
                  <a:moveTo>
                    <a:pt x="2459816" y="1562100"/>
                  </a:moveTo>
                  <a:lnTo>
                    <a:pt x="2431872" y="1562100"/>
                  </a:lnTo>
                  <a:lnTo>
                    <a:pt x="2432507" y="1574800"/>
                  </a:lnTo>
                  <a:lnTo>
                    <a:pt x="2431386" y="1587500"/>
                  </a:lnTo>
                  <a:lnTo>
                    <a:pt x="2438912" y="1587500"/>
                  </a:lnTo>
                  <a:lnTo>
                    <a:pt x="2432777" y="1574800"/>
                  </a:lnTo>
                  <a:lnTo>
                    <a:pt x="2460364" y="1574800"/>
                  </a:lnTo>
                  <a:lnTo>
                    <a:pt x="2459816" y="1562100"/>
                  </a:lnTo>
                  <a:close/>
                </a:path>
                <a:path w="2473960" h="2527300">
                  <a:moveTo>
                    <a:pt x="2462467" y="1574800"/>
                  </a:moveTo>
                  <a:lnTo>
                    <a:pt x="2435875" y="1574800"/>
                  </a:lnTo>
                  <a:lnTo>
                    <a:pt x="2438932" y="1587500"/>
                  </a:lnTo>
                  <a:lnTo>
                    <a:pt x="2459806" y="1587500"/>
                  </a:lnTo>
                  <a:lnTo>
                    <a:pt x="2462467" y="1574800"/>
                  </a:lnTo>
                  <a:close/>
                </a:path>
                <a:path w="2473960" h="2527300">
                  <a:moveTo>
                    <a:pt x="47564" y="1571395"/>
                  </a:moveTo>
                  <a:lnTo>
                    <a:pt x="46810" y="1572614"/>
                  </a:lnTo>
                  <a:lnTo>
                    <a:pt x="46549" y="1574800"/>
                  </a:lnTo>
                  <a:lnTo>
                    <a:pt x="47564" y="1571395"/>
                  </a:lnTo>
                  <a:close/>
                </a:path>
                <a:path w="2473960" h="2527300">
                  <a:moveTo>
                    <a:pt x="2468853" y="1562100"/>
                  </a:moveTo>
                  <a:lnTo>
                    <a:pt x="2461757" y="1562100"/>
                  </a:lnTo>
                  <a:lnTo>
                    <a:pt x="2464290" y="1574800"/>
                  </a:lnTo>
                  <a:lnTo>
                    <a:pt x="2466486" y="1574800"/>
                  </a:lnTo>
                  <a:lnTo>
                    <a:pt x="2468853" y="1562100"/>
                  </a:lnTo>
                  <a:close/>
                </a:path>
                <a:path w="2473960" h="2527300">
                  <a:moveTo>
                    <a:pt x="53307" y="1562100"/>
                  </a:moveTo>
                  <a:lnTo>
                    <a:pt x="50334" y="1562100"/>
                  </a:lnTo>
                  <a:lnTo>
                    <a:pt x="47564" y="1571395"/>
                  </a:lnTo>
                  <a:lnTo>
                    <a:pt x="53307" y="1562100"/>
                  </a:lnTo>
                  <a:close/>
                </a:path>
                <a:path w="2473960" h="2527300">
                  <a:moveTo>
                    <a:pt x="46830" y="1549400"/>
                  </a:moveTo>
                  <a:lnTo>
                    <a:pt x="42666" y="1562100"/>
                  </a:lnTo>
                  <a:lnTo>
                    <a:pt x="43453" y="1562100"/>
                  </a:lnTo>
                  <a:lnTo>
                    <a:pt x="46830" y="1549400"/>
                  </a:lnTo>
                  <a:close/>
                </a:path>
                <a:path w="2473960" h="2527300">
                  <a:moveTo>
                    <a:pt x="49799" y="1549400"/>
                  </a:moveTo>
                  <a:lnTo>
                    <a:pt x="46830" y="1549400"/>
                  </a:lnTo>
                  <a:lnTo>
                    <a:pt x="43453" y="1562100"/>
                  </a:lnTo>
                  <a:lnTo>
                    <a:pt x="48068" y="1562100"/>
                  </a:lnTo>
                  <a:lnTo>
                    <a:pt x="49799" y="1549400"/>
                  </a:lnTo>
                  <a:close/>
                </a:path>
                <a:path w="2473960" h="2527300">
                  <a:moveTo>
                    <a:pt x="2468006" y="1536700"/>
                  </a:moveTo>
                  <a:lnTo>
                    <a:pt x="2433045" y="1536700"/>
                  </a:lnTo>
                  <a:lnTo>
                    <a:pt x="2427376" y="1549400"/>
                  </a:lnTo>
                  <a:lnTo>
                    <a:pt x="2428518" y="1549400"/>
                  </a:lnTo>
                  <a:lnTo>
                    <a:pt x="2430074" y="1562100"/>
                  </a:lnTo>
                  <a:lnTo>
                    <a:pt x="2467233" y="1562100"/>
                  </a:lnTo>
                  <a:lnTo>
                    <a:pt x="2465620" y="1549400"/>
                  </a:lnTo>
                  <a:lnTo>
                    <a:pt x="2468006" y="1536700"/>
                  </a:lnTo>
                  <a:close/>
                </a:path>
                <a:path w="2473960" h="2527300">
                  <a:moveTo>
                    <a:pt x="39391" y="1536700"/>
                  </a:moveTo>
                  <a:lnTo>
                    <a:pt x="11478" y="1536700"/>
                  </a:lnTo>
                  <a:lnTo>
                    <a:pt x="6930" y="1549400"/>
                  </a:lnTo>
                  <a:lnTo>
                    <a:pt x="46653" y="1549400"/>
                  </a:lnTo>
                  <a:lnTo>
                    <a:pt x="39391" y="1536700"/>
                  </a:lnTo>
                  <a:close/>
                </a:path>
                <a:path w="2473960" h="2527300">
                  <a:moveTo>
                    <a:pt x="2425757" y="1536700"/>
                  </a:moveTo>
                  <a:lnTo>
                    <a:pt x="2423318" y="1549400"/>
                  </a:lnTo>
                  <a:lnTo>
                    <a:pt x="2427284" y="1549400"/>
                  </a:lnTo>
                  <a:lnTo>
                    <a:pt x="2425757" y="1536700"/>
                  </a:lnTo>
                  <a:close/>
                </a:path>
                <a:path w="2473960" h="2527300">
                  <a:moveTo>
                    <a:pt x="50005" y="1524000"/>
                  </a:moveTo>
                  <a:lnTo>
                    <a:pt x="12707" y="1524000"/>
                  </a:lnTo>
                  <a:lnTo>
                    <a:pt x="8547" y="1536700"/>
                  </a:lnTo>
                  <a:lnTo>
                    <a:pt x="44137" y="1536700"/>
                  </a:lnTo>
                  <a:lnTo>
                    <a:pt x="50005" y="1524000"/>
                  </a:lnTo>
                  <a:close/>
                </a:path>
                <a:path w="2473960" h="2527300">
                  <a:moveTo>
                    <a:pt x="2428250" y="1498600"/>
                  </a:moveTo>
                  <a:lnTo>
                    <a:pt x="2424607" y="1498600"/>
                  </a:lnTo>
                  <a:lnTo>
                    <a:pt x="2422565" y="1524000"/>
                  </a:lnTo>
                  <a:lnTo>
                    <a:pt x="2423357" y="1536700"/>
                  </a:lnTo>
                  <a:lnTo>
                    <a:pt x="2428217" y="1524000"/>
                  </a:lnTo>
                  <a:lnTo>
                    <a:pt x="2459914" y="1524000"/>
                  </a:lnTo>
                  <a:lnTo>
                    <a:pt x="2461723" y="1511300"/>
                  </a:lnTo>
                  <a:lnTo>
                    <a:pt x="2433755" y="1511300"/>
                  </a:lnTo>
                  <a:lnTo>
                    <a:pt x="2428250" y="1498600"/>
                  </a:lnTo>
                  <a:close/>
                </a:path>
                <a:path w="2473960" h="2527300">
                  <a:moveTo>
                    <a:pt x="2430153" y="1527585"/>
                  </a:moveTo>
                  <a:lnTo>
                    <a:pt x="2430412" y="1536700"/>
                  </a:lnTo>
                  <a:lnTo>
                    <a:pt x="2432242" y="1536700"/>
                  </a:lnTo>
                  <a:lnTo>
                    <a:pt x="2430912" y="1528990"/>
                  </a:lnTo>
                  <a:lnTo>
                    <a:pt x="2430153" y="1527585"/>
                  </a:lnTo>
                  <a:close/>
                </a:path>
                <a:path w="2473960" h="2527300">
                  <a:moveTo>
                    <a:pt x="2459914" y="1524000"/>
                  </a:moveTo>
                  <a:lnTo>
                    <a:pt x="2430051" y="1524000"/>
                  </a:lnTo>
                  <a:lnTo>
                    <a:pt x="2430912" y="1528990"/>
                  </a:lnTo>
                  <a:lnTo>
                    <a:pt x="2435076" y="1536700"/>
                  </a:lnTo>
                  <a:lnTo>
                    <a:pt x="2461986" y="1536700"/>
                  </a:lnTo>
                  <a:lnTo>
                    <a:pt x="2459914" y="1524000"/>
                  </a:lnTo>
                  <a:close/>
                </a:path>
                <a:path w="2473960" h="2527300">
                  <a:moveTo>
                    <a:pt x="2430051" y="1524000"/>
                  </a:moveTo>
                  <a:lnTo>
                    <a:pt x="2428217" y="1524000"/>
                  </a:lnTo>
                  <a:lnTo>
                    <a:pt x="2430153" y="1527585"/>
                  </a:lnTo>
                  <a:lnTo>
                    <a:pt x="2430051" y="1524000"/>
                  </a:lnTo>
                  <a:close/>
                </a:path>
                <a:path w="2473960" h="2527300">
                  <a:moveTo>
                    <a:pt x="27974" y="1511300"/>
                  </a:moveTo>
                  <a:lnTo>
                    <a:pt x="11398" y="1511300"/>
                  </a:lnTo>
                  <a:lnTo>
                    <a:pt x="8862" y="1524000"/>
                  </a:lnTo>
                  <a:lnTo>
                    <a:pt x="29899" y="1524000"/>
                  </a:lnTo>
                  <a:lnTo>
                    <a:pt x="27974" y="1511300"/>
                  </a:lnTo>
                  <a:close/>
                </a:path>
                <a:path w="2473960" h="2527300">
                  <a:moveTo>
                    <a:pt x="42087" y="1511300"/>
                  </a:moveTo>
                  <a:lnTo>
                    <a:pt x="37168" y="1511300"/>
                  </a:lnTo>
                  <a:lnTo>
                    <a:pt x="36079" y="1524000"/>
                  </a:lnTo>
                  <a:lnTo>
                    <a:pt x="39850" y="1524000"/>
                  </a:lnTo>
                  <a:lnTo>
                    <a:pt x="42087" y="1511300"/>
                  </a:lnTo>
                  <a:close/>
                </a:path>
                <a:path w="2473960" h="2527300">
                  <a:moveTo>
                    <a:pt x="2464383" y="1485900"/>
                  </a:moveTo>
                  <a:lnTo>
                    <a:pt x="2434672" y="1485900"/>
                  </a:lnTo>
                  <a:lnTo>
                    <a:pt x="2435982" y="1498600"/>
                  </a:lnTo>
                  <a:lnTo>
                    <a:pt x="2433755" y="1511300"/>
                  </a:lnTo>
                  <a:lnTo>
                    <a:pt x="2461723" y="1511300"/>
                  </a:lnTo>
                  <a:lnTo>
                    <a:pt x="2465025" y="1524000"/>
                  </a:lnTo>
                  <a:lnTo>
                    <a:pt x="2467990" y="1511300"/>
                  </a:lnTo>
                  <a:lnTo>
                    <a:pt x="2468742" y="1498600"/>
                  </a:lnTo>
                  <a:lnTo>
                    <a:pt x="2465405" y="1498600"/>
                  </a:lnTo>
                  <a:lnTo>
                    <a:pt x="2464383" y="1485900"/>
                  </a:lnTo>
                  <a:close/>
                </a:path>
                <a:path w="2473960" h="2527300">
                  <a:moveTo>
                    <a:pt x="42026" y="1460500"/>
                  </a:moveTo>
                  <a:lnTo>
                    <a:pt x="16861" y="1460500"/>
                  </a:lnTo>
                  <a:lnTo>
                    <a:pt x="15744" y="1473200"/>
                  </a:lnTo>
                  <a:lnTo>
                    <a:pt x="14058" y="1485900"/>
                  </a:lnTo>
                  <a:lnTo>
                    <a:pt x="7791" y="1485900"/>
                  </a:lnTo>
                  <a:lnTo>
                    <a:pt x="7039" y="1511300"/>
                  </a:lnTo>
                  <a:lnTo>
                    <a:pt x="45876" y="1511300"/>
                  </a:lnTo>
                  <a:lnTo>
                    <a:pt x="49001" y="1498600"/>
                  </a:lnTo>
                  <a:lnTo>
                    <a:pt x="41108" y="1498600"/>
                  </a:lnTo>
                  <a:lnTo>
                    <a:pt x="39799" y="1485900"/>
                  </a:lnTo>
                  <a:lnTo>
                    <a:pt x="14058" y="1485900"/>
                  </a:lnTo>
                  <a:lnTo>
                    <a:pt x="10756" y="1473200"/>
                  </a:lnTo>
                  <a:lnTo>
                    <a:pt x="40912" y="1473200"/>
                  </a:lnTo>
                  <a:lnTo>
                    <a:pt x="42026" y="1460500"/>
                  </a:lnTo>
                  <a:close/>
                </a:path>
                <a:path w="2473960" h="2527300">
                  <a:moveTo>
                    <a:pt x="51246" y="1498600"/>
                  </a:moveTo>
                  <a:lnTo>
                    <a:pt x="49395" y="1498600"/>
                  </a:lnTo>
                  <a:lnTo>
                    <a:pt x="48315" y="1511300"/>
                  </a:lnTo>
                  <a:lnTo>
                    <a:pt x="51246" y="1498600"/>
                  </a:lnTo>
                  <a:close/>
                </a:path>
                <a:path w="2473960" h="2527300">
                  <a:moveTo>
                    <a:pt x="46214" y="1485900"/>
                  </a:moveTo>
                  <a:lnTo>
                    <a:pt x="41108" y="1498600"/>
                  </a:lnTo>
                  <a:lnTo>
                    <a:pt x="50764" y="1498600"/>
                  </a:lnTo>
                  <a:lnTo>
                    <a:pt x="46214" y="1485900"/>
                  </a:lnTo>
                  <a:close/>
                </a:path>
                <a:path w="2473960" h="2527300">
                  <a:moveTo>
                    <a:pt x="2424805" y="1485900"/>
                  </a:moveTo>
                  <a:lnTo>
                    <a:pt x="2423937" y="1485900"/>
                  </a:lnTo>
                  <a:lnTo>
                    <a:pt x="2424434" y="1498600"/>
                  </a:lnTo>
                  <a:lnTo>
                    <a:pt x="2424805" y="1498600"/>
                  </a:lnTo>
                  <a:lnTo>
                    <a:pt x="2424805" y="1485900"/>
                  </a:lnTo>
                  <a:close/>
                </a:path>
                <a:path w="2473960" h="2527300">
                  <a:moveTo>
                    <a:pt x="51348" y="1473200"/>
                  </a:moveTo>
                  <a:lnTo>
                    <a:pt x="50976" y="1473200"/>
                  </a:lnTo>
                  <a:lnTo>
                    <a:pt x="50976" y="1485900"/>
                  </a:lnTo>
                  <a:lnTo>
                    <a:pt x="51844" y="1485900"/>
                  </a:lnTo>
                  <a:lnTo>
                    <a:pt x="51348" y="1473200"/>
                  </a:lnTo>
                  <a:close/>
                </a:path>
                <a:path w="2473960" h="2527300">
                  <a:moveTo>
                    <a:pt x="2468115" y="1473200"/>
                  </a:moveTo>
                  <a:lnTo>
                    <a:pt x="2425017" y="1473200"/>
                  </a:lnTo>
                  <a:lnTo>
                    <a:pt x="2429567" y="1485900"/>
                  </a:lnTo>
                  <a:lnTo>
                    <a:pt x="2466919" y="1485900"/>
                  </a:lnTo>
                  <a:lnTo>
                    <a:pt x="2468115" y="1473200"/>
                  </a:lnTo>
                  <a:close/>
                </a:path>
                <a:path w="2473960" h="2527300">
                  <a:moveTo>
                    <a:pt x="11018" y="1422400"/>
                  </a:moveTo>
                  <a:lnTo>
                    <a:pt x="9296" y="1422400"/>
                  </a:lnTo>
                  <a:lnTo>
                    <a:pt x="6928" y="1435100"/>
                  </a:lnTo>
                  <a:lnTo>
                    <a:pt x="10162" y="1460500"/>
                  </a:lnTo>
                  <a:lnTo>
                    <a:pt x="7775" y="1473200"/>
                  </a:lnTo>
                  <a:lnTo>
                    <a:pt x="15744" y="1473200"/>
                  </a:lnTo>
                  <a:lnTo>
                    <a:pt x="14264" y="1460500"/>
                  </a:lnTo>
                  <a:lnTo>
                    <a:pt x="41175" y="1460500"/>
                  </a:lnTo>
                  <a:lnTo>
                    <a:pt x="46788" y="1447800"/>
                  </a:lnTo>
                  <a:lnTo>
                    <a:pt x="40705" y="1447800"/>
                  </a:lnTo>
                  <a:lnTo>
                    <a:pt x="42445" y="1436917"/>
                  </a:lnTo>
                  <a:lnTo>
                    <a:pt x="42262" y="1435100"/>
                  </a:lnTo>
                  <a:lnTo>
                    <a:pt x="11490" y="1435100"/>
                  </a:lnTo>
                  <a:lnTo>
                    <a:pt x="11018" y="1422400"/>
                  </a:lnTo>
                  <a:close/>
                </a:path>
                <a:path w="2473960" h="2527300">
                  <a:moveTo>
                    <a:pt x="43206" y="1463222"/>
                  </a:moveTo>
                  <a:lnTo>
                    <a:pt x="44729" y="1473200"/>
                  </a:lnTo>
                  <a:lnTo>
                    <a:pt x="46130" y="1469967"/>
                  </a:lnTo>
                  <a:lnTo>
                    <a:pt x="43206" y="1463222"/>
                  </a:lnTo>
                  <a:close/>
                </a:path>
                <a:path w="2473960" h="2527300">
                  <a:moveTo>
                    <a:pt x="52424" y="1435100"/>
                  </a:moveTo>
                  <a:lnTo>
                    <a:pt x="47565" y="1447800"/>
                  </a:lnTo>
                  <a:lnTo>
                    <a:pt x="46788" y="1447800"/>
                  </a:lnTo>
                  <a:lnTo>
                    <a:pt x="41878" y="1460500"/>
                  </a:lnTo>
                  <a:lnTo>
                    <a:pt x="50233" y="1460500"/>
                  </a:lnTo>
                  <a:lnTo>
                    <a:pt x="46130" y="1469967"/>
                  </a:lnTo>
                  <a:lnTo>
                    <a:pt x="47531" y="1473200"/>
                  </a:lnTo>
                  <a:lnTo>
                    <a:pt x="51174" y="1473200"/>
                  </a:lnTo>
                  <a:lnTo>
                    <a:pt x="53217" y="1447800"/>
                  </a:lnTo>
                  <a:lnTo>
                    <a:pt x="52424" y="1435100"/>
                  </a:lnTo>
                  <a:close/>
                </a:path>
                <a:path w="2473960" h="2527300">
                  <a:moveTo>
                    <a:pt x="2439702" y="1460500"/>
                  </a:moveTo>
                  <a:lnTo>
                    <a:pt x="2429906" y="1460500"/>
                  </a:lnTo>
                  <a:lnTo>
                    <a:pt x="2426780" y="1473200"/>
                  </a:lnTo>
                  <a:lnTo>
                    <a:pt x="2438614" y="1473200"/>
                  </a:lnTo>
                  <a:lnTo>
                    <a:pt x="2439702" y="1460500"/>
                  </a:lnTo>
                  <a:close/>
                </a:path>
                <a:path w="2473960" h="2527300">
                  <a:moveTo>
                    <a:pt x="2468709" y="1447800"/>
                  </a:moveTo>
                  <a:lnTo>
                    <a:pt x="2464628" y="1447800"/>
                  </a:lnTo>
                  <a:lnTo>
                    <a:pt x="2464191" y="1460500"/>
                  </a:lnTo>
                  <a:lnTo>
                    <a:pt x="2445882" y="1460500"/>
                  </a:lnTo>
                  <a:lnTo>
                    <a:pt x="2447808" y="1473200"/>
                  </a:lnTo>
                  <a:lnTo>
                    <a:pt x="2464303" y="1473200"/>
                  </a:lnTo>
                  <a:lnTo>
                    <a:pt x="2468850" y="1460500"/>
                  </a:lnTo>
                  <a:lnTo>
                    <a:pt x="2468709" y="1447800"/>
                  </a:lnTo>
                  <a:close/>
                </a:path>
                <a:path w="2473960" h="2527300">
                  <a:moveTo>
                    <a:pt x="42790" y="1460500"/>
                  </a:moveTo>
                  <a:lnTo>
                    <a:pt x="42026" y="1460500"/>
                  </a:lnTo>
                  <a:lnTo>
                    <a:pt x="43206" y="1463222"/>
                  </a:lnTo>
                  <a:lnTo>
                    <a:pt x="42790" y="1460500"/>
                  </a:lnTo>
                  <a:close/>
                </a:path>
                <a:path w="2473960" h="2527300">
                  <a:moveTo>
                    <a:pt x="2463479" y="1447800"/>
                  </a:moveTo>
                  <a:lnTo>
                    <a:pt x="2429669" y="1447800"/>
                  </a:lnTo>
                  <a:lnTo>
                    <a:pt x="2435095" y="1460500"/>
                  </a:lnTo>
                  <a:lnTo>
                    <a:pt x="2464191" y="1460500"/>
                  </a:lnTo>
                  <a:lnTo>
                    <a:pt x="2463479" y="1447800"/>
                  </a:lnTo>
                  <a:close/>
                </a:path>
                <a:path w="2473960" h="2527300">
                  <a:moveTo>
                    <a:pt x="45369" y="1435100"/>
                  </a:moveTo>
                  <a:lnTo>
                    <a:pt x="42736" y="1435100"/>
                  </a:lnTo>
                  <a:lnTo>
                    <a:pt x="42445" y="1436917"/>
                  </a:lnTo>
                  <a:lnTo>
                    <a:pt x="43539" y="1447800"/>
                  </a:lnTo>
                  <a:lnTo>
                    <a:pt x="45730" y="1447800"/>
                  </a:lnTo>
                  <a:lnTo>
                    <a:pt x="45369" y="1435100"/>
                  </a:lnTo>
                  <a:close/>
                </a:path>
                <a:path w="2473960" h="2527300">
                  <a:moveTo>
                    <a:pt x="2460136" y="1409700"/>
                  </a:moveTo>
                  <a:lnTo>
                    <a:pt x="2427714" y="1409700"/>
                  </a:lnTo>
                  <a:lnTo>
                    <a:pt x="2425982" y="1422400"/>
                  </a:lnTo>
                  <a:lnTo>
                    <a:pt x="2429129" y="1435100"/>
                  </a:lnTo>
                  <a:lnTo>
                    <a:pt x="2436390" y="1435100"/>
                  </a:lnTo>
                  <a:lnTo>
                    <a:pt x="2431644" y="1447800"/>
                  </a:lnTo>
                  <a:lnTo>
                    <a:pt x="2465439" y="1447800"/>
                  </a:lnTo>
                  <a:lnTo>
                    <a:pt x="2465675" y="1435100"/>
                  </a:lnTo>
                  <a:lnTo>
                    <a:pt x="2468229" y="1422400"/>
                  </a:lnTo>
                  <a:lnTo>
                    <a:pt x="2460914" y="1422400"/>
                  </a:lnTo>
                  <a:lnTo>
                    <a:pt x="2460136" y="1409700"/>
                  </a:lnTo>
                  <a:close/>
                </a:path>
                <a:path w="2473960" h="2527300">
                  <a:moveTo>
                    <a:pt x="45707" y="1409700"/>
                  </a:moveTo>
                  <a:lnTo>
                    <a:pt x="15975" y="1409700"/>
                  </a:lnTo>
                  <a:lnTo>
                    <a:pt x="13314" y="1422400"/>
                  </a:lnTo>
                  <a:lnTo>
                    <a:pt x="13011" y="1422400"/>
                  </a:lnTo>
                  <a:lnTo>
                    <a:pt x="18989" y="1435100"/>
                  </a:lnTo>
                  <a:lnTo>
                    <a:pt x="42736" y="1435100"/>
                  </a:lnTo>
                  <a:lnTo>
                    <a:pt x="47467" y="1424499"/>
                  </a:lnTo>
                  <a:lnTo>
                    <a:pt x="47264" y="1422400"/>
                  </a:lnTo>
                  <a:lnTo>
                    <a:pt x="45707" y="1409700"/>
                  </a:lnTo>
                  <a:close/>
                </a:path>
                <a:path w="2473960" h="2527300">
                  <a:moveTo>
                    <a:pt x="52462" y="1422400"/>
                  </a:moveTo>
                  <a:lnTo>
                    <a:pt x="48405" y="1422400"/>
                  </a:lnTo>
                  <a:lnTo>
                    <a:pt x="47467" y="1424499"/>
                  </a:lnTo>
                  <a:lnTo>
                    <a:pt x="48497" y="1435100"/>
                  </a:lnTo>
                  <a:lnTo>
                    <a:pt x="50024" y="1435100"/>
                  </a:lnTo>
                  <a:lnTo>
                    <a:pt x="52462" y="1422400"/>
                  </a:lnTo>
                  <a:close/>
                </a:path>
                <a:path w="2473960" h="2527300">
                  <a:moveTo>
                    <a:pt x="15238" y="1397000"/>
                  </a:moveTo>
                  <a:lnTo>
                    <a:pt x="9562" y="1397000"/>
                  </a:lnTo>
                  <a:lnTo>
                    <a:pt x="8786" y="1409700"/>
                  </a:lnTo>
                  <a:lnTo>
                    <a:pt x="8121" y="1422400"/>
                  </a:lnTo>
                  <a:lnTo>
                    <a:pt x="10376" y="1422400"/>
                  </a:lnTo>
                  <a:lnTo>
                    <a:pt x="15653" y="1402193"/>
                  </a:lnTo>
                  <a:lnTo>
                    <a:pt x="15238" y="1397000"/>
                  </a:lnTo>
                  <a:close/>
                </a:path>
                <a:path w="2473960" h="2527300">
                  <a:moveTo>
                    <a:pt x="17010" y="1397000"/>
                  </a:moveTo>
                  <a:lnTo>
                    <a:pt x="15653" y="1402193"/>
                  </a:lnTo>
                  <a:lnTo>
                    <a:pt x="16253" y="1409700"/>
                  </a:lnTo>
                  <a:lnTo>
                    <a:pt x="17311" y="1400714"/>
                  </a:lnTo>
                  <a:lnTo>
                    <a:pt x="17010" y="1397000"/>
                  </a:lnTo>
                  <a:close/>
                </a:path>
                <a:path w="2473960" h="2527300">
                  <a:moveTo>
                    <a:pt x="43275" y="1397000"/>
                  </a:moveTo>
                  <a:lnTo>
                    <a:pt x="17749" y="1397000"/>
                  </a:lnTo>
                  <a:lnTo>
                    <a:pt x="17311" y="1400714"/>
                  </a:lnTo>
                  <a:lnTo>
                    <a:pt x="18041" y="1409700"/>
                  </a:lnTo>
                  <a:lnTo>
                    <a:pt x="43909" y="1409700"/>
                  </a:lnTo>
                  <a:lnTo>
                    <a:pt x="43275" y="1397000"/>
                  </a:lnTo>
                  <a:close/>
                </a:path>
                <a:path w="2473960" h="2527300">
                  <a:moveTo>
                    <a:pt x="2454271" y="1397000"/>
                  </a:moveTo>
                  <a:lnTo>
                    <a:pt x="2430326" y="1397000"/>
                  </a:lnTo>
                  <a:lnTo>
                    <a:pt x="2422474" y="1409700"/>
                  </a:lnTo>
                  <a:lnTo>
                    <a:pt x="2450553" y="1409700"/>
                  </a:lnTo>
                  <a:lnTo>
                    <a:pt x="2454271" y="1397000"/>
                  </a:lnTo>
                  <a:close/>
                </a:path>
                <a:path w="2473960" h="2527300">
                  <a:moveTo>
                    <a:pt x="2461629" y="1397000"/>
                  </a:moveTo>
                  <a:lnTo>
                    <a:pt x="2456353" y="1409700"/>
                  </a:lnTo>
                  <a:lnTo>
                    <a:pt x="2468185" y="1409700"/>
                  </a:lnTo>
                  <a:lnTo>
                    <a:pt x="2461629" y="1397000"/>
                  </a:lnTo>
                  <a:close/>
                </a:path>
                <a:path w="2473960" h="2527300">
                  <a:moveTo>
                    <a:pt x="40548" y="1384300"/>
                  </a:moveTo>
                  <a:lnTo>
                    <a:pt x="9315" y="1384300"/>
                  </a:lnTo>
                  <a:lnTo>
                    <a:pt x="7640" y="1397000"/>
                  </a:lnTo>
                  <a:lnTo>
                    <a:pt x="44395" y="1397000"/>
                  </a:lnTo>
                  <a:lnTo>
                    <a:pt x="40548" y="1384300"/>
                  </a:lnTo>
                  <a:close/>
                </a:path>
                <a:path w="2473960" h="2527300">
                  <a:moveTo>
                    <a:pt x="46471" y="1384300"/>
                  </a:moveTo>
                  <a:lnTo>
                    <a:pt x="45375" y="1384300"/>
                  </a:lnTo>
                  <a:lnTo>
                    <a:pt x="46584" y="1397000"/>
                  </a:lnTo>
                  <a:lnTo>
                    <a:pt x="46471" y="1384300"/>
                  </a:lnTo>
                  <a:close/>
                </a:path>
                <a:path w="2473960" h="2527300">
                  <a:moveTo>
                    <a:pt x="52008" y="1384300"/>
                  </a:moveTo>
                  <a:lnTo>
                    <a:pt x="49118" y="1397000"/>
                  </a:lnTo>
                  <a:lnTo>
                    <a:pt x="52517" y="1397000"/>
                  </a:lnTo>
                  <a:lnTo>
                    <a:pt x="52008" y="1384300"/>
                  </a:lnTo>
                  <a:close/>
                </a:path>
                <a:path w="2473960" h="2527300">
                  <a:moveTo>
                    <a:pt x="2471870" y="1384300"/>
                  </a:moveTo>
                  <a:lnTo>
                    <a:pt x="2425346" y="1384300"/>
                  </a:lnTo>
                  <a:lnTo>
                    <a:pt x="2426595" y="1397000"/>
                  </a:lnTo>
                  <a:lnTo>
                    <a:pt x="2464831" y="1397000"/>
                  </a:lnTo>
                  <a:lnTo>
                    <a:pt x="2471870" y="1384300"/>
                  </a:lnTo>
                  <a:close/>
                </a:path>
                <a:path w="2473960" h="2527300">
                  <a:moveTo>
                    <a:pt x="20542" y="1346200"/>
                  </a:moveTo>
                  <a:lnTo>
                    <a:pt x="11109" y="1346200"/>
                  </a:lnTo>
                  <a:lnTo>
                    <a:pt x="10668" y="1358900"/>
                  </a:lnTo>
                  <a:lnTo>
                    <a:pt x="10680" y="1371600"/>
                  </a:lnTo>
                  <a:lnTo>
                    <a:pt x="14122" y="1384300"/>
                  </a:lnTo>
                  <a:lnTo>
                    <a:pt x="47126" y="1384300"/>
                  </a:lnTo>
                  <a:lnTo>
                    <a:pt x="51140" y="1371600"/>
                  </a:lnTo>
                  <a:lnTo>
                    <a:pt x="13881" y="1371600"/>
                  </a:lnTo>
                  <a:lnTo>
                    <a:pt x="14704" y="1358900"/>
                  </a:lnTo>
                  <a:lnTo>
                    <a:pt x="20542" y="1346200"/>
                  </a:lnTo>
                  <a:close/>
                </a:path>
                <a:path w="2473960" h="2527300">
                  <a:moveTo>
                    <a:pt x="2425995" y="1371600"/>
                  </a:moveTo>
                  <a:lnTo>
                    <a:pt x="2420760" y="1384300"/>
                  </a:lnTo>
                  <a:lnTo>
                    <a:pt x="2423590" y="1384300"/>
                  </a:lnTo>
                  <a:lnTo>
                    <a:pt x="2425995" y="1371600"/>
                  </a:lnTo>
                  <a:close/>
                </a:path>
                <a:path w="2473960" h="2527300">
                  <a:moveTo>
                    <a:pt x="2429942" y="1382223"/>
                  </a:moveTo>
                  <a:lnTo>
                    <a:pt x="2429255" y="1384300"/>
                  </a:lnTo>
                  <a:lnTo>
                    <a:pt x="2430011" y="1384300"/>
                  </a:lnTo>
                  <a:lnTo>
                    <a:pt x="2429942" y="1382223"/>
                  </a:lnTo>
                  <a:close/>
                </a:path>
                <a:path w="2473960" h="2527300">
                  <a:moveTo>
                    <a:pt x="2464662" y="1371600"/>
                  </a:moveTo>
                  <a:lnTo>
                    <a:pt x="2433452" y="1371600"/>
                  </a:lnTo>
                  <a:lnTo>
                    <a:pt x="2438196" y="1384300"/>
                  </a:lnTo>
                  <a:lnTo>
                    <a:pt x="2466084" y="1384300"/>
                  </a:lnTo>
                  <a:lnTo>
                    <a:pt x="2464662" y="1371600"/>
                  </a:lnTo>
                  <a:close/>
                </a:path>
                <a:path w="2473960" h="2527300">
                  <a:moveTo>
                    <a:pt x="2433452" y="1371600"/>
                  </a:moveTo>
                  <a:lnTo>
                    <a:pt x="2429587" y="1371600"/>
                  </a:lnTo>
                  <a:lnTo>
                    <a:pt x="2429942" y="1382223"/>
                  </a:lnTo>
                  <a:lnTo>
                    <a:pt x="2433452" y="1371600"/>
                  </a:lnTo>
                  <a:close/>
                </a:path>
                <a:path w="2473960" h="2527300">
                  <a:moveTo>
                    <a:pt x="45402" y="1346200"/>
                  </a:moveTo>
                  <a:lnTo>
                    <a:pt x="25714" y="1346200"/>
                  </a:lnTo>
                  <a:lnTo>
                    <a:pt x="23450" y="1358900"/>
                  </a:lnTo>
                  <a:lnTo>
                    <a:pt x="19665" y="1371600"/>
                  </a:lnTo>
                  <a:lnTo>
                    <a:pt x="38754" y="1371600"/>
                  </a:lnTo>
                  <a:lnTo>
                    <a:pt x="41008" y="1358900"/>
                  </a:lnTo>
                  <a:lnTo>
                    <a:pt x="49175" y="1358900"/>
                  </a:lnTo>
                  <a:lnTo>
                    <a:pt x="45402" y="1346200"/>
                  </a:lnTo>
                  <a:close/>
                </a:path>
                <a:path w="2473960" h="2527300">
                  <a:moveTo>
                    <a:pt x="51455" y="1358900"/>
                  </a:moveTo>
                  <a:lnTo>
                    <a:pt x="48105" y="1358900"/>
                  </a:lnTo>
                  <a:lnTo>
                    <a:pt x="41176" y="1371600"/>
                  </a:lnTo>
                  <a:lnTo>
                    <a:pt x="51140" y="1371600"/>
                  </a:lnTo>
                  <a:lnTo>
                    <a:pt x="51455" y="1358900"/>
                  </a:lnTo>
                  <a:close/>
                </a:path>
                <a:path w="2473960" h="2527300">
                  <a:moveTo>
                    <a:pt x="2429771" y="1346200"/>
                  </a:moveTo>
                  <a:lnTo>
                    <a:pt x="2427778" y="1346200"/>
                  </a:lnTo>
                  <a:lnTo>
                    <a:pt x="2427988" y="1371600"/>
                  </a:lnTo>
                  <a:lnTo>
                    <a:pt x="2433048" y="1371600"/>
                  </a:lnTo>
                  <a:lnTo>
                    <a:pt x="2430176" y="1358900"/>
                  </a:lnTo>
                  <a:lnTo>
                    <a:pt x="2435276" y="1358900"/>
                  </a:lnTo>
                  <a:lnTo>
                    <a:pt x="2429771" y="1346200"/>
                  </a:lnTo>
                  <a:close/>
                </a:path>
                <a:path w="2473960" h="2527300">
                  <a:moveTo>
                    <a:pt x="2443248" y="1358900"/>
                  </a:moveTo>
                  <a:lnTo>
                    <a:pt x="2436214" y="1358900"/>
                  </a:lnTo>
                  <a:lnTo>
                    <a:pt x="2436116" y="1371600"/>
                  </a:lnTo>
                  <a:lnTo>
                    <a:pt x="2442741" y="1371600"/>
                  </a:lnTo>
                  <a:lnTo>
                    <a:pt x="2443248" y="1358900"/>
                  </a:lnTo>
                  <a:close/>
                </a:path>
                <a:path w="2473960" h="2527300">
                  <a:moveTo>
                    <a:pt x="2462027" y="1358900"/>
                  </a:moveTo>
                  <a:lnTo>
                    <a:pt x="2443248" y="1358900"/>
                  </a:lnTo>
                  <a:lnTo>
                    <a:pt x="2442741" y="1371600"/>
                  </a:lnTo>
                  <a:lnTo>
                    <a:pt x="2464959" y="1371600"/>
                  </a:lnTo>
                  <a:lnTo>
                    <a:pt x="2462027" y="1358900"/>
                  </a:lnTo>
                  <a:close/>
                </a:path>
                <a:path w="2473960" h="2527300">
                  <a:moveTo>
                    <a:pt x="2468006" y="1346200"/>
                  </a:moveTo>
                  <a:lnTo>
                    <a:pt x="2467227" y="1346200"/>
                  </a:lnTo>
                  <a:lnTo>
                    <a:pt x="2465133" y="1358900"/>
                  </a:lnTo>
                  <a:lnTo>
                    <a:pt x="2464958" y="1358900"/>
                  </a:lnTo>
                  <a:lnTo>
                    <a:pt x="2464959" y="1371600"/>
                  </a:lnTo>
                  <a:lnTo>
                    <a:pt x="2466752" y="1371600"/>
                  </a:lnTo>
                  <a:lnTo>
                    <a:pt x="2468049" y="1358900"/>
                  </a:lnTo>
                  <a:lnTo>
                    <a:pt x="2468006" y="1346200"/>
                  </a:lnTo>
                  <a:close/>
                </a:path>
                <a:path w="2473960" h="2527300">
                  <a:moveTo>
                    <a:pt x="2424884" y="1346200"/>
                  </a:moveTo>
                  <a:lnTo>
                    <a:pt x="2423183" y="1346200"/>
                  </a:lnTo>
                  <a:lnTo>
                    <a:pt x="2422398" y="1358900"/>
                  </a:lnTo>
                  <a:lnTo>
                    <a:pt x="2423794" y="1358900"/>
                  </a:lnTo>
                  <a:lnTo>
                    <a:pt x="2424884" y="1346200"/>
                  </a:lnTo>
                  <a:close/>
                </a:path>
                <a:path w="2473960" h="2527300">
                  <a:moveTo>
                    <a:pt x="2428723" y="1320800"/>
                  </a:moveTo>
                  <a:lnTo>
                    <a:pt x="2423274" y="1333500"/>
                  </a:lnTo>
                  <a:lnTo>
                    <a:pt x="2426294" y="1346200"/>
                  </a:lnTo>
                  <a:lnTo>
                    <a:pt x="2436087" y="1346200"/>
                  </a:lnTo>
                  <a:lnTo>
                    <a:pt x="2435276" y="1358900"/>
                  </a:lnTo>
                  <a:lnTo>
                    <a:pt x="2463209" y="1358900"/>
                  </a:lnTo>
                  <a:lnTo>
                    <a:pt x="2462939" y="1346200"/>
                  </a:lnTo>
                  <a:lnTo>
                    <a:pt x="2460675" y="1333500"/>
                  </a:lnTo>
                  <a:lnTo>
                    <a:pt x="2431831" y="1333500"/>
                  </a:lnTo>
                  <a:lnTo>
                    <a:pt x="2428723" y="1320800"/>
                  </a:lnTo>
                  <a:close/>
                </a:path>
                <a:path w="2473960" h="2527300">
                  <a:moveTo>
                    <a:pt x="43252" y="1333500"/>
                  </a:moveTo>
                  <a:lnTo>
                    <a:pt x="10172" y="1333500"/>
                  </a:lnTo>
                  <a:lnTo>
                    <a:pt x="12031" y="1346200"/>
                  </a:lnTo>
                  <a:lnTo>
                    <a:pt x="42420" y="1346200"/>
                  </a:lnTo>
                  <a:lnTo>
                    <a:pt x="44422" y="1335234"/>
                  </a:lnTo>
                  <a:lnTo>
                    <a:pt x="43252" y="1333500"/>
                  </a:lnTo>
                  <a:close/>
                </a:path>
                <a:path w="2473960" h="2527300">
                  <a:moveTo>
                    <a:pt x="48994" y="1333500"/>
                  </a:moveTo>
                  <a:lnTo>
                    <a:pt x="44738" y="1333500"/>
                  </a:lnTo>
                  <a:lnTo>
                    <a:pt x="44422" y="1335234"/>
                  </a:lnTo>
                  <a:lnTo>
                    <a:pt x="51820" y="1346200"/>
                  </a:lnTo>
                  <a:lnTo>
                    <a:pt x="48994" y="1333500"/>
                  </a:lnTo>
                  <a:close/>
                </a:path>
                <a:path w="2473960" h="2527300">
                  <a:moveTo>
                    <a:pt x="46079" y="1295400"/>
                  </a:moveTo>
                  <a:lnTo>
                    <a:pt x="15028" y="1295400"/>
                  </a:lnTo>
                  <a:lnTo>
                    <a:pt x="8247" y="1308100"/>
                  </a:lnTo>
                  <a:lnTo>
                    <a:pt x="10376" y="1320800"/>
                  </a:lnTo>
                  <a:lnTo>
                    <a:pt x="7473" y="1333500"/>
                  </a:lnTo>
                  <a:lnTo>
                    <a:pt x="50262" y="1333500"/>
                  </a:lnTo>
                  <a:lnTo>
                    <a:pt x="49017" y="1320800"/>
                  </a:lnTo>
                  <a:lnTo>
                    <a:pt x="39108" y="1320800"/>
                  </a:lnTo>
                  <a:lnTo>
                    <a:pt x="41172" y="1308100"/>
                  </a:lnTo>
                  <a:lnTo>
                    <a:pt x="46079" y="1295400"/>
                  </a:lnTo>
                  <a:close/>
                </a:path>
                <a:path w="2473960" h="2527300">
                  <a:moveTo>
                    <a:pt x="2460330" y="1308100"/>
                  </a:moveTo>
                  <a:lnTo>
                    <a:pt x="2437152" y="1308100"/>
                  </a:lnTo>
                  <a:lnTo>
                    <a:pt x="2431831" y="1333500"/>
                  </a:lnTo>
                  <a:lnTo>
                    <a:pt x="2453121" y="1333500"/>
                  </a:lnTo>
                  <a:lnTo>
                    <a:pt x="2452367" y="1320800"/>
                  </a:lnTo>
                  <a:lnTo>
                    <a:pt x="2459010" y="1320800"/>
                  </a:lnTo>
                  <a:lnTo>
                    <a:pt x="2460330" y="1308100"/>
                  </a:lnTo>
                  <a:close/>
                </a:path>
                <a:path w="2473960" h="2527300">
                  <a:moveTo>
                    <a:pt x="2465580" y="1308100"/>
                  </a:moveTo>
                  <a:lnTo>
                    <a:pt x="2460330" y="1308100"/>
                  </a:lnTo>
                  <a:lnTo>
                    <a:pt x="2462602" y="1320800"/>
                  </a:lnTo>
                  <a:lnTo>
                    <a:pt x="2460846" y="1333500"/>
                  </a:lnTo>
                  <a:lnTo>
                    <a:pt x="2468141" y="1333500"/>
                  </a:lnTo>
                  <a:lnTo>
                    <a:pt x="2464623" y="1320800"/>
                  </a:lnTo>
                  <a:lnTo>
                    <a:pt x="2465580" y="1308100"/>
                  </a:lnTo>
                  <a:close/>
                </a:path>
                <a:path w="2473960" h="2527300">
                  <a:moveTo>
                    <a:pt x="2469492" y="1320800"/>
                  </a:moveTo>
                  <a:lnTo>
                    <a:pt x="2466978" y="1320800"/>
                  </a:lnTo>
                  <a:lnTo>
                    <a:pt x="2470691" y="1333500"/>
                  </a:lnTo>
                  <a:lnTo>
                    <a:pt x="2469492" y="1320800"/>
                  </a:lnTo>
                  <a:close/>
                </a:path>
                <a:path w="2473960" h="2527300">
                  <a:moveTo>
                    <a:pt x="46889" y="1308100"/>
                  </a:moveTo>
                  <a:lnTo>
                    <a:pt x="45292" y="1308100"/>
                  </a:lnTo>
                  <a:lnTo>
                    <a:pt x="47538" y="1320800"/>
                  </a:lnTo>
                  <a:lnTo>
                    <a:pt x="46889" y="1308100"/>
                  </a:lnTo>
                  <a:close/>
                </a:path>
                <a:path w="2473960" h="2527300">
                  <a:moveTo>
                    <a:pt x="2434763" y="1295400"/>
                  </a:moveTo>
                  <a:lnTo>
                    <a:pt x="2433896" y="1295400"/>
                  </a:lnTo>
                  <a:lnTo>
                    <a:pt x="2433736" y="1308100"/>
                  </a:lnTo>
                  <a:lnTo>
                    <a:pt x="2435310" y="1308100"/>
                  </a:lnTo>
                  <a:lnTo>
                    <a:pt x="2434763" y="1295400"/>
                  </a:lnTo>
                  <a:close/>
                </a:path>
                <a:path w="2473960" h="2527300">
                  <a:moveTo>
                    <a:pt x="2454360" y="1295400"/>
                  </a:moveTo>
                  <a:lnTo>
                    <a:pt x="2440967" y="1295400"/>
                  </a:lnTo>
                  <a:lnTo>
                    <a:pt x="2440241" y="1308100"/>
                  </a:lnTo>
                  <a:lnTo>
                    <a:pt x="2453120" y="1308100"/>
                  </a:lnTo>
                  <a:lnTo>
                    <a:pt x="2454360" y="1295400"/>
                  </a:lnTo>
                  <a:close/>
                </a:path>
                <a:path w="2473960" h="2527300">
                  <a:moveTo>
                    <a:pt x="2464891" y="1257300"/>
                  </a:moveTo>
                  <a:lnTo>
                    <a:pt x="2461757" y="1270000"/>
                  </a:lnTo>
                  <a:lnTo>
                    <a:pt x="2449912" y="1270000"/>
                  </a:lnTo>
                  <a:lnTo>
                    <a:pt x="2449192" y="1282700"/>
                  </a:lnTo>
                  <a:lnTo>
                    <a:pt x="2433284" y="1282700"/>
                  </a:lnTo>
                  <a:lnTo>
                    <a:pt x="2436916" y="1295400"/>
                  </a:lnTo>
                  <a:lnTo>
                    <a:pt x="2456922" y="1295400"/>
                  </a:lnTo>
                  <a:lnTo>
                    <a:pt x="2455241" y="1308100"/>
                  </a:lnTo>
                  <a:lnTo>
                    <a:pt x="2467209" y="1308100"/>
                  </a:lnTo>
                  <a:lnTo>
                    <a:pt x="2465709" y="1295400"/>
                  </a:lnTo>
                  <a:lnTo>
                    <a:pt x="2469092" y="1282700"/>
                  </a:lnTo>
                  <a:lnTo>
                    <a:pt x="2468078" y="1270000"/>
                  </a:lnTo>
                  <a:lnTo>
                    <a:pt x="2464891" y="1257300"/>
                  </a:lnTo>
                  <a:close/>
                </a:path>
                <a:path w="2473960" h="2527300">
                  <a:moveTo>
                    <a:pt x="44931" y="1282700"/>
                  </a:moveTo>
                  <a:lnTo>
                    <a:pt x="8753" y="1282700"/>
                  </a:lnTo>
                  <a:lnTo>
                    <a:pt x="11076" y="1295400"/>
                  </a:lnTo>
                  <a:lnTo>
                    <a:pt x="42606" y="1295400"/>
                  </a:lnTo>
                  <a:lnTo>
                    <a:pt x="44931" y="1282700"/>
                  </a:lnTo>
                  <a:close/>
                </a:path>
                <a:path w="2473960" h="2527300">
                  <a:moveTo>
                    <a:pt x="52576" y="1282700"/>
                  </a:moveTo>
                  <a:lnTo>
                    <a:pt x="51793" y="1282700"/>
                  </a:lnTo>
                  <a:lnTo>
                    <a:pt x="49794" y="1295400"/>
                  </a:lnTo>
                  <a:lnTo>
                    <a:pt x="51968" y="1295400"/>
                  </a:lnTo>
                  <a:lnTo>
                    <a:pt x="52576" y="1282700"/>
                  </a:lnTo>
                  <a:close/>
                </a:path>
                <a:path w="2473960" h="2527300">
                  <a:moveTo>
                    <a:pt x="44669" y="1257300"/>
                  </a:moveTo>
                  <a:lnTo>
                    <a:pt x="8427" y="1257300"/>
                  </a:lnTo>
                  <a:lnTo>
                    <a:pt x="7496" y="1270000"/>
                  </a:lnTo>
                  <a:lnTo>
                    <a:pt x="10268" y="1282700"/>
                  </a:lnTo>
                  <a:lnTo>
                    <a:pt x="41261" y="1282700"/>
                  </a:lnTo>
                  <a:lnTo>
                    <a:pt x="37349" y="1270000"/>
                  </a:lnTo>
                  <a:lnTo>
                    <a:pt x="44661" y="1270000"/>
                  </a:lnTo>
                  <a:lnTo>
                    <a:pt x="44669" y="1257300"/>
                  </a:lnTo>
                  <a:close/>
                </a:path>
                <a:path w="2473960" h="2527300">
                  <a:moveTo>
                    <a:pt x="45487" y="1279666"/>
                  </a:moveTo>
                  <a:lnTo>
                    <a:pt x="44931" y="1282700"/>
                  </a:lnTo>
                  <a:lnTo>
                    <a:pt x="46181" y="1282700"/>
                  </a:lnTo>
                  <a:lnTo>
                    <a:pt x="45487" y="1279666"/>
                  </a:lnTo>
                  <a:close/>
                </a:path>
                <a:path w="2473960" h="2527300">
                  <a:moveTo>
                    <a:pt x="2424784" y="1270000"/>
                  </a:moveTo>
                  <a:lnTo>
                    <a:pt x="2423555" y="1270000"/>
                  </a:lnTo>
                  <a:lnTo>
                    <a:pt x="2424106" y="1282700"/>
                  </a:lnTo>
                  <a:lnTo>
                    <a:pt x="2424784" y="1270000"/>
                  </a:lnTo>
                  <a:close/>
                </a:path>
                <a:path w="2473960" h="2527300">
                  <a:moveTo>
                    <a:pt x="2449912" y="1270000"/>
                  </a:moveTo>
                  <a:lnTo>
                    <a:pt x="2429399" y="1270000"/>
                  </a:lnTo>
                  <a:lnTo>
                    <a:pt x="2427129" y="1282700"/>
                  </a:lnTo>
                  <a:lnTo>
                    <a:pt x="2449192" y="1282700"/>
                  </a:lnTo>
                  <a:lnTo>
                    <a:pt x="2449912" y="1270000"/>
                  </a:lnTo>
                  <a:close/>
                </a:path>
                <a:path w="2473960" h="2527300">
                  <a:moveTo>
                    <a:pt x="50861" y="1257300"/>
                  </a:moveTo>
                  <a:lnTo>
                    <a:pt x="49255" y="1257300"/>
                  </a:lnTo>
                  <a:lnTo>
                    <a:pt x="46251" y="1270000"/>
                  </a:lnTo>
                  <a:lnTo>
                    <a:pt x="43275" y="1270000"/>
                  </a:lnTo>
                  <a:lnTo>
                    <a:pt x="45487" y="1279666"/>
                  </a:lnTo>
                  <a:lnTo>
                    <a:pt x="47256" y="1270000"/>
                  </a:lnTo>
                  <a:lnTo>
                    <a:pt x="50861" y="1257300"/>
                  </a:lnTo>
                  <a:close/>
                </a:path>
                <a:path w="2473960" h="2527300">
                  <a:moveTo>
                    <a:pt x="2429438" y="1257300"/>
                  </a:moveTo>
                  <a:lnTo>
                    <a:pt x="2426557" y="1257300"/>
                  </a:lnTo>
                  <a:lnTo>
                    <a:pt x="2426465" y="1270000"/>
                  </a:lnTo>
                  <a:lnTo>
                    <a:pt x="2434871" y="1270000"/>
                  </a:lnTo>
                  <a:lnTo>
                    <a:pt x="2429438" y="1257300"/>
                  </a:lnTo>
                  <a:close/>
                </a:path>
                <a:path w="2473960" h="2527300">
                  <a:moveTo>
                    <a:pt x="2464579" y="1244600"/>
                  </a:moveTo>
                  <a:lnTo>
                    <a:pt x="2435670" y="1244600"/>
                  </a:lnTo>
                  <a:lnTo>
                    <a:pt x="2434871" y="1270000"/>
                  </a:lnTo>
                  <a:lnTo>
                    <a:pt x="2461757" y="1270000"/>
                  </a:lnTo>
                  <a:lnTo>
                    <a:pt x="2461114" y="1257300"/>
                  </a:lnTo>
                  <a:lnTo>
                    <a:pt x="2462618" y="1257300"/>
                  </a:lnTo>
                  <a:lnTo>
                    <a:pt x="2464579" y="1244600"/>
                  </a:lnTo>
                  <a:close/>
                </a:path>
                <a:path w="2473960" h="2527300">
                  <a:moveTo>
                    <a:pt x="41034" y="1231900"/>
                  </a:moveTo>
                  <a:lnTo>
                    <a:pt x="7723" y="1231900"/>
                  </a:lnTo>
                  <a:lnTo>
                    <a:pt x="9516" y="1244600"/>
                  </a:lnTo>
                  <a:lnTo>
                    <a:pt x="13748" y="1257300"/>
                  </a:lnTo>
                  <a:lnTo>
                    <a:pt x="40952" y="1257300"/>
                  </a:lnTo>
                  <a:lnTo>
                    <a:pt x="39912" y="1244600"/>
                  </a:lnTo>
                  <a:lnTo>
                    <a:pt x="41034" y="1231900"/>
                  </a:lnTo>
                  <a:close/>
                </a:path>
                <a:path w="2473960" h="2527300">
                  <a:moveTo>
                    <a:pt x="52260" y="1244600"/>
                  </a:moveTo>
                  <a:lnTo>
                    <a:pt x="44676" y="1244600"/>
                  </a:lnTo>
                  <a:lnTo>
                    <a:pt x="44669" y="1257300"/>
                  </a:lnTo>
                  <a:lnTo>
                    <a:pt x="49255" y="1257300"/>
                  </a:lnTo>
                  <a:lnTo>
                    <a:pt x="52260" y="1244600"/>
                  </a:lnTo>
                  <a:close/>
                </a:path>
                <a:path w="2473960" h="2527300">
                  <a:moveTo>
                    <a:pt x="50033" y="1231900"/>
                  </a:moveTo>
                  <a:lnTo>
                    <a:pt x="41034" y="1231900"/>
                  </a:lnTo>
                  <a:lnTo>
                    <a:pt x="44220" y="1244600"/>
                  </a:lnTo>
                  <a:lnTo>
                    <a:pt x="50833" y="1244600"/>
                  </a:lnTo>
                  <a:lnTo>
                    <a:pt x="50033" y="1231900"/>
                  </a:lnTo>
                  <a:close/>
                </a:path>
                <a:path w="2473960" h="2527300">
                  <a:moveTo>
                    <a:pt x="2438012" y="1231900"/>
                  </a:moveTo>
                  <a:lnTo>
                    <a:pt x="2425804" y="1231900"/>
                  </a:lnTo>
                  <a:lnTo>
                    <a:pt x="2422813" y="1244600"/>
                  </a:lnTo>
                  <a:lnTo>
                    <a:pt x="2439480" y="1244600"/>
                  </a:lnTo>
                  <a:lnTo>
                    <a:pt x="2438012" y="1231900"/>
                  </a:lnTo>
                  <a:close/>
                </a:path>
                <a:path w="2473960" h="2527300">
                  <a:moveTo>
                    <a:pt x="2441535" y="1231900"/>
                  </a:moveTo>
                  <a:lnTo>
                    <a:pt x="2438012" y="1231900"/>
                  </a:lnTo>
                  <a:lnTo>
                    <a:pt x="2440138" y="1244600"/>
                  </a:lnTo>
                  <a:lnTo>
                    <a:pt x="2441535" y="1231900"/>
                  </a:lnTo>
                  <a:close/>
                </a:path>
                <a:path w="2473960" h="2527300">
                  <a:moveTo>
                    <a:pt x="2462474" y="1206500"/>
                  </a:moveTo>
                  <a:lnTo>
                    <a:pt x="2453199" y="1219200"/>
                  </a:lnTo>
                  <a:lnTo>
                    <a:pt x="2461453" y="1219200"/>
                  </a:lnTo>
                  <a:lnTo>
                    <a:pt x="2464916" y="1231900"/>
                  </a:lnTo>
                  <a:lnTo>
                    <a:pt x="2443720" y="1231900"/>
                  </a:lnTo>
                  <a:lnTo>
                    <a:pt x="2443252" y="1244600"/>
                  </a:lnTo>
                  <a:lnTo>
                    <a:pt x="2465303" y="1244600"/>
                  </a:lnTo>
                  <a:lnTo>
                    <a:pt x="2468579" y="1219200"/>
                  </a:lnTo>
                  <a:lnTo>
                    <a:pt x="2462474" y="1206500"/>
                  </a:lnTo>
                  <a:close/>
                </a:path>
                <a:path w="2473960" h="2527300">
                  <a:moveTo>
                    <a:pt x="18678" y="1225870"/>
                  </a:moveTo>
                  <a:lnTo>
                    <a:pt x="14294" y="1231900"/>
                  </a:lnTo>
                  <a:lnTo>
                    <a:pt x="24211" y="1231900"/>
                  </a:lnTo>
                  <a:lnTo>
                    <a:pt x="18678" y="1225870"/>
                  </a:lnTo>
                  <a:close/>
                </a:path>
                <a:path w="2473960" h="2527300">
                  <a:moveTo>
                    <a:pt x="31655" y="1219200"/>
                  </a:moveTo>
                  <a:lnTo>
                    <a:pt x="23527" y="1219200"/>
                  </a:lnTo>
                  <a:lnTo>
                    <a:pt x="18678" y="1225870"/>
                  </a:lnTo>
                  <a:lnTo>
                    <a:pt x="24211" y="1231900"/>
                  </a:lnTo>
                  <a:lnTo>
                    <a:pt x="31655" y="1219200"/>
                  </a:lnTo>
                  <a:close/>
                </a:path>
                <a:path w="2473960" h="2527300">
                  <a:moveTo>
                    <a:pt x="41759" y="1219200"/>
                  </a:moveTo>
                  <a:lnTo>
                    <a:pt x="31655" y="1219200"/>
                  </a:lnTo>
                  <a:lnTo>
                    <a:pt x="24211" y="1231900"/>
                  </a:lnTo>
                  <a:lnTo>
                    <a:pt x="50672" y="1231900"/>
                  </a:lnTo>
                  <a:lnTo>
                    <a:pt x="41759" y="1219200"/>
                  </a:lnTo>
                  <a:close/>
                </a:path>
                <a:path w="2473960" h="2527300">
                  <a:moveTo>
                    <a:pt x="2461453" y="1219200"/>
                  </a:moveTo>
                  <a:lnTo>
                    <a:pt x="2426265" y="1219200"/>
                  </a:lnTo>
                  <a:lnTo>
                    <a:pt x="2428520" y="1231900"/>
                  </a:lnTo>
                  <a:lnTo>
                    <a:pt x="2461682" y="1231900"/>
                  </a:lnTo>
                  <a:lnTo>
                    <a:pt x="2461453" y="1219200"/>
                  </a:lnTo>
                  <a:close/>
                </a:path>
                <a:path w="2473960" h="2527300">
                  <a:moveTo>
                    <a:pt x="23527" y="1219200"/>
                  </a:moveTo>
                  <a:lnTo>
                    <a:pt x="12556" y="1219200"/>
                  </a:lnTo>
                  <a:lnTo>
                    <a:pt x="18678" y="1225870"/>
                  </a:lnTo>
                  <a:lnTo>
                    <a:pt x="23527" y="1219200"/>
                  </a:lnTo>
                  <a:close/>
                </a:path>
                <a:path w="2473960" h="2527300">
                  <a:moveTo>
                    <a:pt x="37255" y="1168400"/>
                  </a:moveTo>
                  <a:lnTo>
                    <a:pt x="20982" y="1168400"/>
                  </a:lnTo>
                  <a:lnTo>
                    <a:pt x="19218" y="1181100"/>
                  </a:lnTo>
                  <a:lnTo>
                    <a:pt x="11157" y="1181100"/>
                  </a:lnTo>
                  <a:lnTo>
                    <a:pt x="8856" y="1193800"/>
                  </a:lnTo>
                  <a:lnTo>
                    <a:pt x="16320" y="1193800"/>
                  </a:lnTo>
                  <a:lnTo>
                    <a:pt x="13281" y="1206500"/>
                  </a:lnTo>
                  <a:lnTo>
                    <a:pt x="5857" y="1219200"/>
                  </a:lnTo>
                  <a:lnTo>
                    <a:pt x="38663" y="1219200"/>
                  </a:lnTo>
                  <a:lnTo>
                    <a:pt x="48189" y="1206500"/>
                  </a:lnTo>
                  <a:lnTo>
                    <a:pt x="40144" y="1206500"/>
                  </a:lnTo>
                  <a:lnTo>
                    <a:pt x="37279" y="1181100"/>
                  </a:lnTo>
                  <a:lnTo>
                    <a:pt x="37255" y="1168400"/>
                  </a:lnTo>
                  <a:close/>
                </a:path>
                <a:path w="2473960" h="2527300">
                  <a:moveTo>
                    <a:pt x="51130" y="1206500"/>
                  </a:moveTo>
                  <a:lnTo>
                    <a:pt x="49842" y="1206500"/>
                  </a:lnTo>
                  <a:lnTo>
                    <a:pt x="48598" y="1219200"/>
                  </a:lnTo>
                  <a:lnTo>
                    <a:pt x="49929" y="1219200"/>
                  </a:lnTo>
                  <a:lnTo>
                    <a:pt x="51130" y="1206500"/>
                  </a:lnTo>
                  <a:close/>
                </a:path>
                <a:path w="2473960" h="2527300">
                  <a:moveTo>
                    <a:pt x="2446344" y="1206500"/>
                  </a:moveTo>
                  <a:lnTo>
                    <a:pt x="2429714" y="1206500"/>
                  </a:lnTo>
                  <a:lnTo>
                    <a:pt x="2428870" y="1219200"/>
                  </a:lnTo>
                  <a:lnTo>
                    <a:pt x="2446963" y="1219200"/>
                  </a:lnTo>
                  <a:lnTo>
                    <a:pt x="2446344" y="1206500"/>
                  </a:lnTo>
                  <a:close/>
                </a:path>
                <a:path w="2473960" h="2527300">
                  <a:moveTo>
                    <a:pt x="12845" y="1193800"/>
                  </a:moveTo>
                  <a:lnTo>
                    <a:pt x="4977" y="1206500"/>
                  </a:lnTo>
                  <a:lnTo>
                    <a:pt x="9296" y="1206500"/>
                  </a:lnTo>
                  <a:lnTo>
                    <a:pt x="12845" y="1193800"/>
                  </a:lnTo>
                  <a:close/>
                </a:path>
                <a:path w="2473960" h="2527300">
                  <a:moveTo>
                    <a:pt x="43532" y="1168400"/>
                  </a:moveTo>
                  <a:lnTo>
                    <a:pt x="37255" y="1168400"/>
                  </a:lnTo>
                  <a:lnTo>
                    <a:pt x="42937" y="1181100"/>
                  </a:lnTo>
                  <a:lnTo>
                    <a:pt x="42985" y="1206500"/>
                  </a:lnTo>
                  <a:lnTo>
                    <a:pt x="47469" y="1206500"/>
                  </a:lnTo>
                  <a:lnTo>
                    <a:pt x="52003" y="1193800"/>
                  </a:lnTo>
                  <a:lnTo>
                    <a:pt x="50807" y="1193800"/>
                  </a:lnTo>
                  <a:lnTo>
                    <a:pt x="48320" y="1181100"/>
                  </a:lnTo>
                  <a:lnTo>
                    <a:pt x="43357" y="1181100"/>
                  </a:lnTo>
                  <a:lnTo>
                    <a:pt x="43532" y="1168400"/>
                  </a:lnTo>
                  <a:close/>
                </a:path>
                <a:path w="2473960" h="2527300">
                  <a:moveTo>
                    <a:pt x="2468715" y="1193800"/>
                  </a:moveTo>
                  <a:lnTo>
                    <a:pt x="2435174" y="1193800"/>
                  </a:lnTo>
                  <a:lnTo>
                    <a:pt x="2436795" y="1206500"/>
                  </a:lnTo>
                  <a:lnTo>
                    <a:pt x="2464917" y="1206500"/>
                  </a:lnTo>
                  <a:lnTo>
                    <a:pt x="2468715" y="1193800"/>
                  </a:lnTo>
                  <a:close/>
                </a:path>
                <a:path w="2473960" h="2527300">
                  <a:moveTo>
                    <a:pt x="51579" y="1185544"/>
                  </a:moveTo>
                  <a:lnTo>
                    <a:pt x="50807" y="1193800"/>
                  </a:lnTo>
                  <a:lnTo>
                    <a:pt x="54267" y="1193800"/>
                  </a:lnTo>
                  <a:lnTo>
                    <a:pt x="51579" y="1185544"/>
                  </a:lnTo>
                  <a:close/>
                </a:path>
                <a:path w="2473960" h="2527300">
                  <a:moveTo>
                    <a:pt x="2448483" y="1168400"/>
                  </a:moveTo>
                  <a:lnTo>
                    <a:pt x="2425954" y="1168400"/>
                  </a:lnTo>
                  <a:lnTo>
                    <a:pt x="2421958" y="1181100"/>
                  </a:lnTo>
                  <a:lnTo>
                    <a:pt x="2424663" y="1193800"/>
                  </a:lnTo>
                  <a:lnTo>
                    <a:pt x="2428840" y="1193800"/>
                  </a:lnTo>
                  <a:lnTo>
                    <a:pt x="2431898" y="1181100"/>
                  </a:lnTo>
                  <a:lnTo>
                    <a:pt x="2446761" y="1181100"/>
                  </a:lnTo>
                  <a:lnTo>
                    <a:pt x="2448483" y="1168400"/>
                  </a:lnTo>
                  <a:close/>
                </a:path>
                <a:path w="2473960" h="2527300">
                  <a:moveTo>
                    <a:pt x="2431898" y="1181100"/>
                  </a:moveTo>
                  <a:lnTo>
                    <a:pt x="2428840" y="1193800"/>
                  </a:lnTo>
                  <a:lnTo>
                    <a:pt x="2429500" y="1193800"/>
                  </a:lnTo>
                  <a:lnTo>
                    <a:pt x="2431898" y="1181100"/>
                  </a:lnTo>
                  <a:close/>
                </a:path>
                <a:path w="2473960" h="2527300">
                  <a:moveTo>
                    <a:pt x="2465449" y="1181100"/>
                  </a:moveTo>
                  <a:lnTo>
                    <a:pt x="2431898" y="1181100"/>
                  </a:lnTo>
                  <a:lnTo>
                    <a:pt x="2429500" y="1193800"/>
                  </a:lnTo>
                  <a:lnTo>
                    <a:pt x="2462945" y="1193800"/>
                  </a:lnTo>
                  <a:lnTo>
                    <a:pt x="2465449" y="1181100"/>
                  </a:lnTo>
                  <a:close/>
                </a:path>
                <a:path w="2473960" h="2527300">
                  <a:moveTo>
                    <a:pt x="51995" y="1181100"/>
                  </a:moveTo>
                  <a:lnTo>
                    <a:pt x="50132" y="1181100"/>
                  </a:lnTo>
                  <a:lnTo>
                    <a:pt x="51579" y="1185544"/>
                  </a:lnTo>
                  <a:lnTo>
                    <a:pt x="51995" y="1181100"/>
                  </a:lnTo>
                  <a:close/>
                </a:path>
                <a:path w="2473960" h="2527300">
                  <a:moveTo>
                    <a:pt x="2459377" y="1168400"/>
                  </a:moveTo>
                  <a:lnTo>
                    <a:pt x="2448483" y="1168400"/>
                  </a:lnTo>
                  <a:lnTo>
                    <a:pt x="2447791" y="1181100"/>
                  </a:lnTo>
                  <a:lnTo>
                    <a:pt x="2460508" y="1181100"/>
                  </a:lnTo>
                  <a:lnTo>
                    <a:pt x="2459377" y="1168400"/>
                  </a:lnTo>
                  <a:close/>
                </a:path>
                <a:path w="2473960" h="2527300">
                  <a:moveTo>
                    <a:pt x="2459377" y="1168400"/>
                  </a:moveTo>
                  <a:lnTo>
                    <a:pt x="2460508" y="1181100"/>
                  </a:lnTo>
                  <a:lnTo>
                    <a:pt x="2462310" y="1181100"/>
                  </a:lnTo>
                  <a:lnTo>
                    <a:pt x="2459377" y="1168400"/>
                  </a:lnTo>
                  <a:close/>
                </a:path>
                <a:path w="2473960" h="2527300">
                  <a:moveTo>
                    <a:pt x="2467767" y="1143000"/>
                  </a:moveTo>
                  <a:lnTo>
                    <a:pt x="2436973" y="1143000"/>
                  </a:lnTo>
                  <a:lnTo>
                    <a:pt x="2435445" y="1168400"/>
                  </a:lnTo>
                  <a:lnTo>
                    <a:pt x="2459377" y="1168400"/>
                  </a:lnTo>
                  <a:lnTo>
                    <a:pt x="2462310" y="1181100"/>
                  </a:lnTo>
                  <a:lnTo>
                    <a:pt x="2468217" y="1181100"/>
                  </a:lnTo>
                  <a:lnTo>
                    <a:pt x="2463243" y="1168400"/>
                  </a:lnTo>
                  <a:lnTo>
                    <a:pt x="2467767" y="1143000"/>
                  </a:lnTo>
                  <a:close/>
                </a:path>
                <a:path w="2473960" h="2527300">
                  <a:moveTo>
                    <a:pt x="40277" y="1155700"/>
                  </a:moveTo>
                  <a:lnTo>
                    <a:pt x="12132" y="1155700"/>
                  </a:lnTo>
                  <a:lnTo>
                    <a:pt x="7667" y="1168400"/>
                  </a:lnTo>
                  <a:lnTo>
                    <a:pt x="39598" y="1168400"/>
                  </a:lnTo>
                  <a:lnTo>
                    <a:pt x="40277" y="1155700"/>
                  </a:lnTo>
                  <a:close/>
                </a:path>
                <a:path w="2473960" h="2527300">
                  <a:moveTo>
                    <a:pt x="46788" y="1155700"/>
                  </a:moveTo>
                  <a:lnTo>
                    <a:pt x="40277" y="1155700"/>
                  </a:lnTo>
                  <a:lnTo>
                    <a:pt x="41316" y="1168400"/>
                  </a:lnTo>
                  <a:lnTo>
                    <a:pt x="44015" y="1168400"/>
                  </a:lnTo>
                  <a:lnTo>
                    <a:pt x="46788" y="1155700"/>
                  </a:lnTo>
                  <a:close/>
                </a:path>
                <a:path w="2473960" h="2527300">
                  <a:moveTo>
                    <a:pt x="53172" y="1155700"/>
                  </a:moveTo>
                  <a:lnTo>
                    <a:pt x="46788" y="1155700"/>
                  </a:lnTo>
                  <a:lnTo>
                    <a:pt x="47316" y="1168400"/>
                  </a:lnTo>
                  <a:lnTo>
                    <a:pt x="47767" y="1168400"/>
                  </a:lnTo>
                  <a:lnTo>
                    <a:pt x="53172" y="1155700"/>
                  </a:lnTo>
                  <a:close/>
                </a:path>
                <a:path w="2473960" h="2527300">
                  <a:moveTo>
                    <a:pt x="2473918" y="1155700"/>
                  </a:moveTo>
                  <a:lnTo>
                    <a:pt x="2469695" y="1155700"/>
                  </a:lnTo>
                  <a:lnTo>
                    <a:pt x="2466123" y="1168400"/>
                  </a:lnTo>
                  <a:lnTo>
                    <a:pt x="2473918" y="1155700"/>
                  </a:lnTo>
                  <a:close/>
                </a:path>
                <a:path w="2473960" h="2527300">
                  <a:moveTo>
                    <a:pt x="47057" y="1130300"/>
                  </a:moveTo>
                  <a:lnTo>
                    <a:pt x="8669" y="1130300"/>
                  </a:lnTo>
                  <a:lnTo>
                    <a:pt x="12031" y="1143000"/>
                  </a:lnTo>
                  <a:lnTo>
                    <a:pt x="8203" y="1143000"/>
                  </a:lnTo>
                  <a:lnTo>
                    <a:pt x="10162" y="1155700"/>
                  </a:lnTo>
                  <a:lnTo>
                    <a:pt x="40634" y="1155700"/>
                  </a:lnTo>
                  <a:lnTo>
                    <a:pt x="40268" y="1143000"/>
                  </a:lnTo>
                  <a:lnTo>
                    <a:pt x="47057" y="1130300"/>
                  </a:lnTo>
                  <a:close/>
                </a:path>
                <a:path w="2473960" h="2527300">
                  <a:moveTo>
                    <a:pt x="44464" y="1143000"/>
                  </a:moveTo>
                  <a:lnTo>
                    <a:pt x="41935" y="1143000"/>
                  </a:lnTo>
                  <a:lnTo>
                    <a:pt x="43241" y="1155700"/>
                  </a:lnTo>
                  <a:lnTo>
                    <a:pt x="44464" y="1143000"/>
                  </a:lnTo>
                  <a:close/>
                </a:path>
                <a:path w="2473960" h="2527300">
                  <a:moveTo>
                    <a:pt x="2462709" y="1130300"/>
                  </a:moveTo>
                  <a:lnTo>
                    <a:pt x="2423522" y="1130300"/>
                  </a:lnTo>
                  <a:lnTo>
                    <a:pt x="2426549" y="1143000"/>
                  </a:lnTo>
                  <a:lnTo>
                    <a:pt x="2460068" y="1143000"/>
                  </a:lnTo>
                  <a:lnTo>
                    <a:pt x="2462709" y="1130300"/>
                  </a:lnTo>
                  <a:close/>
                </a:path>
                <a:path w="2473960" h="2527300">
                  <a:moveTo>
                    <a:pt x="42903" y="1104900"/>
                  </a:moveTo>
                  <a:lnTo>
                    <a:pt x="11666" y="1104900"/>
                  </a:lnTo>
                  <a:lnTo>
                    <a:pt x="15713" y="1117600"/>
                  </a:lnTo>
                  <a:lnTo>
                    <a:pt x="13072" y="1117600"/>
                  </a:lnTo>
                  <a:lnTo>
                    <a:pt x="9870" y="1130300"/>
                  </a:lnTo>
                  <a:lnTo>
                    <a:pt x="45975" y="1130300"/>
                  </a:lnTo>
                  <a:lnTo>
                    <a:pt x="42701" y="1117600"/>
                  </a:lnTo>
                  <a:lnTo>
                    <a:pt x="42903" y="1104900"/>
                  </a:lnTo>
                  <a:close/>
                </a:path>
                <a:path w="2473960" h="2527300">
                  <a:moveTo>
                    <a:pt x="2428419" y="1117600"/>
                  </a:moveTo>
                  <a:lnTo>
                    <a:pt x="2427500" y="1130300"/>
                  </a:lnTo>
                  <a:lnTo>
                    <a:pt x="2430890" y="1130300"/>
                  </a:lnTo>
                  <a:lnTo>
                    <a:pt x="2428419" y="1117600"/>
                  </a:lnTo>
                  <a:close/>
                </a:path>
                <a:path w="2473960" h="2527300">
                  <a:moveTo>
                    <a:pt x="2467112" y="1117600"/>
                  </a:moveTo>
                  <a:lnTo>
                    <a:pt x="2429806" y="1117600"/>
                  </a:lnTo>
                  <a:lnTo>
                    <a:pt x="2433080" y="1130300"/>
                  </a:lnTo>
                  <a:lnTo>
                    <a:pt x="2465911" y="1130300"/>
                  </a:lnTo>
                  <a:lnTo>
                    <a:pt x="2467112" y="1117600"/>
                  </a:lnTo>
                  <a:close/>
                </a:path>
                <a:path w="2473960" h="2527300">
                  <a:moveTo>
                    <a:pt x="27990" y="1066800"/>
                  </a:moveTo>
                  <a:lnTo>
                    <a:pt x="10332" y="1066800"/>
                  </a:lnTo>
                  <a:lnTo>
                    <a:pt x="7563" y="1079500"/>
                  </a:lnTo>
                  <a:lnTo>
                    <a:pt x="12537" y="1092200"/>
                  </a:lnTo>
                  <a:lnTo>
                    <a:pt x="8013" y="1104900"/>
                  </a:lnTo>
                  <a:lnTo>
                    <a:pt x="8411" y="1117600"/>
                  </a:lnTo>
                  <a:lnTo>
                    <a:pt x="11666" y="1104900"/>
                  </a:lnTo>
                  <a:lnTo>
                    <a:pt x="38808" y="1104900"/>
                  </a:lnTo>
                  <a:lnTo>
                    <a:pt x="40336" y="1079500"/>
                  </a:lnTo>
                  <a:lnTo>
                    <a:pt x="27298" y="1079500"/>
                  </a:lnTo>
                  <a:lnTo>
                    <a:pt x="27990" y="1066800"/>
                  </a:lnTo>
                  <a:close/>
                </a:path>
                <a:path w="2473960" h="2527300">
                  <a:moveTo>
                    <a:pt x="52260" y="1104900"/>
                  </a:moveTo>
                  <a:lnTo>
                    <a:pt x="42903" y="1104900"/>
                  </a:lnTo>
                  <a:lnTo>
                    <a:pt x="52158" y="1117600"/>
                  </a:lnTo>
                  <a:lnTo>
                    <a:pt x="52260" y="1104900"/>
                  </a:lnTo>
                  <a:close/>
                </a:path>
                <a:path w="2473960" h="2527300">
                  <a:moveTo>
                    <a:pt x="2463649" y="1092200"/>
                  </a:moveTo>
                  <a:lnTo>
                    <a:pt x="2437110" y="1092200"/>
                  </a:lnTo>
                  <a:lnTo>
                    <a:pt x="2435224" y="1094863"/>
                  </a:lnTo>
                  <a:lnTo>
                    <a:pt x="2435513" y="1104900"/>
                  </a:lnTo>
                  <a:lnTo>
                    <a:pt x="2428724" y="1117600"/>
                  </a:lnTo>
                  <a:lnTo>
                    <a:pt x="2467598" y="1117600"/>
                  </a:lnTo>
                  <a:lnTo>
                    <a:pt x="2467578" y="1104900"/>
                  </a:lnTo>
                  <a:lnTo>
                    <a:pt x="2465620" y="1104900"/>
                  </a:lnTo>
                  <a:lnTo>
                    <a:pt x="2463649" y="1092200"/>
                  </a:lnTo>
                  <a:close/>
                </a:path>
                <a:path w="2473960" h="2527300">
                  <a:moveTo>
                    <a:pt x="9658" y="1092200"/>
                  </a:moveTo>
                  <a:lnTo>
                    <a:pt x="1862" y="1104900"/>
                  </a:lnTo>
                  <a:lnTo>
                    <a:pt x="6086" y="1104900"/>
                  </a:lnTo>
                  <a:lnTo>
                    <a:pt x="9658" y="1092200"/>
                  </a:lnTo>
                  <a:close/>
                </a:path>
                <a:path w="2473960" h="2527300">
                  <a:moveTo>
                    <a:pt x="2435147" y="1092200"/>
                  </a:moveTo>
                  <a:lnTo>
                    <a:pt x="2432540" y="1092200"/>
                  </a:lnTo>
                  <a:lnTo>
                    <a:pt x="2428118" y="1104900"/>
                  </a:lnTo>
                  <a:lnTo>
                    <a:pt x="2435224" y="1094863"/>
                  </a:lnTo>
                  <a:lnTo>
                    <a:pt x="2435147" y="1092200"/>
                  </a:lnTo>
                  <a:close/>
                </a:path>
                <a:path w="2473960" h="2527300">
                  <a:moveTo>
                    <a:pt x="45977" y="1079500"/>
                  </a:moveTo>
                  <a:lnTo>
                    <a:pt x="42005" y="1079500"/>
                  </a:lnTo>
                  <a:lnTo>
                    <a:pt x="42606" y="1092200"/>
                  </a:lnTo>
                  <a:lnTo>
                    <a:pt x="44893" y="1092200"/>
                  </a:lnTo>
                  <a:lnTo>
                    <a:pt x="45977" y="1079500"/>
                  </a:lnTo>
                  <a:close/>
                </a:path>
                <a:path w="2473960" h="2527300">
                  <a:moveTo>
                    <a:pt x="2465219" y="1079500"/>
                  </a:moveTo>
                  <a:lnTo>
                    <a:pt x="2422610" y="1079500"/>
                  </a:lnTo>
                  <a:lnTo>
                    <a:pt x="2425556" y="1092200"/>
                  </a:lnTo>
                  <a:lnTo>
                    <a:pt x="2468114" y="1092200"/>
                  </a:lnTo>
                  <a:lnTo>
                    <a:pt x="2465219" y="1079500"/>
                  </a:lnTo>
                  <a:close/>
                </a:path>
                <a:path w="2473960" h="2527300">
                  <a:moveTo>
                    <a:pt x="43338" y="1066800"/>
                  </a:moveTo>
                  <a:lnTo>
                    <a:pt x="29021" y="1066800"/>
                  </a:lnTo>
                  <a:lnTo>
                    <a:pt x="27298" y="1079500"/>
                  </a:lnTo>
                  <a:lnTo>
                    <a:pt x="47769" y="1079500"/>
                  </a:lnTo>
                  <a:lnTo>
                    <a:pt x="43338" y="1066800"/>
                  </a:lnTo>
                  <a:close/>
                </a:path>
                <a:path w="2473960" h="2527300">
                  <a:moveTo>
                    <a:pt x="2431763" y="1066800"/>
                  </a:moveTo>
                  <a:lnTo>
                    <a:pt x="2425717" y="1066800"/>
                  </a:lnTo>
                  <a:lnTo>
                    <a:pt x="2425230" y="1079500"/>
                  </a:lnTo>
                  <a:lnTo>
                    <a:pt x="2429423" y="1079500"/>
                  </a:lnTo>
                  <a:lnTo>
                    <a:pt x="2431763" y="1066800"/>
                  </a:lnTo>
                  <a:close/>
                </a:path>
                <a:path w="2473960" h="2527300">
                  <a:moveTo>
                    <a:pt x="2432796" y="1041400"/>
                  </a:moveTo>
                  <a:lnTo>
                    <a:pt x="2423778" y="1041400"/>
                  </a:lnTo>
                  <a:lnTo>
                    <a:pt x="2421514" y="1054100"/>
                  </a:lnTo>
                  <a:lnTo>
                    <a:pt x="2425649" y="1066800"/>
                  </a:lnTo>
                  <a:lnTo>
                    <a:pt x="2432424" y="1066800"/>
                  </a:lnTo>
                  <a:lnTo>
                    <a:pt x="2432249" y="1079500"/>
                  </a:lnTo>
                  <a:lnTo>
                    <a:pt x="2438526" y="1079500"/>
                  </a:lnTo>
                  <a:lnTo>
                    <a:pt x="2432844" y="1066800"/>
                  </a:lnTo>
                  <a:lnTo>
                    <a:pt x="2432796" y="1041400"/>
                  </a:lnTo>
                  <a:close/>
                </a:path>
                <a:path w="2473960" h="2527300">
                  <a:moveTo>
                    <a:pt x="2463225" y="1028700"/>
                  </a:moveTo>
                  <a:lnTo>
                    <a:pt x="2430468" y="1028700"/>
                  </a:lnTo>
                  <a:lnTo>
                    <a:pt x="2424660" y="1036893"/>
                  </a:lnTo>
                  <a:lnTo>
                    <a:pt x="2423048" y="1041400"/>
                  </a:lnTo>
                  <a:lnTo>
                    <a:pt x="2435637" y="1041400"/>
                  </a:lnTo>
                  <a:lnTo>
                    <a:pt x="2438502" y="1066800"/>
                  </a:lnTo>
                  <a:lnTo>
                    <a:pt x="2438526" y="1079500"/>
                  </a:lnTo>
                  <a:lnTo>
                    <a:pt x="2454799" y="1079500"/>
                  </a:lnTo>
                  <a:lnTo>
                    <a:pt x="2456563" y="1066800"/>
                  </a:lnTo>
                  <a:lnTo>
                    <a:pt x="2462935" y="1066800"/>
                  </a:lnTo>
                  <a:lnTo>
                    <a:pt x="2466369" y="1054515"/>
                  </a:lnTo>
                  <a:lnTo>
                    <a:pt x="2466351" y="1054100"/>
                  </a:lnTo>
                  <a:lnTo>
                    <a:pt x="2462500" y="1054100"/>
                  </a:lnTo>
                  <a:lnTo>
                    <a:pt x="2469924" y="1041400"/>
                  </a:lnTo>
                  <a:lnTo>
                    <a:pt x="2463225" y="1028700"/>
                  </a:lnTo>
                  <a:close/>
                </a:path>
                <a:path w="2473960" h="2527300">
                  <a:moveTo>
                    <a:pt x="40268" y="1054100"/>
                  </a:moveTo>
                  <a:lnTo>
                    <a:pt x="7065" y="1054100"/>
                  </a:lnTo>
                  <a:lnTo>
                    <a:pt x="12835" y="1066800"/>
                  </a:lnTo>
                  <a:lnTo>
                    <a:pt x="38194" y="1066800"/>
                  </a:lnTo>
                  <a:lnTo>
                    <a:pt x="40268" y="1054100"/>
                  </a:lnTo>
                  <a:close/>
                </a:path>
                <a:path w="2473960" h="2527300">
                  <a:moveTo>
                    <a:pt x="53823" y="1054100"/>
                  </a:moveTo>
                  <a:lnTo>
                    <a:pt x="40268" y="1054100"/>
                  </a:lnTo>
                  <a:lnTo>
                    <a:pt x="42206" y="1066800"/>
                  </a:lnTo>
                  <a:lnTo>
                    <a:pt x="49827" y="1066800"/>
                  </a:lnTo>
                  <a:lnTo>
                    <a:pt x="53823" y="1054100"/>
                  </a:lnTo>
                  <a:close/>
                </a:path>
                <a:path w="2473960" h="2527300">
                  <a:moveTo>
                    <a:pt x="2466654" y="1060798"/>
                  </a:moveTo>
                  <a:lnTo>
                    <a:pt x="2462935" y="1066800"/>
                  </a:lnTo>
                  <a:lnTo>
                    <a:pt x="2466925" y="1066800"/>
                  </a:lnTo>
                  <a:lnTo>
                    <a:pt x="2466654" y="1060798"/>
                  </a:lnTo>
                  <a:close/>
                </a:path>
                <a:path w="2473960" h="2527300">
                  <a:moveTo>
                    <a:pt x="2470804" y="1054100"/>
                  </a:moveTo>
                  <a:lnTo>
                    <a:pt x="2466486" y="1054100"/>
                  </a:lnTo>
                  <a:lnTo>
                    <a:pt x="2466369" y="1054515"/>
                  </a:lnTo>
                  <a:lnTo>
                    <a:pt x="2466654" y="1060798"/>
                  </a:lnTo>
                  <a:lnTo>
                    <a:pt x="2470804" y="1054100"/>
                  </a:lnTo>
                  <a:close/>
                </a:path>
                <a:path w="2473960" h="2527300">
                  <a:moveTo>
                    <a:pt x="23360" y="1041400"/>
                  </a:moveTo>
                  <a:lnTo>
                    <a:pt x="18541" y="1041400"/>
                  </a:lnTo>
                  <a:lnTo>
                    <a:pt x="10864" y="1054100"/>
                  </a:lnTo>
                  <a:lnTo>
                    <a:pt x="18583" y="1054100"/>
                  </a:lnTo>
                  <a:lnTo>
                    <a:pt x="23360" y="1041400"/>
                  </a:lnTo>
                  <a:close/>
                </a:path>
                <a:path w="2473960" h="2527300">
                  <a:moveTo>
                    <a:pt x="46067" y="1028700"/>
                  </a:moveTo>
                  <a:lnTo>
                    <a:pt x="28819" y="1028700"/>
                  </a:lnTo>
                  <a:lnTo>
                    <a:pt x="29437" y="1041400"/>
                  </a:lnTo>
                  <a:lnTo>
                    <a:pt x="26111" y="1054100"/>
                  </a:lnTo>
                  <a:lnTo>
                    <a:pt x="40606" y="1054100"/>
                  </a:lnTo>
                  <a:lnTo>
                    <a:pt x="38985" y="1041400"/>
                  </a:lnTo>
                  <a:lnTo>
                    <a:pt x="45025" y="1041400"/>
                  </a:lnTo>
                  <a:lnTo>
                    <a:pt x="46067" y="1028700"/>
                  </a:lnTo>
                  <a:close/>
                </a:path>
                <a:path w="2473960" h="2527300">
                  <a:moveTo>
                    <a:pt x="39830" y="1016000"/>
                  </a:moveTo>
                  <a:lnTo>
                    <a:pt x="10478" y="1016000"/>
                  </a:lnTo>
                  <a:lnTo>
                    <a:pt x="7202" y="1041400"/>
                  </a:lnTo>
                  <a:lnTo>
                    <a:pt x="22582" y="1041400"/>
                  </a:lnTo>
                  <a:lnTo>
                    <a:pt x="28819" y="1028700"/>
                  </a:lnTo>
                  <a:lnTo>
                    <a:pt x="39644" y="1028700"/>
                  </a:lnTo>
                  <a:lnTo>
                    <a:pt x="39830" y="1016000"/>
                  </a:lnTo>
                  <a:close/>
                </a:path>
                <a:path w="2473960" h="2527300">
                  <a:moveTo>
                    <a:pt x="2427592" y="1028700"/>
                  </a:moveTo>
                  <a:lnTo>
                    <a:pt x="2425852" y="1028700"/>
                  </a:lnTo>
                  <a:lnTo>
                    <a:pt x="2421466" y="1041400"/>
                  </a:lnTo>
                  <a:lnTo>
                    <a:pt x="2424660" y="1036893"/>
                  </a:lnTo>
                  <a:lnTo>
                    <a:pt x="2427592" y="1028700"/>
                  </a:lnTo>
                  <a:close/>
                </a:path>
                <a:path w="2473960" h="2527300">
                  <a:moveTo>
                    <a:pt x="49516" y="1016000"/>
                  </a:moveTo>
                  <a:lnTo>
                    <a:pt x="39830" y="1016000"/>
                  </a:lnTo>
                  <a:lnTo>
                    <a:pt x="40767" y="1028700"/>
                  </a:lnTo>
                  <a:lnTo>
                    <a:pt x="47611" y="1028700"/>
                  </a:lnTo>
                  <a:lnTo>
                    <a:pt x="49516" y="1016000"/>
                  </a:lnTo>
                  <a:close/>
                </a:path>
                <a:path w="2473960" h="2527300">
                  <a:moveTo>
                    <a:pt x="2461487" y="1016000"/>
                  </a:moveTo>
                  <a:lnTo>
                    <a:pt x="2425548" y="1016000"/>
                  </a:lnTo>
                  <a:lnTo>
                    <a:pt x="2425593" y="1016689"/>
                  </a:lnTo>
                  <a:lnTo>
                    <a:pt x="2434022" y="1028700"/>
                  </a:lnTo>
                  <a:lnTo>
                    <a:pt x="2452254" y="1028700"/>
                  </a:lnTo>
                  <a:lnTo>
                    <a:pt x="2461487" y="1016000"/>
                  </a:lnTo>
                  <a:close/>
                </a:path>
                <a:path w="2473960" h="2527300">
                  <a:moveTo>
                    <a:pt x="2425548" y="1016000"/>
                  </a:moveTo>
                  <a:lnTo>
                    <a:pt x="2425109" y="1016000"/>
                  </a:lnTo>
                  <a:lnTo>
                    <a:pt x="2425593" y="1016689"/>
                  </a:lnTo>
                  <a:lnTo>
                    <a:pt x="2425548" y="1016000"/>
                  </a:lnTo>
                  <a:close/>
                </a:path>
                <a:path w="2473960" h="2527300">
                  <a:moveTo>
                    <a:pt x="35540" y="927100"/>
                  </a:moveTo>
                  <a:lnTo>
                    <a:pt x="18853" y="927100"/>
                  </a:lnTo>
                  <a:lnTo>
                    <a:pt x="16771" y="939800"/>
                  </a:lnTo>
                  <a:lnTo>
                    <a:pt x="10201" y="939800"/>
                  </a:lnTo>
                  <a:lnTo>
                    <a:pt x="8572" y="952500"/>
                  </a:lnTo>
                  <a:lnTo>
                    <a:pt x="10071" y="965200"/>
                  </a:lnTo>
                  <a:lnTo>
                    <a:pt x="6689" y="977900"/>
                  </a:lnTo>
                  <a:lnTo>
                    <a:pt x="7703" y="990600"/>
                  </a:lnTo>
                  <a:lnTo>
                    <a:pt x="14667" y="990600"/>
                  </a:lnTo>
                  <a:lnTo>
                    <a:pt x="13163" y="1003300"/>
                  </a:lnTo>
                  <a:lnTo>
                    <a:pt x="11203" y="1016000"/>
                  </a:lnTo>
                  <a:lnTo>
                    <a:pt x="32060" y="1016000"/>
                  </a:lnTo>
                  <a:lnTo>
                    <a:pt x="32529" y="1003300"/>
                  </a:lnTo>
                  <a:lnTo>
                    <a:pt x="42657" y="1003300"/>
                  </a:lnTo>
                  <a:lnTo>
                    <a:pt x="40111" y="990600"/>
                  </a:lnTo>
                  <a:lnTo>
                    <a:pt x="40910" y="977900"/>
                  </a:lnTo>
                  <a:lnTo>
                    <a:pt x="49224" y="977900"/>
                  </a:lnTo>
                  <a:lnTo>
                    <a:pt x="49317" y="965200"/>
                  </a:lnTo>
                  <a:lnTo>
                    <a:pt x="38600" y="965200"/>
                  </a:lnTo>
                  <a:lnTo>
                    <a:pt x="42498" y="952500"/>
                  </a:lnTo>
                  <a:lnTo>
                    <a:pt x="34814" y="952500"/>
                  </a:lnTo>
                  <a:lnTo>
                    <a:pt x="35540" y="927100"/>
                  </a:lnTo>
                  <a:close/>
                </a:path>
                <a:path w="2473960" h="2527300">
                  <a:moveTo>
                    <a:pt x="49977" y="1003300"/>
                  </a:moveTo>
                  <a:lnTo>
                    <a:pt x="35642" y="1003300"/>
                  </a:lnTo>
                  <a:lnTo>
                    <a:pt x="34247" y="1016000"/>
                  </a:lnTo>
                  <a:lnTo>
                    <a:pt x="43767" y="1016000"/>
                  </a:lnTo>
                  <a:lnTo>
                    <a:pt x="49977" y="1003300"/>
                  </a:lnTo>
                  <a:close/>
                </a:path>
                <a:path w="2473960" h="2527300">
                  <a:moveTo>
                    <a:pt x="2466265" y="1003300"/>
                  </a:moveTo>
                  <a:lnTo>
                    <a:pt x="2425748" y="1003300"/>
                  </a:lnTo>
                  <a:lnTo>
                    <a:pt x="2427841" y="1016000"/>
                  </a:lnTo>
                  <a:lnTo>
                    <a:pt x="2468058" y="1016000"/>
                  </a:lnTo>
                  <a:lnTo>
                    <a:pt x="2466265" y="1003300"/>
                  </a:lnTo>
                  <a:close/>
                </a:path>
                <a:path w="2473960" h="2527300">
                  <a:moveTo>
                    <a:pt x="2431120" y="977900"/>
                  </a:moveTo>
                  <a:lnTo>
                    <a:pt x="2429530" y="977900"/>
                  </a:lnTo>
                  <a:lnTo>
                    <a:pt x="2426528" y="990600"/>
                  </a:lnTo>
                  <a:lnTo>
                    <a:pt x="2427305" y="990600"/>
                  </a:lnTo>
                  <a:lnTo>
                    <a:pt x="2429297" y="1003300"/>
                  </a:lnTo>
                  <a:lnTo>
                    <a:pt x="2431105" y="990600"/>
                  </a:lnTo>
                  <a:lnTo>
                    <a:pt x="2431120" y="977900"/>
                  </a:lnTo>
                  <a:close/>
                </a:path>
                <a:path w="2473960" h="2527300">
                  <a:moveTo>
                    <a:pt x="2438181" y="977900"/>
                  </a:moveTo>
                  <a:lnTo>
                    <a:pt x="2434829" y="977900"/>
                  </a:lnTo>
                  <a:lnTo>
                    <a:pt x="2435869" y="990600"/>
                  </a:lnTo>
                  <a:lnTo>
                    <a:pt x="2434746" y="1003300"/>
                  </a:lnTo>
                  <a:lnTo>
                    <a:pt x="2462033" y="1003300"/>
                  </a:lnTo>
                  <a:lnTo>
                    <a:pt x="2461285" y="990600"/>
                  </a:lnTo>
                  <a:lnTo>
                    <a:pt x="2439014" y="990600"/>
                  </a:lnTo>
                  <a:lnTo>
                    <a:pt x="2438181" y="977900"/>
                  </a:lnTo>
                  <a:close/>
                </a:path>
                <a:path w="2473960" h="2527300">
                  <a:moveTo>
                    <a:pt x="4786" y="977900"/>
                  </a:moveTo>
                  <a:lnTo>
                    <a:pt x="4109" y="990600"/>
                  </a:lnTo>
                  <a:lnTo>
                    <a:pt x="5343" y="990600"/>
                  </a:lnTo>
                  <a:lnTo>
                    <a:pt x="4786" y="977900"/>
                  </a:lnTo>
                  <a:close/>
                </a:path>
                <a:path w="2473960" h="2527300">
                  <a:moveTo>
                    <a:pt x="49224" y="977900"/>
                  </a:moveTo>
                  <a:lnTo>
                    <a:pt x="40910" y="977900"/>
                  </a:lnTo>
                  <a:lnTo>
                    <a:pt x="46343" y="990600"/>
                  </a:lnTo>
                  <a:lnTo>
                    <a:pt x="49224" y="977900"/>
                  </a:lnTo>
                  <a:close/>
                </a:path>
                <a:path w="2473960" h="2527300">
                  <a:moveTo>
                    <a:pt x="2468285" y="977900"/>
                  </a:moveTo>
                  <a:lnTo>
                    <a:pt x="2438181" y="977900"/>
                  </a:lnTo>
                  <a:lnTo>
                    <a:pt x="2439014" y="990600"/>
                  </a:lnTo>
                  <a:lnTo>
                    <a:pt x="2467354" y="990600"/>
                  </a:lnTo>
                  <a:lnTo>
                    <a:pt x="2468285" y="977900"/>
                  </a:lnTo>
                  <a:close/>
                </a:path>
                <a:path w="2473960" h="2527300">
                  <a:moveTo>
                    <a:pt x="2467752" y="914400"/>
                  </a:moveTo>
                  <a:lnTo>
                    <a:pt x="2434517" y="914400"/>
                  </a:lnTo>
                  <a:lnTo>
                    <a:pt x="2436673" y="927100"/>
                  </a:lnTo>
                  <a:lnTo>
                    <a:pt x="2434609" y="939800"/>
                  </a:lnTo>
                  <a:lnTo>
                    <a:pt x="2429702" y="939800"/>
                  </a:lnTo>
                  <a:lnTo>
                    <a:pt x="2433175" y="952500"/>
                  </a:lnTo>
                  <a:lnTo>
                    <a:pt x="2428525" y="965200"/>
                  </a:lnTo>
                  <a:lnTo>
                    <a:pt x="2424920" y="977900"/>
                  </a:lnTo>
                  <a:lnTo>
                    <a:pt x="2438433" y="977900"/>
                  </a:lnTo>
                  <a:lnTo>
                    <a:pt x="2432507" y="965200"/>
                  </a:lnTo>
                  <a:lnTo>
                    <a:pt x="2464705" y="965200"/>
                  </a:lnTo>
                  <a:lnTo>
                    <a:pt x="2465912" y="952500"/>
                  </a:lnTo>
                  <a:lnTo>
                    <a:pt x="2460753" y="952500"/>
                  </a:lnTo>
                  <a:lnTo>
                    <a:pt x="2467535" y="939800"/>
                  </a:lnTo>
                  <a:lnTo>
                    <a:pt x="2465405" y="927100"/>
                  </a:lnTo>
                  <a:lnTo>
                    <a:pt x="2468308" y="927100"/>
                  </a:lnTo>
                  <a:lnTo>
                    <a:pt x="2467752" y="914400"/>
                  </a:lnTo>
                  <a:close/>
                </a:path>
                <a:path w="2473960" h="2527300">
                  <a:moveTo>
                    <a:pt x="2460473" y="965200"/>
                  </a:moveTo>
                  <a:lnTo>
                    <a:pt x="2434520" y="965200"/>
                  </a:lnTo>
                  <a:lnTo>
                    <a:pt x="2438433" y="977900"/>
                  </a:lnTo>
                  <a:lnTo>
                    <a:pt x="2465512" y="977900"/>
                  </a:lnTo>
                  <a:lnTo>
                    <a:pt x="2460473" y="965200"/>
                  </a:lnTo>
                  <a:close/>
                </a:path>
                <a:path w="2473960" h="2527300">
                  <a:moveTo>
                    <a:pt x="53871" y="952500"/>
                  </a:moveTo>
                  <a:lnTo>
                    <a:pt x="51078" y="952500"/>
                  </a:lnTo>
                  <a:lnTo>
                    <a:pt x="48674" y="965200"/>
                  </a:lnTo>
                  <a:lnTo>
                    <a:pt x="53871" y="952500"/>
                  </a:lnTo>
                  <a:close/>
                </a:path>
                <a:path w="2473960" h="2527300">
                  <a:moveTo>
                    <a:pt x="2425987" y="952500"/>
                  </a:moveTo>
                  <a:lnTo>
                    <a:pt x="2423205" y="952500"/>
                  </a:lnTo>
                  <a:lnTo>
                    <a:pt x="2423988" y="965200"/>
                  </a:lnTo>
                  <a:lnTo>
                    <a:pt x="2425987" y="952500"/>
                  </a:lnTo>
                  <a:close/>
                </a:path>
                <a:path w="2473960" h="2527300">
                  <a:moveTo>
                    <a:pt x="5090" y="927100"/>
                  </a:moveTo>
                  <a:lnTo>
                    <a:pt x="6289" y="939800"/>
                  </a:lnTo>
                  <a:lnTo>
                    <a:pt x="8803" y="939800"/>
                  </a:lnTo>
                  <a:lnTo>
                    <a:pt x="5090" y="927100"/>
                  </a:lnTo>
                  <a:close/>
                </a:path>
                <a:path w="2473960" h="2527300">
                  <a:moveTo>
                    <a:pt x="18964" y="914400"/>
                  </a:moveTo>
                  <a:lnTo>
                    <a:pt x="15107" y="914400"/>
                  </a:lnTo>
                  <a:lnTo>
                    <a:pt x="12893" y="927100"/>
                  </a:lnTo>
                  <a:lnTo>
                    <a:pt x="7640" y="927100"/>
                  </a:lnTo>
                  <a:lnTo>
                    <a:pt x="11158" y="939800"/>
                  </a:lnTo>
                  <a:lnTo>
                    <a:pt x="13179" y="939800"/>
                  </a:lnTo>
                  <a:lnTo>
                    <a:pt x="14935" y="927100"/>
                  </a:lnTo>
                  <a:lnTo>
                    <a:pt x="18964" y="914400"/>
                  </a:lnTo>
                  <a:close/>
                </a:path>
                <a:path w="2473960" h="2527300">
                  <a:moveTo>
                    <a:pt x="43950" y="914400"/>
                  </a:moveTo>
                  <a:lnTo>
                    <a:pt x="22659" y="914400"/>
                  </a:lnTo>
                  <a:lnTo>
                    <a:pt x="23413" y="927100"/>
                  </a:lnTo>
                  <a:lnTo>
                    <a:pt x="35540" y="927100"/>
                  </a:lnTo>
                  <a:lnTo>
                    <a:pt x="38629" y="939800"/>
                  </a:lnTo>
                  <a:lnTo>
                    <a:pt x="43950" y="914400"/>
                  </a:lnTo>
                  <a:close/>
                </a:path>
                <a:path w="2473960" h="2527300">
                  <a:moveTo>
                    <a:pt x="2430489" y="927100"/>
                  </a:moveTo>
                  <a:lnTo>
                    <a:pt x="2428243" y="927100"/>
                  </a:lnTo>
                  <a:lnTo>
                    <a:pt x="2428892" y="939800"/>
                  </a:lnTo>
                  <a:lnTo>
                    <a:pt x="2431936" y="939800"/>
                  </a:lnTo>
                  <a:lnTo>
                    <a:pt x="2430489" y="927100"/>
                  </a:lnTo>
                  <a:close/>
                </a:path>
                <a:path w="2473960" h="2527300">
                  <a:moveTo>
                    <a:pt x="2434517" y="914400"/>
                  </a:moveTo>
                  <a:lnTo>
                    <a:pt x="2425519" y="914400"/>
                  </a:lnTo>
                  <a:lnTo>
                    <a:pt x="2426764" y="927100"/>
                  </a:lnTo>
                  <a:lnTo>
                    <a:pt x="2434517" y="914400"/>
                  </a:lnTo>
                  <a:close/>
                </a:path>
                <a:path w="2473960" h="2527300">
                  <a:moveTo>
                    <a:pt x="10822" y="889000"/>
                  </a:moveTo>
                  <a:lnTo>
                    <a:pt x="9029" y="889000"/>
                  </a:lnTo>
                  <a:lnTo>
                    <a:pt x="7732" y="901700"/>
                  </a:lnTo>
                  <a:lnTo>
                    <a:pt x="7775" y="914400"/>
                  </a:lnTo>
                  <a:lnTo>
                    <a:pt x="8554" y="901700"/>
                  </a:lnTo>
                  <a:lnTo>
                    <a:pt x="12290" y="901700"/>
                  </a:lnTo>
                  <a:lnTo>
                    <a:pt x="10822" y="889000"/>
                  </a:lnTo>
                  <a:close/>
                </a:path>
                <a:path w="2473960" h="2527300">
                  <a:moveTo>
                    <a:pt x="46835" y="901700"/>
                  </a:moveTo>
                  <a:lnTo>
                    <a:pt x="12572" y="901700"/>
                  </a:lnTo>
                  <a:lnTo>
                    <a:pt x="12842" y="914400"/>
                  </a:lnTo>
                  <a:lnTo>
                    <a:pt x="47058" y="914400"/>
                  </a:lnTo>
                  <a:lnTo>
                    <a:pt x="49040" y="909780"/>
                  </a:lnTo>
                  <a:lnTo>
                    <a:pt x="46835" y="901700"/>
                  </a:lnTo>
                  <a:close/>
                </a:path>
                <a:path w="2473960" h="2527300">
                  <a:moveTo>
                    <a:pt x="50188" y="907103"/>
                  </a:moveTo>
                  <a:lnTo>
                    <a:pt x="49040" y="909780"/>
                  </a:lnTo>
                  <a:lnTo>
                    <a:pt x="50301" y="914400"/>
                  </a:lnTo>
                  <a:lnTo>
                    <a:pt x="50188" y="907103"/>
                  </a:lnTo>
                  <a:close/>
                </a:path>
                <a:path w="2473960" h="2527300">
                  <a:moveTo>
                    <a:pt x="2423960" y="901700"/>
                  </a:moveTo>
                  <a:lnTo>
                    <a:pt x="2426787" y="914400"/>
                  </a:lnTo>
                  <a:lnTo>
                    <a:pt x="2428693" y="908713"/>
                  </a:lnTo>
                  <a:lnTo>
                    <a:pt x="2423960" y="901700"/>
                  </a:lnTo>
                  <a:close/>
                </a:path>
                <a:path w="2473960" h="2527300">
                  <a:moveTo>
                    <a:pt x="2464672" y="901700"/>
                  </a:moveTo>
                  <a:lnTo>
                    <a:pt x="2431043" y="901700"/>
                  </a:lnTo>
                  <a:lnTo>
                    <a:pt x="2428693" y="908713"/>
                  </a:lnTo>
                  <a:lnTo>
                    <a:pt x="2432530" y="914400"/>
                  </a:lnTo>
                  <a:lnTo>
                    <a:pt x="2463750" y="914400"/>
                  </a:lnTo>
                  <a:lnTo>
                    <a:pt x="2464672" y="901700"/>
                  </a:lnTo>
                  <a:close/>
                </a:path>
                <a:path w="2473960" h="2527300">
                  <a:moveTo>
                    <a:pt x="52507" y="901700"/>
                  </a:moveTo>
                  <a:lnTo>
                    <a:pt x="50105" y="901700"/>
                  </a:lnTo>
                  <a:lnTo>
                    <a:pt x="50188" y="907103"/>
                  </a:lnTo>
                  <a:lnTo>
                    <a:pt x="52507" y="901700"/>
                  </a:lnTo>
                  <a:close/>
                </a:path>
                <a:path w="2473960" h="2527300">
                  <a:moveTo>
                    <a:pt x="39695" y="889000"/>
                  </a:moveTo>
                  <a:lnTo>
                    <a:pt x="13754" y="889000"/>
                  </a:lnTo>
                  <a:lnTo>
                    <a:pt x="12290" y="901700"/>
                  </a:lnTo>
                  <a:lnTo>
                    <a:pt x="43411" y="901700"/>
                  </a:lnTo>
                  <a:lnTo>
                    <a:pt x="39695" y="889000"/>
                  </a:lnTo>
                  <a:close/>
                </a:path>
                <a:path w="2473960" h="2527300">
                  <a:moveTo>
                    <a:pt x="2452331" y="889000"/>
                  </a:moveTo>
                  <a:lnTo>
                    <a:pt x="2430378" y="889000"/>
                  </a:lnTo>
                  <a:lnTo>
                    <a:pt x="2433361" y="901700"/>
                  </a:lnTo>
                  <a:lnTo>
                    <a:pt x="2450067" y="901700"/>
                  </a:lnTo>
                  <a:lnTo>
                    <a:pt x="2452331" y="889000"/>
                  </a:lnTo>
                  <a:close/>
                </a:path>
                <a:path w="2473960" h="2527300">
                  <a:moveTo>
                    <a:pt x="2465101" y="876300"/>
                  </a:moveTo>
                  <a:lnTo>
                    <a:pt x="2459613" y="876300"/>
                  </a:lnTo>
                  <a:lnTo>
                    <a:pt x="2461900" y="889000"/>
                  </a:lnTo>
                  <a:lnTo>
                    <a:pt x="2461076" y="889000"/>
                  </a:lnTo>
                  <a:lnTo>
                    <a:pt x="2455238" y="901700"/>
                  </a:lnTo>
                  <a:lnTo>
                    <a:pt x="2465113" y="901700"/>
                  </a:lnTo>
                  <a:lnTo>
                    <a:pt x="2465101" y="876300"/>
                  </a:lnTo>
                  <a:close/>
                </a:path>
                <a:path w="2473960" h="2527300">
                  <a:moveTo>
                    <a:pt x="33040" y="876300"/>
                  </a:moveTo>
                  <a:lnTo>
                    <a:pt x="11119" y="876300"/>
                  </a:lnTo>
                  <a:lnTo>
                    <a:pt x="10535" y="889000"/>
                  </a:lnTo>
                  <a:lnTo>
                    <a:pt x="32534" y="889000"/>
                  </a:lnTo>
                  <a:lnTo>
                    <a:pt x="33040" y="876300"/>
                  </a:lnTo>
                  <a:close/>
                </a:path>
                <a:path w="2473960" h="2527300">
                  <a:moveTo>
                    <a:pt x="39665" y="876300"/>
                  </a:moveTo>
                  <a:lnTo>
                    <a:pt x="33040" y="876300"/>
                  </a:lnTo>
                  <a:lnTo>
                    <a:pt x="32534" y="889000"/>
                  </a:lnTo>
                  <a:lnTo>
                    <a:pt x="39567" y="889000"/>
                  </a:lnTo>
                  <a:lnTo>
                    <a:pt x="39665" y="876300"/>
                  </a:lnTo>
                  <a:close/>
                </a:path>
                <a:path w="2473960" h="2527300">
                  <a:moveTo>
                    <a:pt x="17217" y="855281"/>
                  </a:moveTo>
                  <a:lnTo>
                    <a:pt x="10950" y="863600"/>
                  </a:lnTo>
                  <a:lnTo>
                    <a:pt x="3911" y="876300"/>
                  </a:lnTo>
                  <a:lnTo>
                    <a:pt x="45605" y="876300"/>
                  </a:lnTo>
                  <a:lnTo>
                    <a:pt x="39567" y="889000"/>
                  </a:lnTo>
                  <a:lnTo>
                    <a:pt x="48003" y="889000"/>
                  </a:lnTo>
                  <a:lnTo>
                    <a:pt x="47793" y="876300"/>
                  </a:lnTo>
                  <a:lnTo>
                    <a:pt x="46194" y="863600"/>
                  </a:lnTo>
                  <a:lnTo>
                    <a:pt x="19436" y="863600"/>
                  </a:lnTo>
                  <a:lnTo>
                    <a:pt x="17217" y="855281"/>
                  </a:lnTo>
                  <a:close/>
                </a:path>
                <a:path w="2473960" h="2527300">
                  <a:moveTo>
                    <a:pt x="2428082" y="863600"/>
                  </a:moveTo>
                  <a:lnTo>
                    <a:pt x="2424641" y="863600"/>
                  </a:lnTo>
                  <a:lnTo>
                    <a:pt x="2424326" y="876300"/>
                  </a:lnTo>
                  <a:lnTo>
                    <a:pt x="2426606" y="889000"/>
                  </a:lnTo>
                  <a:lnTo>
                    <a:pt x="2427676" y="889000"/>
                  </a:lnTo>
                  <a:lnTo>
                    <a:pt x="2434605" y="876300"/>
                  </a:lnTo>
                  <a:lnTo>
                    <a:pt x="2427003" y="876300"/>
                  </a:lnTo>
                  <a:lnTo>
                    <a:pt x="2428082" y="863600"/>
                  </a:lnTo>
                  <a:close/>
                </a:path>
                <a:path w="2473960" h="2527300">
                  <a:moveTo>
                    <a:pt x="2459613" y="876300"/>
                  </a:moveTo>
                  <a:lnTo>
                    <a:pt x="2437027" y="876300"/>
                  </a:lnTo>
                  <a:lnTo>
                    <a:pt x="2434774" y="889000"/>
                  </a:lnTo>
                  <a:lnTo>
                    <a:pt x="2456116" y="889000"/>
                  </a:lnTo>
                  <a:lnTo>
                    <a:pt x="2459613" y="876300"/>
                  </a:lnTo>
                  <a:close/>
                </a:path>
                <a:path w="2473960" h="2527300">
                  <a:moveTo>
                    <a:pt x="2462467" y="825500"/>
                  </a:moveTo>
                  <a:lnTo>
                    <a:pt x="2430074" y="825500"/>
                  </a:lnTo>
                  <a:lnTo>
                    <a:pt x="2424771" y="838200"/>
                  </a:lnTo>
                  <a:lnTo>
                    <a:pt x="2432507" y="838200"/>
                  </a:lnTo>
                  <a:lnTo>
                    <a:pt x="2431386" y="850900"/>
                  </a:lnTo>
                  <a:lnTo>
                    <a:pt x="2435233" y="863600"/>
                  </a:lnTo>
                  <a:lnTo>
                    <a:pt x="2428082" y="863600"/>
                  </a:lnTo>
                  <a:lnTo>
                    <a:pt x="2430070" y="876300"/>
                  </a:lnTo>
                  <a:lnTo>
                    <a:pt x="2463209" y="876300"/>
                  </a:lnTo>
                  <a:lnTo>
                    <a:pt x="2466467" y="863600"/>
                  </a:lnTo>
                  <a:lnTo>
                    <a:pt x="2468141" y="850900"/>
                  </a:lnTo>
                  <a:lnTo>
                    <a:pt x="2457739" y="850900"/>
                  </a:lnTo>
                  <a:lnTo>
                    <a:pt x="2459806" y="838200"/>
                  </a:lnTo>
                  <a:lnTo>
                    <a:pt x="2462467" y="825500"/>
                  </a:lnTo>
                  <a:close/>
                </a:path>
                <a:path w="2473960" h="2527300">
                  <a:moveTo>
                    <a:pt x="27568" y="850900"/>
                  </a:moveTo>
                  <a:lnTo>
                    <a:pt x="20518" y="850900"/>
                  </a:lnTo>
                  <a:lnTo>
                    <a:pt x="17217" y="855281"/>
                  </a:lnTo>
                  <a:lnTo>
                    <a:pt x="19436" y="863600"/>
                  </a:lnTo>
                  <a:lnTo>
                    <a:pt x="23201" y="863600"/>
                  </a:lnTo>
                  <a:lnTo>
                    <a:pt x="27568" y="850900"/>
                  </a:lnTo>
                  <a:close/>
                </a:path>
                <a:path w="2473960" h="2527300">
                  <a:moveTo>
                    <a:pt x="45906" y="850900"/>
                  </a:moveTo>
                  <a:lnTo>
                    <a:pt x="27568" y="850900"/>
                  </a:lnTo>
                  <a:lnTo>
                    <a:pt x="23201" y="863600"/>
                  </a:lnTo>
                  <a:lnTo>
                    <a:pt x="49085" y="863600"/>
                  </a:lnTo>
                  <a:lnTo>
                    <a:pt x="45906" y="850900"/>
                  </a:lnTo>
                  <a:close/>
                </a:path>
                <a:path w="2473960" h="2527300">
                  <a:moveTo>
                    <a:pt x="52192" y="850900"/>
                  </a:moveTo>
                  <a:lnTo>
                    <a:pt x="49785" y="863600"/>
                  </a:lnTo>
                  <a:lnTo>
                    <a:pt x="55021" y="863600"/>
                  </a:lnTo>
                  <a:lnTo>
                    <a:pt x="52192" y="850900"/>
                  </a:lnTo>
                  <a:close/>
                </a:path>
                <a:path w="2473960" h="2527300">
                  <a:moveTo>
                    <a:pt x="2430406" y="850900"/>
                  </a:moveTo>
                  <a:lnTo>
                    <a:pt x="2429196" y="850900"/>
                  </a:lnTo>
                  <a:lnTo>
                    <a:pt x="2429310" y="863600"/>
                  </a:lnTo>
                  <a:lnTo>
                    <a:pt x="2430079" y="863600"/>
                  </a:lnTo>
                  <a:lnTo>
                    <a:pt x="2430406" y="850900"/>
                  </a:lnTo>
                  <a:close/>
                </a:path>
                <a:path w="2473960" h="2527300">
                  <a:moveTo>
                    <a:pt x="20518" y="850900"/>
                  </a:moveTo>
                  <a:lnTo>
                    <a:pt x="16048" y="850900"/>
                  </a:lnTo>
                  <a:lnTo>
                    <a:pt x="17217" y="855281"/>
                  </a:lnTo>
                  <a:lnTo>
                    <a:pt x="20518" y="850900"/>
                  </a:lnTo>
                  <a:close/>
                </a:path>
                <a:path w="2473960" h="2527300">
                  <a:moveTo>
                    <a:pt x="42025" y="812800"/>
                  </a:moveTo>
                  <a:lnTo>
                    <a:pt x="11879" y="812800"/>
                  </a:lnTo>
                  <a:lnTo>
                    <a:pt x="7302" y="825500"/>
                  </a:lnTo>
                  <a:lnTo>
                    <a:pt x="17349" y="825500"/>
                  </a:lnTo>
                  <a:lnTo>
                    <a:pt x="13001" y="838200"/>
                  </a:lnTo>
                  <a:lnTo>
                    <a:pt x="8683" y="850900"/>
                  </a:lnTo>
                  <a:lnTo>
                    <a:pt x="19192" y="850900"/>
                  </a:lnTo>
                  <a:lnTo>
                    <a:pt x="19530" y="838200"/>
                  </a:lnTo>
                  <a:lnTo>
                    <a:pt x="46009" y="838200"/>
                  </a:lnTo>
                  <a:lnTo>
                    <a:pt x="42025" y="812800"/>
                  </a:lnTo>
                  <a:close/>
                </a:path>
                <a:path w="2473960" h="2527300">
                  <a:moveTo>
                    <a:pt x="46009" y="838200"/>
                  </a:moveTo>
                  <a:lnTo>
                    <a:pt x="19530" y="838200"/>
                  </a:lnTo>
                  <a:lnTo>
                    <a:pt x="19192" y="850900"/>
                  </a:lnTo>
                  <a:lnTo>
                    <a:pt x="41439" y="850900"/>
                  </a:lnTo>
                  <a:lnTo>
                    <a:pt x="46009" y="838200"/>
                  </a:lnTo>
                  <a:close/>
                </a:path>
                <a:path w="2473960" h="2527300">
                  <a:moveTo>
                    <a:pt x="2424454" y="838200"/>
                  </a:moveTo>
                  <a:lnTo>
                    <a:pt x="2423264" y="850900"/>
                  </a:lnTo>
                  <a:lnTo>
                    <a:pt x="2426663" y="850900"/>
                  </a:lnTo>
                  <a:lnTo>
                    <a:pt x="2424454" y="838200"/>
                  </a:lnTo>
                  <a:close/>
                </a:path>
                <a:path w="2473960" h="2527300">
                  <a:moveTo>
                    <a:pt x="2466995" y="838200"/>
                  </a:moveTo>
                  <a:lnTo>
                    <a:pt x="2465405" y="838200"/>
                  </a:lnTo>
                  <a:lnTo>
                    <a:pt x="2458771" y="850900"/>
                  </a:lnTo>
                  <a:lnTo>
                    <a:pt x="2466219" y="850900"/>
                  </a:lnTo>
                  <a:lnTo>
                    <a:pt x="2466995" y="838200"/>
                  </a:lnTo>
                  <a:close/>
                </a:path>
                <a:path w="2473960" h="2527300">
                  <a:moveTo>
                    <a:pt x="49895" y="825500"/>
                  </a:moveTo>
                  <a:lnTo>
                    <a:pt x="48711" y="825500"/>
                  </a:lnTo>
                  <a:lnTo>
                    <a:pt x="48681" y="838200"/>
                  </a:lnTo>
                  <a:lnTo>
                    <a:pt x="49895" y="825500"/>
                  </a:lnTo>
                  <a:close/>
                </a:path>
                <a:path w="2473960" h="2527300">
                  <a:moveTo>
                    <a:pt x="49258" y="812800"/>
                  </a:moveTo>
                  <a:lnTo>
                    <a:pt x="47159" y="812800"/>
                  </a:lnTo>
                  <a:lnTo>
                    <a:pt x="48242" y="825500"/>
                  </a:lnTo>
                  <a:lnTo>
                    <a:pt x="49258" y="812800"/>
                  </a:lnTo>
                  <a:close/>
                </a:path>
                <a:path w="2473960" h="2527300">
                  <a:moveTo>
                    <a:pt x="2456792" y="812800"/>
                  </a:moveTo>
                  <a:lnTo>
                    <a:pt x="2427284" y="812800"/>
                  </a:lnTo>
                  <a:lnTo>
                    <a:pt x="2428518" y="825500"/>
                  </a:lnTo>
                  <a:lnTo>
                    <a:pt x="2462771" y="825500"/>
                  </a:lnTo>
                  <a:lnTo>
                    <a:pt x="2456792" y="812800"/>
                  </a:lnTo>
                  <a:close/>
                </a:path>
                <a:path w="2473960" h="2527300">
                  <a:moveTo>
                    <a:pt x="2467233" y="800100"/>
                  </a:moveTo>
                  <a:lnTo>
                    <a:pt x="2435076" y="800100"/>
                  </a:lnTo>
                  <a:lnTo>
                    <a:pt x="2433045" y="812800"/>
                  </a:lnTo>
                  <a:lnTo>
                    <a:pt x="2456792" y="812800"/>
                  </a:lnTo>
                  <a:lnTo>
                    <a:pt x="2464290" y="825500"/>
                  </a:lnTo>
                  <a:lnTo>
                    <a:pt x="2466486" y="825500"/>
                  </a:lnTo>
                  <a:lnTo>
                    <a:pt x="2468853" y="812800"/>
                  </a:lnTo>
                  <a:lnTo>
                    <a:pt x="2467233" y="800100"/>
                  </a:lnTo>
                  <a:close/>
                </a:path>
                <a:path w="2473960" h="2527300">
                  <a:moveTo>
                    <a:pt x="34943" y="800100"/>
                  </a:moveTo>
                  <a:lnTo>
                    <a:pt x="7216" y="800100"/>
                  </a:lnTo>
                  <a:lnTo>
                    <a:pt x="9633" y="812800"/>
                  </a:lnTo>
                  <a:lnTo>
                    <a:pt x="36082" y="812800"/>
                  </a:lnTo>
                  <a:lnTo>
                    <a:pt x="34943" y="800100"/>
                  </a:lnTo>
                  <a:close/>
                </a:path>
                <a:path w="2473960" h="2527300">
                  <a:moveTo>
                    <a:pt x="40097" y="787400"/>
                  </a:moveTo>
                  <a:lnTo>
                    <a:pt x="17323" y="787400"/>
                  </a:lnTo>
                  <a:lnTo>
                    <a:pt x="18178" y="800100"/>
                  </a:lnTo>
                  <a:lnTo>
                    <a:pt x="35878" y="800100"/>
                  </a:lnTo>
                  <a:lnTo>
                    <a:pt x="36082" y="812800"/>
                  </a:lnTo>
                  <a:lnTo>
                    <a:pt x="45897" y="812800"/>
                  </a:lnTo>
                  <a:lnTo>
                    <a:pt x="40940" y="800100"/>
                  </a:lnTo>
                  <a:lnTo>
                    <a:pt x="40097" y="787400"/>
                  </a:lnTo>
                  <a:close/>
                </a:path>
                <a:path w="2473960" h="2527300">
                  <a:moveTo>
                    <a:pt x="2433518" y="800100"/>
                  </a:moveTo>
                  <a:lnTo>
                    <a:pt x="2430051" y="800100"/>
                  </a:lnTo>
                  <a:lnTo>
                    <a:pt x="2430412" y="812800"/>
                  </a:lnTo>
                  <a:lnTo>
                    <a:pt x="2433518" y="800100"/>
                  </a:lnTo>
                  <a:close/>
                </a:path>
                <a:path w="2473960" h="2527300">
                  <a:moveTo>
                    <a:pt x="17323" y="787400"/>
                  </a:moveTo>
                  <a:lnTo>
                    <a:pt x="8588" y="787400"/>
                  </a:lnTo>
                  <a:lnTo>
                    <a:pt x="7268" y="800100"/>
                  </a:lnTo>
                  <a:lnTo>
                    <a:pt x="12232" y="800100"/>
                  </a:lnTo>
                  <a:lnTo>
                    <a:pt x="17323" y="787400"/>
                  </a:lnTo>
                  <a:close/>
                </a:path>
                <a:path w="2473960" h="2527300">
                  <a:moveTo>
                    <a:pt x="2428250" y="774700"/>
                  </a:moveTo>
                  <a:lnTo>
                    <a:pt x="2424607" y="774700"/>
                  </a:lnTo>
                  <a:lnTo>
                    <a:pt x="2422565" y="787400"/>
                  </a:lnTo>
                  <a:lnTo>
                    <a:pt x="2423357" y="800100"/>
                  </a:lnTo>
                  <a:lnTo>
                    <a:pt x="2465620" y="800100"/>
                  </a:lnTo>
                  <a:lnTo>
                    <a:pt x="2468006" y="787400"/>
                  </a:lnTo>
                  <a:lnTo>
                    <a:pt x="2425548" y="787400"/>
                  </a:lnTo>
                  <a:lnTo>
                    <a:pt x="2429651" y="777931"/>
                  </a:lnTo>
                  <a:lnTo>
                    <a:pt x="2428250" y="774700"/>
                  </a:lnTo>
                  <a:close/>
                </a:path>
                <a:path w="2473960" h="2527300">
                  <a:moveTo>
                    <a:pt x="30364" y="762000"/>
                  </a:moveTo>
                  <a:lnTo>
                    <a:pt x="15898" y="762000"/>
                  </a:lnTo>
                  <a:lnTo>
                    <a:pt x="10357" y="774700"/>
                  </a:lnTo>
                  <a:lnTo>
                    <a:pt x="7021" y="787400"/>
                  </a:lnTo>
                  <a:lnTo>
                    <a:pt x="31873" y="787400"/>
                  </a:lnTo>
                  <a:lnTo>
                    <a:pt x="27096" y="774700"/>
                  </a:lnTo>
                  <a:lnTo>
                    <a:pt x="30364" y="762000"/>
                  </a:lnTo>
                  <a:close/>
                </a:path>
                <a:path w="2473960" h="2527300">
                  <a:moveTo>
                    <a:pt x="38713" y="762000"/>
                  </a:moveTo>
                  <a:lnTo>
                    <a:pt x="30364" y="762000"/>
                  </a:lnTo>
                  <a:lnTo>
                    <a:pt x="32460" y="774700"/>
                  </a:lnTo>
                  <a:lnTo>
                    <a:pt x="31873" y="787400"/>
                  </a:lnTo>
                  <a:lnTo>
                    <a:pt x="39188" y="787400"/>
                  </a:lnTo>
                  <a:lnTo>
                    <a:pt x="38184" y="774700"/>
                  </a:lnTo>
                  <a:lnTo>
                    <a:pt x="41342" y="774700"/>
                  </a:lnTo>
                  <a:lnTo>
                    <a:pt x="38713" y="762000"/>
                  </a:lnTo>
                  <a:close/>
                </a:path>
                <a:path w="2473960" h="2527300">
                  <a:moveTo>
                    <a:pt x="47252" y="774700"/>
                  </a:moveTo>
                  <a:lnTo>
                    <a:pt x="41182" y="774700"/>
                  </a:lnTo>
                  <a:lnTo>
                    <a:pt x="43183" y="787400"/>
                  </a:lnTo>
                  <a:lnTo>
                    <a:pt x="46584" y="787400"/>
                  </a:lnTo>
                  <a:lnTo>
                    <a:pt x="47252" y="774700"/>
                  </a:lnTo>
                  <a:close/>
                </a:path>
                <a:path w="2473960" h="2527300">
                  <a:moveTo>
                    <a:pt x="2432575" y="784678"/>
                  </a:moveTo>
                  <a:lnTo>
                    <a:pt x="2432990" y="787400"/>
                  </a:lnTo>
                  <a:lnTo>
                    <a:pt x="2433755" y="787400"/>
                  </a:lnTo>
                  <a:lnTo>
                    <a:pt x="2432575" y="784678"/>
                  </a:lnTo>
                  <a:close/>
                </a:path>
                <a:path w="2473960" h="2527300">
                  <a:moveTo>
                    <a:pt x="2468742" y="749300"/>
                  </a:moveTo>
                  <a:lnTo>
                    <a:pt x="2434672" y="749300"/>
                  </a:lnTo>
                  <a:lnTo>
                    <a:pt x="2435982" y="762000"/>
                  </a:lnTo>
                  <a:lnTo>
                    <a:pt x="2433755" y="787400"/>
                  </a:lnTo>
                  <a:lnTo>
                    <a:pt x="2461986" y="787400"/>
                  </a:lnTo>
                  <a:lnTo>
                    <a:pt x="2459914" y="774700"/>
                  </a:lnTo>
                  <a:lnTo>
                    <a:pt x="2461723" y="762000"/>
                  </a:lnTo>
                  <a:lnTo>
                    <a:pt x="2467990" y="762000"/>
                  </a:lnTo>
                  <a:lnTo>
                    <a:pt x="2468742" y="749300"/>
                  </a:lnTo>
                  <a:close/>
                </a:path>
                <a:path w="2473960" h="2527300">
                  <a:moveTo>
                    <a:pt x="2431052" y="774700"/>
                  </a:moveTo>
                  <a:lnTo>
                    <a:pt x="2429651" y="777931"/>
                  </a:lnTo>
                  <a:lnTo>
                    <a:pt x="2432575" y="784678"/>
                  </a:lnTo>
                  <a:lnTo>
                    <a:pt x="2431052" y="774700"/>
                  </a:lnTo>
                  <a:close/>
                </a:path>
                <a:path w="2473960" h="2527300">
                  <a:moveTo>
                    <a:pt x="2467990" y="762000"/>
                  </a:moveTo>
                  <a:lnTo>
                    <a:pt x="2461723" y="762000"/>
                  </a:lnTo>
                  <a:lnTo>
                    <a:pt x="2465025" y="774700"/>
                  </a:lnTo>
                  <a:lnTo>
                    <a:pt x="2467990" y="762000"/>
                  </a:lnTo>
                  <a:close/>
                </a:path>
                <a:path w="2473960" h="2527300">
                  <a:moveTo>
                    <a:pt x="46879" y="723900"/>
                  </a:moveTo>
                  <a:lnTo>
                    <a:pt x="12327" y="723900"/>
                  </a:lnTo>
                  <a:lnTo>
                    <a:pt x="12166" y="736600"/>
                  </a:lnTo>
                  <a:lnTo>
                    <a:pt x="7046" y="749300"/>
                  </a:lnTo>
                  <a:lnTo>
                    <a:pt x="9603" y="762000"/>
                  </a:lnTo>
                  <a:lnTo>
                    <a:pt x="41484" y="762000"/>
                  </a:lnTo>
                  <a:lnTo>
                    <a:pt x="41856" y="749300"/>
                  </a:lnTo>
                  <a:lnTo>
                    <a:pt x="40758" y="749300"/>
                  </a:lnTo>
                  <a:lnTo>
                    <a:pt x="43127" y="736600"/>
                  </a:lnTo>
                  <a:lnTo>
                    <a:pt x="46879" y="723900"/>
                  </a:lnTo>
                  <a:close/>
                </a:path>
                <a:path w="2473960" h="2527300">
                  <a:moveTo>
                    <a:pt x="52424" y="749300"/>
                  </a:moveTo>
                  <a:lnTo>
                    <a:pt x="44910" y="749300"/>
                  </a:lnTo>
                  <a:lnTo>
                    <a:pt x="46251" y="762000"/>
                  </a:lnTo>
                  <a:lnTo>
                    <a:pt x="49220" y="762000"/>
                  </a:lnTo>
                  <a:lnTo>
                    <a:pt x="52424" y="749300"/>
                  </a:lnTo>
                  <a:close/>
                </a:path>
                <a:path w="2473960" h="2527300">
                  <a:moveTo>
                    <a:pt x="2434672" y="749300"/>
                  </a:moveTo>
                  <a:lnTo>
                    <a:pt x="2425017" y="749300"/>
                  </a:lnTo>
                  <a:lnTo>
                    <a:pt x="2429567" y="762000"/>
                  </a:lnTo>
                  <a:lnTo>
                    <a:pt x="2434672" y="749300"/>
                  </a:lnTo>
                  <a:close/>
                </a:path>
                <a:path w="2473960" h="2527300">
                  <a:moveTo>
                    <a:pt x="2427466" y="736600"/>
                  </a:moveTo>
                  <a:lnTo>
                    <a:pt x="2424535" y="736600"/>
                  </a:lnTo>
                  <a:lnTo>
                    <a:pt x="2424381" y="749300"/>
                  </a:lnTo>
                  <a:lnTo>
                    <a:pt x="2426386" y="749300"/>
                  </a:lnTo>
                  <a:lnTo>
                    <a:pt x="2427466" y="736600"/>
                  </a:lnTo>
                  <a:close/>
                </a:path>
                <a:path w="2473960" h="2527300">
                  <a:moveTo>
                    <a:pt x="2464383" y="736600"/>
                  </a:moveTo>
                  <a:lnTo>
                    <a:pt x="2429906" y="736600"/>
                  </a:lnTo>
                  <a:lnTo>
                    <a:pt x="2426780" y="749300"/>
                  </a:lnTo>
                  <a:lnTo>
                    <a:pt x="2465405" y="749300"/>
                  </a:lnTo>
                  <a:lnTo>
                    <a:pt x="2464383" y="736600"/>
                  </a:lnTo>
                  <a:close/>
                </a:path>
                <a:path w="2473960" h="2527300">
                  <a:moveTo>
                    <a:pt x="48988" y="723900"/>
                  </a:moveTo>
                  <a:lnTo>
                    <a:pt x="46879" y="723900"/>
                  </a:lnTo>
                  <a:lnTo>
                    <a:pt x="49118" y="736600"/>
                  </a:lnTo>
                  <a:lnTo>
                    <a:pt x="48988" y="723900"/>
                  </a:lnTo>
                  <a:close/>
                </a:path>
                <a:path w="2473960" h="2527300">
                  <a:moveTo>
                    <a:pt x="2439702" y="723900"/>
                  </a:moveTo>
                  <a:lnTo>
                    <a:pt x="2435930" y="723900"/>
                  </a:lnTo>
                  <a:lnTo>
                    <a:pt x="2433694" y="736600"/>
                  </a:lnTo>
                  <a:lnTo>
                    <a:pt x="2438614" y="736600"/>
                  </a:lnTo>
                  <a:lnTo>
                    <a:pt x="2439702" y="723900"/>
                  </a:lnTo>
                  <a:close/>
                </a:path>
                <a:path w="2473960" h="2527300">
                  <a:moveTo>
                    <a:pt x="2468115" y="723900"/>
                  </a:moveTo>
                  <a:lnTo>
                    <a:pt x="2445882" y="723900"/>
                  </a:lnTo>
                  <a:lnTo>
                    <a:pt x="2447808" y="736600"/>
                  </a:lnTo>
                  <a:lnTo>
                    <a:pt x="2466919" y="736600"/>
                  </a:lnTo>
                  <a:lnTo>
                    <a:pt x="2468115" y="723900"/>
                  </a:lnTo>
                  <a:close/>
                </a:path>
                <a:path w="2473960" h="2527300">
                  <a:moveTo>
                    <a:pt x="33077" y="711200"/>
                  </a:moveTo>
                  <a:lnTo>
                    <a:pt x="5881" y="711200"/>
                  </a:lnTo>
                  <a:lnTo>
                    <a:pt x="11390" y="723900"/>
                  </a:lnTo>
                  <a:lnTo>
                    <a:pt x="33040" y="723900"/>
                  </a:lnTo>
                  <a:lnTo>
                    <a:pt x="33077" y="711200"/>
                  </a:lnTo>
                  <a:close/>
                </a:path>
                <a:path w="2473960" h="2527300">
                  <a:moveTo>
                    <a:pt x="45379" y="711200"/>
                  </a:moveTo>
                  <a:lnTo>
                    <a:pt x="33077" y="711200"/>
                  </a:lnTo>
                  <a:lnTo>
                    <a:pt x="35424" y="723900"/>
                  </a:lnTo>
                  <a:lnTo>
                    <a:pt x="42025" y="723900"/>
                  </a:lnTo>
                  <a:lnTo>
                    <a:pt x="45379" y="711200"/>
                  </a:lnTo>
                  <a:close/>
                </a:path>
                <a:path w="2473960" h="2527300">
                  <a:moveTo>
                    <a:pt x="2464303" y="711200"/>
                  </a:moveTo>
                  <a:lnTo>
                    <a:pt x="2431644" y="711200"/>
                  </a:lnTo>
                  <a:lnTo>
                    <a:pt x="2425776" y="723900"/>
                  </a:lnTo>
                  <a:lnTo>
                    <a:pt x="2465705" y="723900"/>
                  </a:lnTo>
                  <a:lnTo>
                    <a:pt x="2464303" y="711200"/>
                  </a:lnTo>
                  <a:close/>
                </a:path>
                <a:path w="2473960" h="2527300">
                  <a:moveTo>
                    <a:pt x="39053" y="698500"/>
                  </a:moveTo>
                  <a:lnTo>
                    <a:pt x="10815" y="698500"/>
                  </a:lnTo>
                  <a:lnTo>
                    <a:pt x="10847" y="711200"/>
                  </a:lnTo>
                  <a:lnTo>
                    <a:pt x="40744" y="711200"/>
                  </a:lnTo>
                  <a:lnTo>
                    <a:pt x="39053" y="698500"/>
                  </a:lnTo>
                  <a:close/>
                </a:path>
                <a:path w="2473960" h="2527300">
                  <a:moveTo>
                    <a:pt x="55160" y="698500"/>
                  </a:moveTo>
                  <a:lnTo>
                    <a:pt x="43989" y="711200"/>
                  </a:lnTo>
                  <a:lnTo>
                    <a:pt x="50807" y="711200"/>
                  </a:lnTo>
                  <a:lnTo>
                    <a:pt x="55160" y="698500"/>
                  </a:lnTo>
                  <a:close/>
                </a:path>
                <a:path w="2473960" h="2527300">
                  <a:moveTo>
                    <a:pt x="2463479" y="698500"/>
                  </a:moveTo>
                  <a:lnTo>
                    <a:pt x="2429129" y="698500"/>
                  </a:lnTo>
                  <a:lnTo>
                    <a:pt x="2436390" y="711200"/>
                  </a:lnTo>
                  <a:lnTo>
                    <a:pt x="2464191" y="711200"/>
                  </a:lnTo>
                  <a:lnTo>
                    <a:pt x="2463479" y="698500"/>
                  </a:lnTo>
                  <a:close/>
                </a:path>
                <a:path w="2473960" h="2527300">
                  <a:moveTo>
                    <a:pt x="2468709" y="698500"/>
                  </a:moveTo>
                  <a:lnTo>
                    <a:pt x="2464628" y="698500"/>
                  </a:lnTo>
                  <a:lnTo>
                    <a:pt x="2464191" y="711200"/>
                  </a:lnTo>
                  <a:lnTo>
                    <a:pt x="2468850" y="711200"/>
                  </a:lnTo>
                  <a:lnTo>
                    <a:pt x="2468709" y="698500"/>
                  </a:lnTo>
                  <a:close/>
                </a:path>
                <a:path w="2473960" h="2527300">
                  <a:moveTo>
                    <a:pt x="40771" y="685800"/>
                  </a:moveTo>
                  <a:lnTo>
                    <a:pt x="7775" y="685800"/>
                  </a:lnTo>
                  <a:lnTo>
                    <a:pt x="13531" y="698500"/>
                  </a:lnTo>
                  <a:lnTo>
                    <a:pt x="41417" y="698500"/>
                  </a:lnTo>
                  <a:lnTo>
                    <a:pt x="40771" y="685800"/>
                  </a:lnTo>
                  <a:close/>
                </a:path>
                <a:path w="2473960" h="2527300">
                  <a:moveTo>
                    <a:pt x="49895" y="685800"/>
                  </a:moveTo>
                  <a:lnTo>
                    <a:pt x="43405" y="685800"/>
                  </a:lnTo>
                  <a:lnTo>
                    <a:pt x="41417" y="698500"/>
                  </a:lnTo>
                  <a:lnTo>
                    <a:pt x="46736" y="698500"/>
                  </a:lnTo>
                  <a:lnTo>
                    <a:pt x="49895" y="685800"/>
                  </a:lnTo>
                  <a:close/>
                </a:path>
                <a:path w="2473960" h="2527300">
                  <a:moveTo>
                    <a:pt x="2468229" y="673100"/>
                  </a:moveTo>
                  <a:lnTo>
                    <a:pt x="2429232" y="673100"/>
                  </a:lnTo>
                  <a:lnTo>
                    <a:pt x="2427714" y="685800"/>
                  </a:lnTo>
                  <a:lnTo>
                    <a:pt x="2425982" y="698500"/>
                  </a:lnTo>
                  <a:lnTo>
                    <a:pt x="2428951" y="698500"/>
                  </a:lnTo>
                  <a:lnTo>
                    <a:pt x="2432328" y="685800"/>
                  </a:lnTo>
                  <a:lnTo>
                    <a:pt x="2465675" y="685800"/>
                  </a:lnTo>
                  <a:lnTo>
                    <a:pt x="2468229" y="673100"/>
                  </a:lnTo>
                  <a:close/>
                </a:path>
                <a:path w="2473960" h="2527300">
                  <a:moveTo>
                    <a:pt x="2433114" y="685800"/>
                  </a:moveTo>
                  <a:lnTo>
                    <a:pt x="2432328" y="685800"/>
                  </a:lnTo>
                  <a:lnTo>
                    <a:pt x="2428951" y="698500"/>
                  </a:lnTo>
                  <a:lnTo>
                    <a:pt x="2433114" y="685800"/>
                  </a:lnTo>
                  <a:close/>
                </a:path>
                <a:path w="2473960" h="2527300">
                  <a:moveTo>
                    <a:pt x="2465675" y="685800"/>
                  </a:moveTo>
                  <a:lnTo>
                    <a:pt x="2433114" y="685800"/>
                  </a:lnTo>
                  <a:lnTo>
                    <a:pt x="2428951" y="698500"/>
                  </a:lnTo>
                  <a:lnTo>
                    <a:pt x="2465439" y="698500"/>
                  </a:lnTo>
                  <a:lnTo>
                    <a:pt x="2465675" y="685800"/>
                  </a:lnTo>
                  <a:close/>
                </a:path>
                <a:path w="2473960" h="2527300">
                  <a:moveTo>
                    <a:pt x="32685" y="660400"/>
                  </a:moveTo>
                  <a:lnTo>
                    <a:pt x="8451" y="660400"/>
                  </a:lnTo>
                  <a:lnTo>
                    <a:pt x="6339" y="673100"/>
                  </a:lnTo>
                  <a:lnTo>
                    <a:pt x="9303" y="685800"/>
                  </a:lnTo>
                  <a:lnTo>
                    <a:pt x="22484" y="685800"/>
                  </a:lnTo>
                  <a:lnTo>
                    <a:pt x="23199" y="673100"/>
                  </a:lnTo>
                  <a:lnTo>
                    <a:pt x="37058" y="673100"/>
                  </a:lnTo>
                  <a:lnTo>
                    <a:pt x="32685" y="660400"/>
                  </a:lnTo>
                  <a:close/>
                </a:path>
                <a:path w="2473960" h="2527300">
                  <a:moveTo>
                    <a:pt x="43344" y="673100"/>
                  </a:moveTo>
                  <a:lnTo>
                    <a:pt x="24832" y="673100"/>
                  </a:lnTo>
                  <a:lnTo>
                    <a:pt x="22484" y="685800"/>
                  </a:lnTo>
                  <a:lnTo>
                    <a:pt x="47370" y="685800"/>
                  </a:lnTo>
                  <a:lnTo>
                    <a:pt x="43344" y="673100"/>
                  </a:lnTo>
                  <a:close/>
                </a:path>
                <a:path w="2473960" h="2527300">
                  <a:moveTo>
                    <a:pt x="53840" y="685728"/>
                  </a:moveTo>
                  <a:close/>
                </a:path>
                <a:path w="2473960" h="2527300">
                  <a:moveTo>
                    <a:pt x="52524" y="673100"/>
                  </a:moveTo>
                  <a:lnTo>
                    <a:pt x="53812" y="685461"/>
                  </a:lnTo>
                  <a:lnTo>
                    <a:pt x="53877" y="685800"/>
                  </a:lnTo>
                  <a:lnTo>
                    <a:pt x="56642" y="685800"/>
                  </a:lnTo>
                  <a:lnTo>
                    <a:pt x="52524" y="673100"/>
                  </a:lnTo>
                  <a:close/>
                </a:path>
                <a:path w="2473960" h="2527300">
                  <a:moveTo>
                    <a:pt x="2429232" y="673100"/>
                  </a:moveTo>
                  <a:lnTo>
                    <a:pt x="2422373" y="673100"/>
                  </a:lnTo>
                  <a:lnTo>
                    <a:pt x="2424298" y="685800"/>
                  </a:lnTo>
                  <a:lnTo>
                    <a:pt x="2425447" y="685800"/>
                  </a:lnTo>
                  <a:lnTo>
                    <a:pt x="2429232" y="673100"/>
                  </a:lnTo>
                  <a:close/>
                </a:path>
                <a:path w="2473960" h="2527300">
                  <a:moveTo>
                    <a:pt x="51415" y="673100"/>
                  </a:moveTo>
                  <a:lnTo>
                    <a:pt x="47193" y="673100"/>
                  </a:lnTo>
                  <a:lnTo>
                    <a:pt x="53840" y="685728"/>
                  </a:lnTo>
                  <a:lnTo>
                    <a:pt x="53812" y="685461"/>
                  </a:lnTo>
                  <a:lnTo>
                    <a:pt x="51415" y="673100"/>
                  </a:lnTo>
                  <a:close/>
                </a:path>
                <a:path w="2473960" h="2527300">
                  <a:moveTo>
                    <a:pt x="42059" y="660400"/>
                  </a:moveTo>
                  <a:lnTo>
                    <a:pt x="40336" y="660400"/>
                  </a:lnTo>
                  <a:lnTo>
                    <a:pt x="41223" y="673100"/>
                  </a:lnTo>
                  <a:lnTo>
                    <a:pt x="42059" y="660400"/>
                  </a:lnTo>
                  <a:close/>
                </a:path>
                <a:path w="2473960" h="2527300">
                  <a:moveTo>
                    <a:pt x="48747" y="660400"/>
                  </a:moveTo>
                  <a:lnTo>
                    <a:pt x="44252" y="673100"/>
                  </a:lnTo>
                  <a:lnTo>
                    <a:pt x="46596" y="673100"/>
                  </a:lnTo>
                  <a:lnTo>
                    <a:pt x="48747" y="660400"/>
                  </a:lnTo>
                  <a:close/>
                </a:path>
                <a:path w="2473960" h="2527300">
                  <a:moveTo>
                    <a:pt x="2426029" y="667350"/>
                  </a:moveTo>
                  <a:lnTo>
                    <a:pt x="2422474" y="673100"/>
                  </a:lnTo>
                  <a:lnTo>
                    <a:pt x="2426595" y="673100"/>
                  </a:lnTo>
                  <a:lnTo>
                    <a:pt x="2426029" y="667350"/>
                  </a:lnTo>
                  <a:close/>
                </a:path>
                <a:path w="2473960" h="2527300">
                  <a:moveTo>
                    <a:pt x="2436120" y="660400"/>
                  </a:moveTo>
                  <a:lnTo>
                    <a:pt x="2430326" y="660400"/>
                  </a:lnTo>
                  <a:lnTo>
                    <a:pt x="2426029" y="667350"/>
                  </a:lnTo>
                  <a:lnTo>
                    <a:pt x="2426595" y="673100"/>
                  </a:lnTo>
                  <a:lnTo>
                    <a:pt x="2436120" y="660400"/>
                  </a:lnTo>
                  <a:close/>
                </a:path>
                <a:path w="2473960" h="2527300">
                  <a:moveTo>
                    <a:pt x="2460136" y="660400"/>
                  </a:moveTo>
                  <a:lnTo>
                    <a:pt x="2436120" y="660400"/>
                  </a:lnTo>
                  <a:lnTo>
                    <a:pt x="2426595" y="673100"/>
                  </a:lnTo>
                  <a:lnTo>
                    <a:pt x="2460914" y="673100"/>
                  </a:lnTo>
                  <a:lnTo>
                    <a:pt x="2460136" y="660400"/>
                  </a:lnTo>
                  <a:close/>
                </a:path>
                <a:path w="2473960" h="2527300">
                  <a:moveTo>
                    <a:pt x="2430326" y="660400"/>
                  </a:moveTo>
                  <a:lnTo>
                    <a:pt x="2425346" y="660400"/>
                  </a:lnTo>
                  <a:lnTo>
                    <a:pt x="2426029" y="667350"/>
                  </a:lnTo>
                  <a:lnTo>
                    <a:pt x="2430326" y="660400"/>
                  </a:lnTo>
                  <a:close/>
                </a:path>
                <a:path w="2473960" h="2527300">
                  <a:moveTo>
                    <a:pt x="40757" y="647700"/>
                  </a:moveTo>
                  <a:lnTo>
                    <a:pt x="12580" y="647700"/>
                  </a:lnTo>
                  <a:lnTo>
                    <a:pt x="10238" y="660400"/>
                  </a:lnTo>
                  <a:lnTo>
                    <a:pt x="36655" y="660400"/>
                  </a:lnTo>
                  <a:lnTo>
                    <a:pt x="40757" y="647700"/>
                  </a:lnTo>
                  <a:close/>
                </a:path>
                <a:path w="2473960" h="2527300">
                  <a:moveTo>
                    <a:pt x="2425995" y="647700"/>
                  </a:moveTo>
                  <a:lnTo>
                    <a:pt x="2420760" y="660400"/>
                  </a:lnTo>
                  <a:lnTo>
                    <a:pt x="2423590" y="660400"/>
                  </a:lnTo>
                  <a:lnTo>
                    <a:pt x="2425995" y="647700"/>
                  </a:lnTo>
                  <a:close/>
                </a:path>
                <a:path w="2473960" h="2527300">
                  <a:moveTo>
                    <a:pt x="2436214" y="622300"/>
                  </a:moveTo>
                  <a:lnTo>
                    <a:pt x="2427778" y="622300"/>
                  </a:lnTo>
                  <a:lnTo>
                    <a:pt x="2427988" y="635000"/>
                  </a:lnTo>
                  <a:lnTo>
                    <a:pt x="2429587" y="647700"/>
                  </a:lnTo>
                  <a:lnTo>
                    <a:pt x="2430011" y="647700"/>
                  </a:lnTo>
                  <a:lnTo>
                    <a:pt x="2426696" y="660400"/>
                  </a:lnTo>
                  <a:lnTo>
                    <a:pt x="2445684" y="660400"/>
                  </a:lnTo>
                  <a:lnTo>
                    <a:pt x="2464831" y="635000"/>
                  </a:lnTo>
                  <a:lnTo>
                    <a:pt x="2430176" y="635000"/>
                  </a:lnTo>
                  <a:lnTo>
                    <a:pt x="2436214" y="622300"/>
                  </a:lnTo>
                  <a:close/>
                </a:path>
                <a:path w="2473960" h="2527300">
                  <a:moveTo>
                    <a:pt x="2468185" y="647700"/>
                  </a:moveTo>
                  <a:lnTo>
                    <a:pt x="2461629" y="647700"/>
                  </a:lnTo>
                  <a:lnTo>
                    <a:pt x="2456353" y="660400"/>
                  </a:lnTo>
                  <a:lnTo>
                    <a:pt x="2469770" y="660400"/>
                  </a:lnTo>
                  <a:lnTo>
                    <a:pt x="2468185" y="647700"/>
                  </a:lnTo>
                  <a:close/>
                </a:path>
                <a:path w="2473960" h="2527300">
                  <a:moveTo>
                    <a:pt x="44755" y="596900"/>
                  </a:moveTo>
                  <a:lnTo>
                    <a:pt x="12003" y="596900"/>
                  </a:lnTo>
                  <a:lnTo>
                    <a:pt x="7944" y="609600"/>
                  </a:lnTo>
                  <a:lnTo>
                    <a:pt x="9234" y="622300"/>
                  </a:lnTo>
                  <a:lnTo>
                    <a:pt x="6695" y="647700"/>
                  </a:lnTo>
                  <a:lnTo>
                    <a:pt x="50307" y="647700"/>
                  </a:lnTo>
                  <a:lnTo>
                    <a:pt x="47598" y="635000"/>
                  </a:lnTo>
                  <a:lnTo>
                    <a:pt x="40371" y="635000"/>
                  </a:lnTo>
                  <a:lnTo>
                    <a:pt x="43985" y="622300"/>
                  </a:lnTo>
                  <a:lnTo>
                    <a:pt x="43257" y="622300"/>
                  </a:lnTo>
                  <a:lnTo>
                    <a:pt x="39931" y="609600"/>
                  </a:lnTo>
                  <a:lnTo>
                    <a:pt x="40164" y="609600"/>
                  </a:lnTo>
                  <a:lnTo>
                    <a:pt x="44755" y="596900"/>
                  </a:lnTo>
                  <a:close/>
                </a:path>
                <a:path w="2473960" h="2527300">
                  <a:moveTo>
                    <a:pt x="52613" y="622300"/>
                  </a:moveTo>
                  <a:lnTo>
                    <a:pt x="49103" y="622300"/>
                  </a:lnTo>
                  <a:lnTo>
                    <a:pt x="40371" y="635000"/>
                  </a:lnTo>
                  <a:lnTo>
                    <a:pt x="47598" y="635000"/>
                  </a:lnTo>
                  <a:lnTo>
                    <a:pt x="52613" y="622300"/>
                  </a:lnTo>
                  <a:close/>
                </a:path>
                <a:path w="2473960" h="2527300">
                  <a:moveTo>
                    <a:pt x="2466084" y="622300"/>
                  </a:moveTo>
                  <a:lnTo>
                    <a:pt x="2436214" y="622300"/>
                  </a:lnTo>
                  <a:lnTo>
                    <a:pt x="2436116" y="635000"/>
                  </a:lnTo>
                  <a:lnTo>
                    <a:pt x="2471870" y="635000"/>
                  </a:lnTo>
                  <a:lnTo>
                    <a:pt x="2466084" y="622300"/>
                  </a:lnTo>
                  <a:close/>
                </a:path>
                <a:path w="2473960" h="2527300">
                  <a:moveTo>
                    <a:pt x="53180" y="609600"/>
                  </a:moveTo>
                  <a:lnTo>
                    <a:pt x="49659" y="609600"/>
                  </a:lnTo>
                  <a:lnTo>
                    <a:pt x="49698" y="622300"/>
                  </a:lnTo>
                  <a:lnTo>
                    <a:pt x="52033" y="622300"/>
                  </a:lnTo>
                  <a:lnTo>
                    <a:pt x="53180" y="609600"/>
                  </a:lnTo>
                  <a:close/>
                </a:path>
                <a:path w="2473960" h="2527300">
                  <a:moveTo>
                    <a:pt x="2466752" y="609600"/>
                  </a:moveTo>
                  <a:lnTo>
                    <a:pt x="2432370" y="609600"/>
                  </a:lnTo>
                  <a:lnTo>
                    <a:pt x="2436087" y="622300"/>
                  </a:lnTo>
                  <a:lnTo>
                    <a:pt x="2465246" y="622300"/>
                  </a:lnTo>
                  <a:lnTo>
                    <a:pt x="2466752" y="609600"/>
                  </a:lnTo>
                  <a:close/>
                </a:path>
                <a:path w="2473960" h="2527300">
                  <a:moveTo>
                    <a:pt x="2460736" y="584545"/>
                  </a:moveTo>
                  <a:lnTo>
                    <a:pt x="2456817" y="596900"/>
                  </a:lnTo>
                  <a:lnTo>
                    <a:pt x="2428723" y="596900"/>
                  </a:lnTo>
                  <a:lnTo>
                    <a:pt x="2423274" y="609600"/>
                  </a:lnTo>
                  <a:lnTo>
                    <a:pt x="2463209" y="609600"/>
                  </a:lnTo>
                  <a:lnTo>
                    <a:pt x="2462939" y="596900"/>
                  </a:lnTo>
                  <a:lnTo>
                    <a:pt x="2460736" y="584545"/>
                  </a:lnTo>
                  <a:close/>
                </a:path>
                <a:path w="2473960" h="2527300">
                  <a:moveTo>
                    <a:pt x="2468006" y="596900"/>
                  </a:moveTo>
                  <a:lnTo>
                    <a:pt x="2467227" y="596900"/>
                  </a:lnTo>
                  <a:lnTo>
                    <a:pt x="2465133" y="609600"/>
                  </a:lnTo>
                  <a:lnTo>
                    <a:pt x="2468049" y="609600"/>
                  </a:lnTo>
                  <a:lnTo>
                    <a:pt x="2468006" y="596900"/>
                  </a:lnTo>
                  <a:close/>
                </a:path>
                <a:path w="2473960" h="2527300">
                  <a:moveTo>
                    <a:pt x="34219" y="571500"/>
                  </a:moveTo>
                  <a:lnTo>
                    <a:pt x="6650" y="571500"/>
                  </a:lnTo>
                  <a:lnTo>
                    <a:pt x="11322" y="584200"/>
                  </a:lnTo>
                  <a:lnTo>
                    <a:pt x="16426" y="584200"/>
                  </a:lnTo>
                  <a:lnTo>
                    <a:pt x="15741" y="596900"/>
                  </a:lnTo>
                  <a:lnTo>
                    <a:pt x="31706" y="596900"/>
                  </a:lnTo>
                  <a:lnTo>
                    <a:pt x="29156" y="584200"/>
                  </a:lnTo>
                  <a:lnTo>
                    <a:pt x="34219" y="571500"/>
                  </a:lnTo>
                  <a:close/>
                </a:path>
                <a:path w="2473960" h="2527300">
                  <a:moveTo>
                    <a:pt x="39120" y="571500"/>
                  </a:moveTo>
                  <a:lnTo>
                    <a:pt x="34219" y="571500"/>
                  </a:lnTo>
                  <a:lnTo>
                    <a:pt x="34163" y="584545"/>
                  </a:lnTo>
                  <a:lnTo>
                    <a:pt x="31706" y="596900"/>
                  </a:lnTo>
                  <a:lnTo>
                    <a:pt x="36862" y="596900"/>
                  </a:lnTo>
                  <a:lnTo>
                    <a:pt x="39681" y="584200"/>
                  </a:lnTo>
                  <a:lnTo>
                    <a:pt x="39120" y="571500"/>
                  </a:lnTo>
                  <a:close/>
                </a:path>
                <a:path w="2473960" h="2527300">
                  <a:moveTo>
                    <a:pt x="45498" y="584200"/>
                  </a:moveTo>
                  <a:lnTo>
                    <a:pt x="42768" y="584200"/>
                  </a:lnTo>
                  <a:lnTo>
                    <a:pt x="45270" y="596900"/>
                  </a:lnTo>
                  <a:lnTo>
                    <a:pt x="45498" y="584200"/>
                  </a:lnTo>
                  <a:close/>
                </a:path>
                <a:path w="2473960" h="2527300">
                  <a:moveTo>
                    <a:pt x="51781" y="584200"/>
                  </a:moveTo>
                  <a:lnTo>
                    <a:pt x="49450" y="584200"/>
                  </a:lnTo>
                  <a:lnTo>
                    <a:pt x="48592" y="596900"/>
                  </a:lnTo>
                  <a:lnTo>
                    <a:pt x="52395" y="596900"/>
                  </a:lnTo>
                  <a:lnTo>
                    <a:pt x="51781" y="584200"/>
                  </a:lnTo>
                  <a:close/>
                </a:path>
                <a:path w="2473960" h="2527300">
                  <a:moveTo>
                    <a:pt x="2437152" y="571500"/>
                  </a:moveTo>
                  <a:lnTo>
                    <a:pt x="2431831" y="596900"/>
                  </a:lnTo>
                  <a:lnTo>
                    <a:pt x="2453121" y="596900"/>
                  </a:lnTo>
                  <a:lnTo>
                    <a:pt x="2452367" y="584200"/>
                  </a:lnTo>
                  <a:lnTo>
                    <a:pt x="2440241" y="584200"/>
                  </a:lnTo>
                  <a:lnTo>
                    <a:pt x="2437152" y="571500"/>
                  </a:lnTo>
                  <a:close/>
                </a:path>
                <a:path w="2473960" h="2527300">
                  <a:moveTo>
                    <a:pt x="2460846" y="584200"/>
                  </a:moveTo>
                  <a:lnTo>
                    <a:pt x="2460675" y="584200"/>
                  </a:lnTo>
                  <a:lnTo>
                    <a:pt x="2460736" y="584545"/>
                  </a:lnTo>
                  <a:lnTo>
                    <a:pt x="2460846" y="584200"/>
                  </a:lnTo>
                  <a:close/>
                </a:path>
                <a:path w="2473960" h="2527300">
                  <a:moveTo>
                    <a:pt x="2460330" y="558800"/>
                  </a:moveTo>
                  <a:lnTo>
                    <a:pt x="2440967" y="558800"/>
                  </a:lnTo>
                  <a:lnTo>
                    <a:pt x="2440241" y="584200"/>
                  </a:lnTo>
                  <a:lnTo>
                    <a:pt x="2456928" y="584200"/>
                  </a:lnTo>
                  <a:lnTo>
                    <a:pt x="2459010" y="571500"/>
                  </a:lnTo>
                  <a:lnTo>
                    <a:pt x="2460330" y="558800"/>
                  </a:lnTo>
                  <a:close/>
                </a:path>
                <a:path w="2473960" h="2527300">
                  <a:moveTo>
                    <a:pt x="2465580" y="558800"/>
                  </a:moveTo>
                  <a:lnTo>
                    <a:pt x="2460330" y="558800"/>
                  </a:lnTo>
                  <a:lnTo>
                    <a:pt x="2462602" y="571500"/>
                  </a:lnTo>
                  <a:lnTo>
                    <a:pt x="2460846" y="584200"/>
                  </a:lnTo>
                  <a:lnTo>
                    <a:pt x="2466428" y="584200"/>
                  </a:lnTo>
                  <a:lnTo>
                    <a:pt x="2468141" y="571500"/>
                  </a:lnTo>
                  <a:lnTo>
                    <a:pt x="2464623" y="571500"/>
                  </a:lnTo>
                  <a:lnTo>
                    <a:pt x="2465580" y="558800"/>
                  </a:lnTo>
                  <a:close/>
                </a:path>
                <a:path w="2473960" h="2527300">
                  <a:moveTo>
                    <a:pt x="44954" y="558800"/>
                  </a:moveTo>
                  <a:lnTo>
                    <a:pt x="11737" y="558800"/>
                  </a:lnTo>
                  <a:lnTo>
                    <a:pt x="8957" y="571500"/>
                  </a:lnTo>
                  <a:lnTo>
                    <a:pt x="45993" y="571500"/>
                  </a:lnTo>
                  <a:lnTo>
                    <a:pt x="44954" y="558800"/>
                  </a:lnTo>
                  <a:close/>
                </a:path>
                <a:path w="2473960" h="2527300">
                  <a:moveTo>
                    <a:pt x="47428" y="482600"/>
                  </a:moveTo>
                  <a:lnTo>
                    <a:pt x="9473" y="482600"/>
                  </a:lnTo>
                  <a:lnTo>
                    <a:pt x="7809" y="508000"/>
                  </a:lnTo>
                  <a:lnTo>
                    <a:pt x="8464" y="520770"/>
                  </a:lnTo>
                  <a:lnTo>
                    <a:pt x="8157" y="533400"/>
                  </a:lnTo>
                  <a:lnTo>
                    <a:pt x="8983" y="546100"/>
                  </a:lnTo>
                  <a:lnTo>
                    <a:pt x="13855" y="546100"/>
                  </a:lnTo>
                  <a:lnTo>
                    <a:pt x="3654" y="558800"/>
                  </a:lnTo>
                  <a:lnTo>
                    <a:pt x="44670" y="558800"/>
                  </a:lnTo>
                  <a:lnTo>
                    <a:pt x="40763" y="546100"/>
                  </a:lnTo>
                  <a:lnTo>
                    <a:pt x="41379" y="533400"/>
                  </a:lnTo>
                  <a:lnTo>
                    <a:pt x="13551" y="533400"/>
                  </a:lnTo>
                  <a:lnTo>
                    <a:pt x="12714" y="520700"/>
                  </a:lnTo>
                  <a:lnTo>
                    <a:pt x="40647" y="520700"/>
                  </a:lnTo>
                  <a:lnTo>
                    <a:pt x="40647" y="508000"/>
                  </a:lnTo>
                  <a:lnTo>
                    <a:pt x="43869" y="495300"/>
                  </a:lnTo>
                  <a:lnTo>
                    <a:pt x="51244" y="495300"/>
                  </a:lnTo>
                  <a:lnTo>
                    <a:pt x="47428" y="482600"/>
                  </a:lnTo>
                  <a:close/>
                </a:path>
                <a:path w="2473960" h="2527300">
                  <a:moveTo>
                    <a:pt x="50503" y="546100"/>
                  </a:moveTo>
                  <a:lnTo>
                    <a:pt x="44670" y="558800"/>
                  </a:lnTo>
                  <a:lnTo>
                    <a:pt x="53050" y="558800"/>
                  </a:lnTo>
                  <a:lnTo>
                    <a:pt x="50503" y="546100"/>
                  </a:lnTo>
                  <a:close/>
                </a:path>
                <a:path w="2473960" h="2527300">
                  <a:moveTo>
                    <a:pt x="2437181" y="546100"/>
                  </a:moveTo>
                  <a:lnTo>
                    <a:pt x="2429399" y="546100"/>
                  </a:lnTo>
                  <a:lnTo>
                    <a:pt x="2427129" y="558800"/>
                  </a:lnTo>
                  <a:lnTo>
                    <a:pt x="2432426" y="558800"/>
                  </a:lnTo>
                  <a:lnTo>
                    <a:pt x="2437181" y="546100"/>
                  </a:lnTo>
                  <a:close/>
                </a:path>
                <a:path w="2473960" h="2527300">
                  <a:moveTo>
                    <a:pt x="2429438" y="520700"/>
                  </a:moveTo>
                  <a:lnTo>
                    <a:pt x="2426557" y="533400"/>
                  </a:lnTo>
                  <a:lnTo>
                    <a:pt x="2426465" y="546100"/>
                  </a:lnTo>
                  <a:lnTo>
                    <a:pt x="2437181" y="546100"/>
                  </a:lnTo>
                  <a:lnTo>
                    <a:pt x="2433284" y="558800"/>
                  </a:lnTo>
                  <a:lnTo>
                    <a:pt x="2467209" y="558800"/>
                  </a:lnTo>
                  <a:lnTo>
                    <a:pt x="2465709" y="533400"/>
                  </a:lnTo>
                  <a:lnTo>
                    <a:pt x="2434871" y="533400"/>
                  </a:lnTo>
                  <a:lnTo>
                    <a:pt x="2429438" y="520700"/>
                  </a:lnTo>
                  <a:close/>
                </a:path>
                <a:path w="2473960" h="2527300">
                  <a:moveTo>
                    <a:pt x="52727" y="520700"/>
                  </a:moveTo>
                  <a:lnTo>
                    <a:pt x="45132" y="520700"/>
                  </a:lnTo>
                  <a:lnTo>
                    <a:pt x="47247" y="533400"/>
                  </a:lnTo>
                  <a:lnTo>
                    <a:pt x="41379" y="533400"/>
                  </a:lnTo>
                  <a:lnTo>
                    <a:pt x="49118" y="546100"/>
                  </a:lnTo>
                  <a:lnTo>
                    <a:pt x="52727" y="520700"/>
                  </a:lnTo>
                  <a:close/>
                </a:path>
                <a:path w="2473960" h="2527300">
                  <a:moveTo>
                    <a:pt x="45087" y="520700"/>
                  </a:moveTo>
                  <a:lnTo>
                    <a:pt x="14285" y="520700"/>
                  </a:lnTo>
                  <a:lnTo>
                    <a:pt x="15565" y="533400"/>
                  </a:lnTo>
                  <a:lnTo>
                    <a:pt x="37393" y="533400"/>
                  </a:lnTo>
                  <a:lnTo>
                    <a:pt x="45089" y="520770"/>
                  </a:lnTo>
                  <a:close/>
                </a:path>
                <a:path w="2473960" h="2527300">
                  <a:moveTo>
                    <a:pt x="2461114" y="508000"/>
                  </a:moveTo>
                  <a:lnTo>
                    <a:pt x="2433124" y="508000"/>
                  </a:lnTo>
                  <a:lnTo>
                    <a:pt x="2435670" y="520700"/>
                  </a:lnTo>
                  <a:lnTo>
                    <a:pt x="2434871" y="533400"/>
                  </a:lnTo>
                  <a:lnTo>
                    <a:pt x="2469092" y="533400"/>
                  </a:lnTo>
                  <a:lnTo>
                    <a:pt x="2468078" y="520700"/>
                  </a:lnTo>
                  <a:lnTo>
                    <a:pt x="2461757" y="520700"/>
                  </a:lnTo>
                  <a:lnTo>
                    <a:pt x="2461114" y="508000"/>
                  </a:lnTo>
                  <a:close/>
                </a:path>
                <a:path w="2473960" h="2527300">
                  <a:moveTo>
                    <a:pt x="45132" y="520700"/>
                  </a:moveTo>
                  <a:close/>
                </a:path>
                <a:path w="2473960" h="2527300">
                  <a:moveTo>
                    <a:pt x="50672" y="508000"/>
                  </a:moveTo>
                  <a:lnTo>
                    <a:pt x="40647" y="520700"/>
                  </a:lnTo>
                  <a:lnTo>
                    <a:pt x="48084" y="520700"/>
                  </a:lnTo>
                  <a:lnTo>
                    <a:pt x="50672" y="508000"/>
                  </a:lnTo>
                  <a:close/>
                </a:path>
                <a:path w="2473960" h="2527300">
                  <a:moveTo>
                    <a:pt x="2433124" y="508000"/>
                  </a:moveTo>
                  <a:lnTo>
                    <a:pt x="2425804" y="508000"/>
                  </a:lnTo>
                  <a:lnTo>
                    <a:pt x="2422813" y="520700"/>
                  </a:lnTo>
                  <a:lnTo>
                    <a:pt x="2428437" y="520700"/>
                  </a:lnTo>
                  <a:lnTo>
                    <a:pt x="2433124" y="508000"/>
                  </a:lnTo>
                  <a:close/>
                </a:path>
                <a:path w="2473960" h="2527300">
                  <a:moveTo>
                    <a:pt x="2464891" y="508000"/>
                  </a:moveTo>
                  <a:lnTo>
                    <a:pt x="2461757" y="520700"/>
                  </a:lnTo>
                  <a:lnTo>
                    <a:pt x="2468078" y="520700"/>
                  </a:lnTo>
                  <a:lnTo>
                    <a:pt x="2464891" y="508000"/>
                  </a:lnTo>
                  <a:close/>
                </a:path>
                <a:path w="2473960" h="2527300">
                  <a:moveTo>
                    <a:pt x="2422778" y="495300"/>
                  </a:moveTo>
                  <a:lnTo>
                    <a:pt x="2422973" y="508000"/>
                  </a:lnTo>
                  <a:lnTo>
                    <a:pt x="2425804" y="508000"/>
                  </a:lnTo>
                  <a:lnTo>
                    <a:pt x="2426086" y="507423"/>
                  </a:lnTo>
                  <a:lnTo>
                    <a:pt x="2422778" y="495300"/>
                  </a:lnTo>
                  <a:close/>
                </a:path>
                <a:path w="2473960" h="2527300">
                  <a:moveTo>
                    <a:pt x="2441535" y="495300"/>
                  </a:moveTo>
                  <a:lnTo>
                    <a:pt x="2432015" y="495300"/>
                  </a:lnTo>
                  <a:lnTo>
                    <a:pt x="2426086" y="507423"/>
                  </a:lnTo>
                  <a:lnTo>
                    <a:pt x="2426244" y="508000"/>
                  </a:lnTo>
                  <a:lnTo>
                    <a:pt x="2440138" y="508000"/>
                  </a:lnTo>
                  <a:lnTo>
                    <a:pt x="2441535" y="495300"/>
                  </a:lnTo>
                  <a:close/>
                </a:path>
                <a:path w="2473960" h="2527300">
                  <a:moveTo>
                    <a:pt x="2463556" y="459451"/>
                  </a:moveTo>
                  <a:lnTo>
                    <a:pt x="2457240" y="469900"/>
                  </a:lnTo>
                  <a:lnTo>
                    <a:pt x="2461453" y="469900"/>
                  </a:lnTo>
                  <a:lnTo>
                    <a:pt x="2464916" y="482600"/>
                  </a:lnTo>
                  <a:lnTo>
                    <a:pt x="2436137" y="482600"/>
                  </a:lnTo>
                  <a:lnTo>
                    <a:pt x="2435952" y="495300"/>
                  </a:lnTo>
                  <a:lnTo>
                    <a:pt x="2443720" y="495300"/>
                  </a:lnTo>
                  <a:lnTo>
                    <a:pt x="2443252" y="508000"/>
                  </a:lnTo>
                  <a:lnTo>
                    <a:pt x="2462618" y="508000"/>
                  </a:lnTo>
                  <a:lnTo>
                    <a:pt x="2464579" y="495300"/>
                  </a:lnTo>
                  <a:lnTo>
                    <a:pt x="2465303" y="482600"/>
                  </a:lnTo>
                  <a:lnTo>
                    <a:pt x="2468579" y="469900"/>
                  </a:lnTo>
                  <a:lnTo>
                    <a:pt x="2463556" y="459451"/>
                  </a:lnTo>
                  <a:close/>
                </a:path>
                <a:path w="2473960" h="2527300">
                  <a:moveTo>
                    <a:pt x="2435014" y="482600"/>
                  </a:moveTo>
                  <a:lnTo>
                    <a:pt x="2423420" y="482600"/>
                  </a:lnTo>
                  <a:lnTo>
                    <a:pt x="2428974" y="495300"/>
                  </a:lnTo>
                  <a:lnTo>
                    <a:pt x="2435952" y="495300"/>
                  </a:lnTo>
                  <a:lnTo>
                    <a:pt x="2435014" y="482600"/>
                  </a:lnTo>
                  <a:close/>
                </a:path>
                <a:path w="2473960" h="2527300">
                  <a:moveTo>
                    <a:pt x="19428" y="469900"/>
                  </a:moveTo>
                  <a:lnTo>
                    <a:pt x="6011" y="469900"/>
                  </a:lnTo>
                  <a:lnTo>
                    <a:pt x="7597" y="482600"/>
                  </a:lnTo>
                  <a:lnTo>
                    <a:pt x="14152" y="482600"/>
                  </a:lnTo>
                  <a:lnTo>
                    <a:pt x="19428" y="469900"/>
                  </a:lnTo>
                  <a:close/>
                </a:path>
                <a:path w="2473960" h="2527300">
                  <a:moveTo>
                    <a:pt x="53307" y="469900"/>
                  </a:moveTo>
                  <a:lnTo>
                    <a:pt x="25228" y="469900"/>
                  </a:lnTo>
                  <a:lnTo>
                    <a:pt x="21510" y="482600"/>
                  </a:lnTo>
                  <a:lnTo>
                    <a:pt x="45455" y="482600"/>
                  </a:lnTo>
                  <a:lnTo>
                    <a:pt x="53307" y="469900"/>
                  </a:lnTo>
                  <a:close/>
                </a:path>
                <a:path w="2473960" h="2527300">
                  <a:moveTo>
                    <a:pt x="2449670" y="457200"/>
                  </a:moveTo>
                  <a:lnTo>
                    <a:pt x="2435174" y="457200"/>
                  </a:lnTo>
                  <a:lnTo>
                    <a:pt x="2436795" y="469900"/>
                  </a:lnTo>
                  <a:lnTo>
                    <a:pt x="2430755" y="469900"/>
                  </a:lnTo>
                  <a:lnTo>
                    <a:pt x="2429714" y="482600"/>
                  </a:lnTo>
                  <a:lnTo>
                    <a:pt x="2446963" y="482600"/>
                  </a:lnTo>
                  <a:lnTo>
                    <a:pt x="2446344" y="469900"/>
                  </a:lnTo>
                  <a:lnTo>
                    <a:pt x="2449670" y="457200"/>
                  </a:lnTo>
                  <a:close/>
                </a:path>
                <a:path w="2473960" h="2527300">
                  <a:moveTo>
                    <a:pt x="2462474" y="457200"/>
                  </a:moveTo>
                  <a:lnTo>
                    <a:pt x="2453199" y="469900"/>
                  </a:lnTo>
                  <a:lnTo>
                    <a:pt x="2446963" y="482600"/>
                  </a:lnTo>
                  <a:lnTo>
                    <a:pt x="2461682" y="482600"/>
                  </a:lnTo>
                  <a:lnTo>
                    <a:pt x="2461453" y="469900"/>
                  </a:lnTo>
                  <a:lnTo>
                    <a:pt x="2457240" y="469900"/>
                  </a:lnTo>
                  <a:lnTo>
                    <a:pt x="2463556" y="459451"/>
                  </a:lnTo>
                  <a:lnTo>
                    <a:pt x="2462474" y="457200"/>
                  </a:lnTo>
                  <a:close/>
                </a:path>
                <a:path w="2473960" h="2527300">
                  <a:moveTo>
                    <a:pt x="39391" y="431800"/>
                  </a:moveTo>
                  <a:lnTo>
                    <a:pt x="8770" y="431800"/>
                  </a:lnTo>
                  <a:lnTo>
                    <a:pt x="10342" y="444500"/>
                  </a:lnTo>
                  <a:lnTo>
                    <a:pt x="10106" y="457200"/>
                  </a:lnTo>
                  <a:lnTo>
                    <a:pt x="14866" y="457200"/>
                  </a:lnTo>
                  <a:lnTo>
                    <a:pt x="15645" y="469900"/>
                  </a:lnTo>
                  <a:lnTo>
                    <a:pt x="46549" y="469900"/>
                  </a:lnTo>
                  <a:lnTo>
                    <a:pt x="48068" y="457200"/>
                  </a:lnTo>
                  <a:lnTo>
                    <a:pt x="49799" y="444500"/>
                  </a:lnTo>
                  <a:lnTo>
                    <a:pt x="46653" y="444500"/>
                  </a:lnTo>
                  <a:lnTo>
                    <a:pt x="39391" y="431800"/>
                  </a:lnTo>
                  <a:close/>
                </a:path>
                <a:path w="2473960" h="2527300">
                  <a:moveTo>
                    <a:pt x="51381" y="457200"/>
                  </a:moveTo>
                  <a:lnTo>
                    <a:pt x="47745" y="469900"/>
                  </a:lnTo>
                  <a:lnTo>
                    <a:pt x="56021" y="469900"/>
                  </a:lnTo>
                  <a:lnTo>
                    <a:pt x="51381" y="457200"/>
                  </a:lnTo>
                  <a:close/>
                </a:path>
                <a:path w="2473960" h="2527300">
                  <a:moveTo>
                    <a:pt x="2431898" y="457200"/>
                  </a:moveTo>
                  <a:lnTo>
                    <a:pt x="2431227" y="457200"/>
                  </a:lnTo>
                  <a:lnTo>
                    <a:pt x="2428840" y="469900"/>
                  </a:lnTo>
                  <a:lnTo>
                    <a:pt x="2431898" y="457200"/>
                  </a:lnTo>
                  <a:close/>
                </a:path>
                <a:path w="2473960" h="2527300">
                  <a:moveTo>
                    <a:pt x="2450087" y="457200"/>
                  </a:moveTo>
                  <a:lnTo>
                    <a:pt x="2447908" y="469900"/>
                  </a:lnTo>
                  <a:lnTo>
                    <a:pt x="2449712" y="469900"/>
                  </a:lnTo>
                  <a:lnTo>
                    <a:pt x="2450087" y="457200"/>
                  </a:lnTo>
                  <a:close/>
                </a:path>
                <a:path w="2473960" h="2527300">
                  <a:moveTo>
                    <a:pt x="2462474" y="457200"/>
                  </a:moveTo>
                  <a:lnTo>
                    <a:pt x="2457197" y="457200"/>
                  </a:lnTo>
                  <a:lnTo>
                    <a:pt x="2452421" y="469900"/>
                  </a:lnTo>
                  <a:lnTo>
                    <a:pt x="2453199" y="469900"/>
                  </a:lnTo>
                  <a:lnTo>
                    <a:pt x="2462474" y="457200"/>
                  </a:lnTo>
                  <a:close/>
                </a:path>
                <a:path w="2473960" h="2527300">
                  <a:moveTo>
                    <a:pt x="2468715" y="444500"/>
                  </a:moveTo>
                  <a:lnTo>
                    <a:pt x="2437587" y="444500"/>
                  </a:lnTo>
                  <a:lnTo>
                    <a:pt x="2435513" y="457200"/>
                  </a:lnTo>
                  <a:lnTo>
                    <a:pt x="2462474" y="457200"/>
                  </a:lnTo>
                  <a:lnTo>
                    <a:pt x="2463556" y="459451"/>
                  </a:lnTo>
                  <a:lnTo>
                    <a:pt x="2464917" y="457200"/>
                  </a:lnTo>
                  <a:lnTo>
                    <a:pt x="2468715" y="444500"/>
                  </a:lnTo>
                  <a:close/>
                </a:path>
                <a:path w="2473960" h="2527300">
                  <a:moveTo>
                    <a:pt x="2433576" y="444500"/>
                  </a:moveTo>
                  <a:lnTo>
                    <a:pt x="2425954" y="444500"/>
                  </a:lnTo>
                  <a:lnTo>
                    <a:pt x="2421958" y="457200"/>
                  </a:lnTo>
                  <a:lnTo>
                    <a:pt x="2435513" y="457200"/>
                  </a:lnTo>
                  <a:lnTo>
                    <a:pt x="2433576" y="444500"/>
                  </a:lnTo>
                  <a:close/>
                </a:path>
                <a:path w="2473960" h="2527300">
                  <a:moveTo>
                    <a:pt x="2446761" y="431800"/>
                  </a:moveTo>
                  <a:lnTo>
                    <a:pt x="2424924" y="431800"/>
                  </a:lnTo>
                  <a:lnTo>
                    <a:pt x="2428012" y="444500"/>
                  </a:lnTo>
                  <a:lnTo>
                    <a:pt x="2446584" y="444500"/>
                  </a:lnTo>
                  <a:lnTo>
                    <a:pt x="2446761" y="431800"/>
                  </a:lnTo>
                  <a:close/>
                </a:path>
                <a:path w="2473960" h="2527300">
                  <a:moveTo>
                    <a:pt x="2462709" y="381000"/>
                  </a:moveTo>
                  <a:lnTo>
                    <a:pt x="2429806" y="381000"/>
                  </a:lnTo>
                  <a:lnTo>
                    <a:pt x="2433080" y="406400"/>
                  </a:lnTo>
                  <a:lnTo>
                    <a:pt x="2436973" y="406400"/>
                  </a:lnTo>
                  <a:lnTo>
                    <a:pt x="2435445" y="431800"/>
                  </a:lnTo>
                  <a:lnTo>
                    <a:pt x="2447791" y="431800"/>
                  </a:lnTo>
                  <a:lnTo>
                    <a:pt x="2446584" y="444500"/>
                  </a:lnTo>
                  <a:lnTo>
                    <a:pt x="2462945" y="444500"/>
                  </a:lnTo>
                  <a:lnTo>
                    <a:pt x="2465449" y="431800"/>
                  </a:lnTo>
                  <a:lnTo>
                    <a:pt x="2468217" y="419100"/>
                  </a:lnTo>
                  <a:lnTo>
                    <a:pt x="2463243" y="419100"/>
                  </a:lnTo>
                  <a:lnTo>
                    <a:pt x="2467767" y="393700"/>
                  </a:lnTo>
                  <a:lnTo>
                    <a:pt x="2460068" y="393700"/>
                  </a:lnTo>
                  <a:lnTo>
                    <a:pt x="2462709" y="381000"/>
                  </a:lnTo>
                  <a:close/>
                </a:path>
                <a:path w="2473960" h="2527300">
                  <a:moveTo>
                    <a:pt x="50005" y="419100"/>
                  </a:moveTo>
                  <a:lnTo>
                    <a:pt x="6930" y="419100"/>
                  </a:lnTo>
                  <a:lnTo>
                    <a:pt x="7072" y="431800"/>
                  </a:lnTo>
                  <a:lnTo>
                    <a:pt x="44137" y="431800"/>
                  </a:lnTo>
                  <a:lnTo>
                    <a:pt x="50005" y="419100"/>
                  </a:lnTo>
                  <a:close/>
                </a:path>
                <a:path w="2473960" h="2527300">
                  <a:moveTo>
                    <a:pt x="29899" y="406400"/>
                  </a:moveTo>
                  <a:lnTo>
                    <a:pt x="8547" y="406400"/>
                  </a:lnTo>
                  <a:lnTo>
                    <a:pt x="10077" y="419100"/>
                  </a:lnTo>
                  <a:lnTo>
                    <a:pt x="28819" y="419100"/>
                  </a:lnTo>
                  <a:lnTo>
                    <a:pt x="29899" y="406400"/>
                  </a:lnTo>
                  <a:close/>
                </a:path>
                <a:path w="2473960" h="2527300">
                  <a:moveTo>
                    <a:pt x="42087" y="406400"/>
                  </a:moveTo>
                  <a:lnTo>
                    <a:pt x="36079" y="406400"/>
                  </a:lnTo>
                  <a:lnTo>
                    <a:pt x="32315" y="419100"/>
                  </a:lnTo>
                  <a:lnTo>
                    <a:pt x="39850" y="419100"/>
                  </a:lnTo>
                  <a:lnTo>
                    <a:pt x="42087" y="406400"/>
                  </a:lnTo>
                  <a:close/>
                </a:path>
                <a:path w="2473960" h="2527300">
                  <a:moveTo>
                    <a:pt x="2423623" y="393700"/>
                  </a:moveTo>
                  <a:lnTo>
                    <a:pt x="2423522" y="406400"/>
                  </a:lnTo>
                  <a:lnTo>
                    <a:pt x="2426549" y="419100"/>
                  </a:lnTo>
                  <a:lnTo>
                    <a:pt x="2432520" y="406400"/>
                  </a:lnTo>
                  <a:lnTo>
                    <a:pt x="2432877" y="406400"/>
                  </a:lnTo>
                  <a:lnTo>
                    <a:pt x="2423623" y="393700"/>
                  </a:lnTo>
                  <a:close/>
                </a:path>
                <a:path w="2473960" h="2527300">
                  <a:moveTo>
                    <a:pt x="49001" y="393700"/>
                  </a:moveTo>
                  <a:lnTo>
                    <a:pt x="11398" y="393700"/>
                  </a:lnTo>
                  <a:lnTo>
                    <a:pt x="8862" y="406400"/>
                  </a:lnTo>
                  <a:lnTo>
                    <a:pt x="45876" y="406400"/>
                  </a:lnTo>
                  <a:lnTo>
                    <a:pt x="49001" y="393700"/>
                  </a:lnTo>
                  <a:close/>
                </a:path>
                <a:path w="2473960" h="2527300">
                  <a:moveTo>
                    <a:pt x="10756" y="355600"/>
                  </a:moveTo>
                  <a:lnTo>
                    <a:pt x="7791" y="368300"/>
                  </a:lnTo>
                  <a:lnTo>
                    <a:pt x="7039" y="381000"/>
                  </a:lnTo>
                  <a:lnTo>
                    <a:pt x="10376" y="393700"/>
                  </a:lnTo>
                  <a:lnTo>
                    <a:pt x="41108" y="393700"/>
                  </a:lnTo>
                  <a:lnTo>
                    <a:pt x="39799" y="381000"/>
                  </a:lnTo>
                  <a:lnTo>
                    <a:pt x="40912" y="368300"/>
                  </a:lnTo>
                  <a:lnTo>
                    <a:pt x="14058" y="368300"/>
                  </a:lnTo>
                  <a:lnTo>
                    <a:pt x="10756" y="355600"/>
                  </a:lnTo>
                  <a:close/>
                </a:path>
                <a:path w="2473960" h="2527300">
                  <a:moveTo>
                    <a:pt x="2467598" y="355600"/>
                  </a:moveTo>
                  <a:lnTo>
                    <a:pt x="2435147" y="355600"/>
                  </a:lnTo>
                  <a:lnTo>
                    <a:pt x="2435513" y="381000"/>
                  </a:lnTo>
                  <a:lnTo>
                    <a:pt x="2465911" y="381000"/>
                  </a:lnTo>
                  <a:lnTo>
                    <a:pt x="2467112" y="368300"/>
                  </a:lnTo>
                  <a:lnTo>
                    <a:pt x="2463750" y="368300"/>
                  </a:lnTo>
                  <a:lnTo>
                    <a:pt x="2467598" y="355600"/>
                  </a:lnTo>
                  <a:close/>
                </a:path>
                <a:path w="2473960" h="2527300">
                  <a:moveTo>
                    <a:pt x="42026" y="355600"/>
                  </a:moveTo>
                  <a:lnTo>
                    <a:pt x="15867" y="355600"/>
                  </a:lnTo>
                  <a:lnTo>
                    <a:pt x="14058" y="368300"/>
                  </a:lnTo>
                  <a:lnTo>
                    <a:pt x="40912" y="368300"/>
                  </a:lnTo>
                  <a:lnTo>
                    <a:pt x="42026" y="355600"/>
                  </a:lnTo>
                  <a:close/>
                </a:path>
                <a:path w="2473960" h="2527300">
                  <a:moveTo>
                    <a:pt x="43950" y="360038"/>
                  </a:moveTo>
                  <a:lnTo>
                    <a:pt x="42790" y="368300"/>
                  </a:lnTo>
                  <a:lnTo>
                    <a:pt x="47531" y="368300"/>
                  </a:lnTo>
                  <a:lnTo>
                    <a:pt x="43950" y="360038"/>
                  </a:lnTo>
                  <a:close/>
                </a:path>
                <a:path w="2473960" h="2527300">
                  <a:moveTo>
                    <a:pt x="52424" y="342900"/>
                  </a:moveTo>
                  <a:lnTo>
                    <a:pt x="16861" y="342900"/>
                  </a:lnTo>
                  <a:lnTo>
                    <a:pt x="15744" y="355600"/>
                  </a:lnTo>
                  <a:lnTo>
                    <a:pt x="44573" y="355600"/>
                  </a:lnTo>
                  <a:lnTo>
                    <a:pt x="50233" y="368300"/>
                  </a:lnTo>
                  <a:lnTo>
                    <a:pt x="51174" y="368300"/>
                  </a:lnTo>
                  <a:lnTo>
                    <a:pt x="53217" y="355600"/>
                  </a:lnTo>
                  <a:lnTo>
                    <a:pt x="52424" y="342900"/>
                  </a:lnTo>
                  <a:close/>
                </a:path>
                <a:path w="2473960" h="2527300">
                  <a:moveTo>
                    <a:pt x="2430781" y="355600"/>
                  </a:moveTo>
                  <a:lnTo>
                    <a:pt x="2422610" y="355600"/>
                  </a:lnTo>
                  <a:lnTo>
                    <a:pt x="2425556" y="368300"/>
                  </a:lnTo>
                  <a:lnTo>
                    <a:pt x="2430781" y="355600"/>
                  </a:lnTo>
                  <a:close/>
                </a:path>
                <a:path w="2473960" h="2527300">
                  <a:moveTo>
                    <a:pt x="44573" y="355600"/>
                  </a:moveTo>
                  <a:lnTo>
                    <a:pt x="42026" y="355600"/>
                  </a:lnTo>
                  <a:lnTo>
                    <a:pt x="43950" y="360038"/>
                  </a:lnTo>
                  <a:lnTo>
                    <a:pt x="44573" y="355600"/>
                  </a:lnTo>
                  <a:close/>
                </a:path>
                <a:path w="2473960" h="2527300">
                  <a:moveTo>
                    <a:pt x="14082" y="342900"/>
                  </a:moveTo>
                  <a:lnTo>
                    <a:pt x="7775" y="342900"/>
                  </a:lnTo>
                  <a:lnTo>
                    <a:pt x="10284" y="355600"/>
                  </a:lnTo>
                  <a:lnTo>
                    <a:pt x="14264" y="355600"/>
                  </a:lnTo>
                  <a:lnTo>
                    <a:pt x="14082" y="342900"/>
                  </a:lnTo>
                  <a:close/>
                </a:path>
                <a:path w="2473960" h="2527300">
                  <a:moveTo>
                    <a:pt x="2434466" y="342900"/>
                  </a:moveTo>
                  <a:lnTo>
                    <a:pt x="2432249" y="342900"/>
                  </a:lnTo>
                  <a:lnTo>
                    <a:pt x="2428014" y="355600"/>
                  </a:lnTo>
                  <a:lnTo>
                    <a:pt x="2435505" y="355600"/>
                  </a:lnTo>
                  <a:lnTo>
                    <a:pt x="2434466" y="342900"/>
                  </a:lnTo>
                  <a:close/>
                </a:path>
                <a:path w="2473960" h="2527300">
                  <a:moveTo>
                    <a:pt x="2466486" y="304800"/>
                  </a:moveTo>
                  <a:lnTo>
                    <a:pt x="2435637" y="304800"/>
                  </a:lnTo>
                  <a:lnTo>
                    <a:pt x="2438502" y="330200"/>
                  </a:lnTo>
                  <a:lnTo>
                    <a:pt x="2438526" y="342900"/>
                  </a:lnTo>
                  <a:lnTo>
                    <a:pt x="2436183" y="342900"/>
                  </a:lnTo>
                  <a:lnTo>
                    <a:pt x="2435505" y="355600"/>
                  </a:lnTo>
                  <a:lnTo>
                    <a:pt x="2465620" y="355600"/>
                  </a:lnTo>
                  <a:lnTo>
                    <a:pt x="2463649" y="342900"/>
                  </a:lnTo>
                  <a:lnTo>
                    <a:pt x="2468114" y="330200"/>
                  </a:lnTo>
                  <a:lnTo>
                    <a:pt x="2454799" y="330200"/>
                  </a:lnTo>
                  <a:lnTo>
                    <a:pt x="2456563" y="317500"/>
                  </a:lnTo>
                  <a:lnTo>
                    <a:pt x="2462935" y="317500"/>
                  </a:lnTo>
                  <a:lnTo>
                    <a:pt x="2466486" y="304800"/>
                  </a:lnTo>
                  <a:close/>
                </a:path>
                <a:path w="2473960" h="2527300">
                  <a:moveTo>
                    <a:pt x="11018" y="304800"/>
                  </a:moveTo>
                  <a:lnTo>
                    <a:pt x="9296" y="304800"/>
                  </a:lnTo>
                  <a:lnTo>
                    <a:pt x="6928" y="317500"/>
                  </a:lnTo>
                  <a:lnTo>
                    <a:pt x="10162" y="342900"/>
                  </a:lnTo>
                  <a:lnTo>
                    <a:pt x="40705" y="342900"/>
                  </a:lnTo>
                  <a:lnTo>
                    <a:pt x="42736" y="330200"/>
                  </a:lnTo>
                  <a:lnTo>
                    <a:pt x="48497" y="330200"/>
                  </a:lnTo>
                  <a:lnTo>
                    <a:pt x="47264" y="317500"/>
                  </a:lnTo>
                  <a:lnTo>
                    <a:pt x="11490" y="317500"/>
                  </a:lnTo>
                  <a:lnTo>
                    <a:pt x="11018" y="304800"/>
                  </a:lnTo>
                  <a:close/>
                </a:path>
                <a:path w="2473960" h="2527300">
                  <a:moveTo>
                    <a:pt x="45369" y="330200"/>
                  </a:moveTo>
                  <a:lnTo>
                    <a:pt x="42262" y="342900"/>
                  </a:lnTo>
                  <a:lnTo>
                    <a:pt x="45730" y="342900"/>
                  </a:lnTo>
                  <a:lnTo>
                    <a:pt x="45369" y="330200"/>
                  </a:lnTo>
                  <a:close/>
                </a:path>
                <a:path w="2473960" h="2527300">
                  <a:moveTo>
                    <a:pt x="2448897" y="279400"/>
                  </a:moveTo>
                  <a:lnTo>
                    <a:pt x="2444125" y="279400"/>
                  </a:lnTo>
                  <a:lnTo>
                    <a:pt x="2437117" y="292100"/>
                  </a:lnTo>
                  <a:lnTo>
                    <a:pt x="2427592" y="304800"/>
                  </a:lnTo>
                  <a:lnTo>
                    <a:pt x="2423048" y="317500"/>
                  </a:lnTo>
                  <a:lnTo>
                    <a:pt x="2423778" y="317500"/>
                  </a:lnTo>
                  <a:lnTo>
                    <a:pt x="2421514" y="330200"/>
                  </a:lnTo>
                  <a:lnTo>
                    <a:pt x="2425649" y="342900"/>
                  </a:lnTo>
                  <a:lnTo>
                    <a:pt x="2438526" y="342900"/>
                  </a:lnTo>
                  <a:lnTo>
                    <a:pt x="2432844" y="330200"/>
                  </a:lnTo>
                  <a:lnTo>
                    <a:pt x="2432796" y="304800"/>
                  </a:lnTo>
                  <a:lnTo>
                    <a:pt x="2462500" y="304800"/>
                  </a:lnTo>
                  <a:lnTo>
                    <a:pt x="2469924" y="292100"/>
                  </a:lnTo>
                  <a:lnTo>
                    <a:pt x="2443248" y="292100"/>
                  </a:lnTo>
                  <a:lnTo>
                    <a:pt x="2448897" y="279400"/>
                  </a:lnTo>
                  <a:close/>
                </a:path>
                <a:path w="2473960" h="2527300">
                  <a:moveTo>
                    <a:pt x="35337" y="304800"/>
                  </a:moveTo>
                  <a:lnTo>
                    <a:pt x="13011" y="304800"/>
                  </a:lnTo>
                  <a:lnTo>
                    <a:pt x="18989" y="317500"/>
                  </a:lnTo>
                  <a:lnTo>
                    <a:pt x="31715" y="317500"/>
                  </a:lnTo>
                  <a:lnTo>
                    <a:pt x="35337" y="304800"/>
                  </a:lnTo>
                  <a:close/>
                </a:path>
                <a:path w="2473960" h="2527300">
                  <a:moveTo>
                    <a:pt x="51009" y="304800"/>
                  </a:moveTo>
                  <a:lnTo>
                    <a:pt x="35337" y="304800"/>
                  </a:lnTo>
                  <a:lnTo>
                    <a:pt x="42006" y="317500"/>
                  </a:lnTo>
                  <a:lnTo>
                    <a:pt x="45707" y="317500"/>
                  </a:lnTo>
                  <a:lnTo>
                    <a:pt x="51009" y="304800"/>
                  </a:lnTo>
                  <a:close/>
                </a:path>
                <a:path w="2473960" h="2527300">
                  <a:moveTo>
                    <a:pt x="2465322" y="313646"/>
                  </a:moveTo>
                  <a:lnTo>
                    <a:pt x="2462935" y="317500"/>
                  </a:lnTo>
                  <a:lnTo>
                    <a:pt x="2464624" y="317500"/>
                  </a:lnTo>
                  <a:lnTo>
                    <a:pt x="2465322" y="313646"/>
                  </a:lnTo>
                  <a:close/>
                </a:path>
                <a:path w="2473960" h="2527300">
                  <a:moveTo>
                    <a:pt x="2470804" y="304800"/>
                  </a:moveTo>
                  <a:lnTo>
                    <a:pt x="2466925" y="304800"/>
                  </a:lnTo>
                  <a:lnTo>
                    <a:pt x="2465322" y="313646"/>
                  </a:lnTo>
                  <a:lnTo>
                    <a:pt x="2470804" y="304800"/>
                  </a:lnTo>
                  <a:close/>
                </a:path>
                <a:path w="2473960" h="2527300">
                  <a:moveTo>
                    <a:pt x="21143" y="279400"/>
                  </a:moveTo>
                  <a:lnTo>
                    <a:pt x="9562" y="279400"/>
                  </a:lnTo>
                  <a:lnTo>
                    <a:pt x="8786" y="292100"/>
                  </a:lnTo>
                  <a:lnTo>
                    <a:pt x="8121" y="304800"/>
                  </a:lnTo>
                  <a:lnTo>
                    <a:pt x="10376" y="304800"/>
                  </a:lnTo>
                  <a:lnTo>
                    <a:pt x="17010" y="292100"/>
                  </a:lnTo>
                  <a:lnTo>
                    <a:pt x="12216" y="292100"/>
                  </a:lnTo>
                  <a:lnTo>
                    <a:pt x="21143" y="279400"/>
                  </a:lnTo>
                  <a:close/>
                </a:path>
                <a:path w="2473960" h="2527300">
                  <a:moveTo>
                    <a:pt x="40548" y="279400"/>
                  </a:moveTo>
                  <a:lnTo>
                    <a:pt x="21143" y="279400"/>
                  </a:lnTo>
                  <a:lnTo>
                    <a:pt x="16253" y="292100"/>
                  </a:lnTo>
                  <a:lnTo>
                    <a:pt x="18041" y="292100"/>
                  </a:lnTo>
                  <a:lnTo>
                    <a:pt x="15975" y="304800"/>
                  </a:lnTo>
                  <a:lnTo>
                    <a:pt x="43275" y="304800"/>
                  </a:lnTo>
                  <a:lnTo>
                    <a:pt x="44395" y="292100"/>
                  </a:lnTo>
                  <a:lnTo>
                    <a:pt x="40548" y="279400"/>
                  </a:lnTo>
                  <a:close/>
                </a:path>
                <a:path w="2473960" h="2527300">
                  <a:moveTo>
                    <a:pt x="52517" y="292100"/>
                  </a:moveTo>
                  <a:lnTo>
                    <a:pt x="49118" y="292100"/>
                  </a:lnTo>
                  <a:lnTo>
                    <a:pt x="51327" y="304800"/>
                  </a:lnTo>
                  <a:lnTo>
                    <a:pt x="52517" y="292100"/>
                  </a:lnTo>
                  <a:close/>
                </a:path>
                <a:path w="2473960" h="2527300">
                  <a:moveTo>
                    <a:pt x="46471" y="279400"/>
                  </a:moveTo>
                  <a:lnTo>
                    <a:pt x="45702" y="279400"/>
                  </a:lnTo>
                  <a:lnTo>
                    <a:pt x="45375" y="292100"/>
                  </a:lnTo>
                  <a:lnTo>
                    <a:pt x="46584" y="292100"/>
                  </a:lnTo>
                  <a:lnTo>
                    <a:pt x="46471" y="279400"/>
                  </a:lnTo>
                  <a:close/>
                </a:path>
                <a:path w="2473960" h="2527300">
                  <a:moveTo>
                    <a:pt x="2467315" y="228600"/>
                  </a:moveTo>
                  <a:lnTo>
                    <a:pt x="2463067" y="228600"/>
                  </a:lnTo>
                  <a:lnTo>
                    <a:pt x="2461496" y="241300"/>
                  </a:lnTo>
                  <a:lnTo>
                    <a:pt x="2438387" y="241300"/>
                  </a:lnTo>
                  <a:lnTo>
                    <a:pt x="2430648" y="254000"/>
                  </a:lnTo>
                  <a:lnTo>
                    <a:pt x="2435134" y="254000"/>
                  </a:lnTo>
                  <a:lnTo>
                    <a:pt x="2435134" y="266700"/>
                  </a:lnTo>
                  <a:lnTo>
                    <a:pt x="2431912" y="279400"/>
                  </a:lnTo>
                  <a:lnTo>
                    <a:pt x="2432270" y="292100"/>
                  </a:lnTo>
                  <a:lnTo>
                    <a:pt x="2437117" y="292100"/>
                  </a:lnTo>
                  <a:lnTo>
                    <a:pt x="2444125" y="279400"/>
                  </a:lnTo>
                  <a:lnTo>
                    <a:pt x="2458267" y="279400"/>
                  </a:lnTo>
                  <a:lnTo>
                    <a:pt x="2466308" y="266700"/>
                  </a:lnTo>
                  <a:lnTo>
                    <a:pt x="2467973" y="241300"/>
                  </a:lnTo>
                  <a:lnTo>
                    <a:pt x="2467315" y="228600"/>
                  </a:lnTo>
                  <a:close/>
                </a:path>
                <a:path w="2473960" h="2527300">
                  <a:moveTo>
                    <a:pt x="2463225" y="279400"/>
                  </a:moveTo>
                  <a:lnTo>
                    <a:pt x="2448897" y="279400"/>
                  </a:lnTo>
                  <a:lnTo>
                    <a:pt x="2443248" y="292100"/>
                  </a:lnTo>
                  <a:lnTo>
                    <a:pt x="2469924" y="292100"/>
                  </a:lnTo>
                  <a:lnTo>
                    <a:pt x="2463225" y="279400"/>
                  </a:lnTo>
                  <a:close/>
                </a:path>
                <a:path w="2473960" h="2527300">
                  <a:moveTo>
                    <a:pt x="45711" y="266700"/>
                  </a:moveTo>
                  <a:lnTo>
                    <a:pt x="9315" y="266700"/>
                  </a:lnTo>
                  <a:lnTo>
                    <a:pt x="7640" y="279400"/>
                  </a:lnTo>
                  <a:lnTo>
                    <a:pt x="47700" y="279400"/>
                  </a:lnTo>
                  <a:lnTo>
                    <a:pt x="45711" y="266700"/>
                  </a:lnTo>
                  <a:close/>
                </a:path>
                <a:path w="2473960" h="2527300">
                  <a:moveTo>
                    <a:pt x="49175" y="254000"/>
                  </a:moveTo>
                  <a:lnTo>
                    <a:pt x="41008" y="254000"/>
                  </a:lnTo>
                  <a:lnTo>
                    <a:pt x="48105" y="266700"/>
                  </a:lnTo>
                  <a:lnTo>
                    <a:pt x="48778" y="266700"/>
                  </a:lnTo>
                  <a:lnTo>
                    <a:pt x="47700" y="279400"/>
                  </a:lnTo>
                  <a:lnTo>
                    <a:pt x="51140" y="279400"/>
                  </a:lnTo>
                  <a:lnTo>
                    <a:pt x="51455" y="266700"/>
                  </a:lnTo>
                  <a:lnTo>
                    <a:pt x="49175" y="254000"/>
                  </a:lnTo>
                  <a:close/>
                </a:path>
                <a:path w="2473960" h="2527300">
                  <a:moveTo>
                    <a:pt x="14704" y="241300"/>
                  </a:moveTo>
                  <a:lnTo>
                    <a:pt x="10570" y="241300"/>
                  </a:lnTo>
                  <a:lnTo>
                    <a:pt x="10680" y="254000"/>
                  </a:lnTo>
                  <a:lnTo>
                    <a:pt x="14122" y="266700"/>
                  </a:lnTo>
                  <a:lnTo>
                    <a:pt x="38754" y="266700"/>
                  </a:lnTo>
                  <a:lnTo>
                    <a:pt x="41008" y="254000"/>
                  </a:lnTo>
                  <a:lnTo>
                    <a:pt x="13881" y="254000"/>
                  </a:lnTo>
                  <a:lnTo>
                    <a:pt x="14704" y="241300"/>
                  </a:lnTo>
                  <a:close/>
                </a:path>
                <a:path w="2473960" h="2527300">
                  <a:moveTo>
                    <a:pt x="2425188" y="266599"/>
                  </a:moveTo>
                  <a:close/>
                </a:path>
                <a:path w="2473960" h="2527300">
                  <a:moveTo>
                    <a:pt x="2434398" y="241300"/>
                  </a:moveTo>
                  <a:lnTo>
                    <a:pt x="2426663" y="241300"/>
                  </a:lnTo>
                  <a:lnTo>
                    <a:pt x="2423054" y="254000"/>
                  </a:lnTo>
                  <a:lnTo>
                    <a:pt x="2425188" y="266599"/>
                  </a:lnTo>
                  <a:lnTo>
                    <a:pt x="2435134" y="254000"/>
                  </a:lnTo>
                  <a:lnTo>
                    <a:pt x="2428534" y="254000"/>
                  </a:lnTo>
                  <a:lnTo>
                    <a:pt x="2434398" y="241300"/>
                  </a:lnTo>
                  <a:close/>
                </a:path>
                <a:path w="2473960" h="2527300">
                  <a:moveTo>
                    <a:pt x="42420" y="241300"/>
                  </a:moveTo>
                  <a:lnTo>
                    <a:pt x="23450" y="241300"/>
                  </a:lnTo>
                  <a:lnTo>
                    <a:pt x="19665" y="254000"/>
                  </a:lnTo>
                  <a:lnTo>
                    <a:pt x="45402" y="254000"/>
                  </a:lnTo>
                  <a:lnTo>
                    <a:pt x="42420" y="241300"/>
                  </a:lnTo>
                  <a:close/>
                </a:path>
                <a:path w="2473960" h="2527300">
                  <a:moveTo>
                    <a:pt x="47672" y="228600"/>
                  </a:moveTo>
                  <a:lnTo>
                    <a:pt x="11109" y="228600"/>
                  </a:lnTo>
                  <a:lnTo>
                    <a:pt x="10668" y="241300"/>
                  </a:lnTo>
                  <a:lnTo>
                    <a:pt x="44738" y="241300"/>
                  </a:lnTo>
                  <a:lnTo>
                    <a:pt x="47751" y="232308"/>
                  </a:lnTo>
                  <a:lnTo>
                    <a:pt x="47672" y="228600"/>
                  </a:lnTo>
                  <a:close/>
                </a:path>
                <a:path w="2473960" h="2527300">
                  <a:moveTo>
                    <a:pt x="48994" y="228600"/>
                  </a:moveTo>
                  <a:lnTo>
                    <a:pt x="47751" y="232308"/>
                  </a:lnTo>
                  <a:lnTo>
                    <a:pt x="47942" y="241300"/>
                  </a:lnTo>
                  <a:lnTo>
                    <a:pt x="51820" y="241300"/>
                  </a:lnTo>
                  <a:lnTo>
                    <a:pt x="48994" y="228600"/>
                  </a:lnTo>
                  <a:close/>
                </a:path>
                <a:path w="2473960" h="2527300">
                  <a:moveTo>
                    <a:pt x="2467624" y="215900"/>
                  </a:moveTo>
                  <a:lnTo>
                    <a:pt x="2431111" y="215900"/>
                  </a:lnTo>
                  <a:lnTo>
                    <a:pt x="2435019" y="228600"/>
                  </a:lnTo>
                  <a:lnTo>
                    <a:pt x="2434402" y="241300"/>
                  </a:lnTo>
                  <a:lnTo>
                    <a:pt x="2461496" y="241300"/>
                  </a:lnTo>
                  <a:lnTo>
                    <a:pt x="2460216" y="228600"/>
                  </a:lnTo>
                  <a:lnTo>
                    <a:pt x="2467315" y="228600"/>
                  </a:lnTo>
                  <a:lnTo>
                    <a:pt x="2467624" y="215900"/>
                  </a:lnTo>
                  <a:close/>
                </a:path>
                <a:path w="2473960" h="2527300">
                  <a:moveTo>
                    <a:pt x="50861" y="165100"/>
                  </a:moveTo>
                  <a:lnTo>
                    <a:pt x="37349" y="165100"/>
                  </a:lnTo>
                  <a:lnTo>
                    <a:pt x="43275" y="177800"/>
                  </a:lnTo>
                  <a:lnTo>
                    <a:pt x="19356" y="177800"/>
                  </a:lnTo>
                  <a:lnTo>
                    <a:pt x="15028" y="190500"/>
                  </a:lnTo>
                  <a:lnTo>
                    <a:pt x="8247" y="190500"/>
                  </a:lnTo>
                  <a:lnTo>
                    <a:pt x="10376" y="203200"/>
                  </a:lnTo>
                  <a:lnTo>
                    <a:pt x="7473" y="215900"/>
                  </a:lnTo>
                  <a:lnTo>
                    <a:pt x="10172" y="215900"/>
                  </a:lnTo>
                  <a:lnTo>
                    <a:pt x="12031" y="228600"/>
                  </a:lnTo>
                  <a:lnTo>
                    <a:pt x="41264" y="228600"/>
                  </a:lnTo>
                  <a:lnTo>
                    <a:pt x="39108" y="215900"/>
                  </a:lnTo>
                  <a:lnTo>
                    <a:pt x="41172" y="203200"/>
                  </a:lnTo>
                  <a:lnTo>
                    <a:pt x="46079" y="203200"/>
                  </a:lnTo>
                  <a:lnTo>
                    <a:pt x="42606" y="190500"/>
                  </a:lnTo>
                  <a:lnTo>
                    <a:pt x="47256" y="177800"/>
                  </a:lnTo>
                  <a:lnTo>
                    <a:pt x="50861" y="165100"/>
                  </a:lnTo>
                  <a:close/>
                </a:path>
                <a:path w="2473960" h="2527300">
                  <a:moveTo>
                    <a:pt x="49017" y="215900"/>
                  </a:moveTo>
                  <a:lnTo>
                    <a:pt x="41264" y="228600"/>
                  </a:lnTo>
                  <a:lnTo>
                    <a:pt x="48775" y="228600"/>
                  </a:lnTo>
                  <a:lnTo>
                    <a:pt x="49017" y="215900"/>
                  </a:lnTo>
                  <a:close/>
                </a:path>
                <a:path w="2473960" h="2527300">
                  <a:moveTo>
                    <a:pt x="2423033" y="215900"/>
                  </a:moveTo>
                  <a:lnTo>
                    <a:pt x="2422066" y="228600"/>
                  </a:lnTo>
                  <a:lnTo>
                    <a:pt x="2425277" y="228600"/>
                  </a:lnTo>
                  <a:lnTo>
                    <a:pt x="2425350" y="228442"/>
                  </a:lnTo>
                  <a:lnTo>
                    <a:pt x="2423033" y="215900"/>
                  </a:lnTo>
                  <a:close/>
                </a:path>
                <a:path w="2473960" h="2527300">
                  <a:moveTo>
                    <a:pt x="2426816" y="225249"/>
                  </a:moveTo>
                  <a:lnTo>
                    <a:pt x="2425350" y="228442"/>
                  </a:lnTo>
                  <a:lnTo>
                    <a:pt x="2425379" y="228600"/>
                  </a:lnTo>
                  <a:lnTo>
                    <a:pt x="2426816" y="225249"/>
                  </a:lnTo>
                  <a:close/>
                </a:path>
                <a:path w="2473960" h="2527300">
                  <a:moveTo>
                    <a:pt x="2472126" y="203200"/>
                  </a:moveTo>
                  <a:lnTo>
                    <a:pt x="2429788" y="203200"/>
                  </a:lnTo>
                  <a:lnTo>
                    <a:pt x="2430827" y="215900"/>
                  </a:lnTo>
                  <a:lnTo>
                    <a:pt x="2426816" y="225249"/>
                  </a:lnTo>
                  <a:lnTo>
                    <a:pt x="2431111" y="215900"/>
                  </a:lnTo>
                  <a:lnTo>
                    <a:pt x="2461926" y="215900"/>
                  </a:lnTo>
                  <a:lnTo>
                    <a:pt x="2472126" y="203200"/>
                  </a:lnTo>
                  <a:close/>
                </a:path>
                <a:path w="2473960" h="2527300">
                  <a:moveTo>
                    <a:pt x="46889" y="203200"/>
                  </a:moveTo>
                  <a:lnTo>
                    <a:pt x="43845" y="203200"/>
                  </a:lnTo>
                  <a:lnTo>
                    <a:pt x="45292" y="215900"/>
                  </a:lnTo>
                  <a:lnTo>
                    <a:pt x="47538" y="215900"/>
                  </a:lnTo>
                  <a:lnTo>
                    <a:pt x="46889" y="203200"/>
                  </a:lnTo>
                  <a:close/>
                </a:path>
                <a:path w="2473960" h="2527300">
                  <a:moveTo>
                    <a:pt x="2425582" y="203200"/>
                  </a:moveTo>
                  <a:lnTo>
                    <a:pt x="2425277" y="203200"/>
                  </a:lnTo>
                  <a:lnTo>
                    <a:pt x="2423568" y="215900"/>
                  </a:lnTo>
                  <a:lnTo>
                    <a:pt x="2426419" y="215900"/>
                  </a:lnTo>
                  <a:lnTo>
                    <a:pt x="2425582" y="203200"/>
                  </a:lnTo>
                  <a:close/>
                </a:path>
                <a:path w="2473960" h="2527300">
                  <a:moveTo>
                    <a:pt x="2426331" y="190500"/>
                  </a:moveTo>
                  <a:lnTo>
                    <a:pt x="2423386" y="190500"/>
                  </a:lnTo>
                  <a:lnTo>
                    <a:pt x="2424000" y="203200"/>
                  </a:lnTo>
                  <a:lnTo>
                    <a:pt x="2426331" y="190500"/>
                  </a:lnTo>
                  <a:close/>
                </a:path>
                <a:path w="2473960" h="2527300">
                  <a:moveTo>
                    <a:pt x="2433013" y="190500"/>
                  </a:moveTo>
                  <a:lnTo>
                    <a:pt x="2430283" y="190500"/>
                  </a:lnTo>
                  <a:lnTo>
                    <a:pt x="2431420" y="203200"/>
                  </a:lnTo>
                  <a:lnTo>
                    <a:pt x="2433013" y="190500"/>
                  </a:lnTo>
                  <a:close/>
                </a:path>
                <a:path w="2473960" h="2527300">
                  <a:moveTo>
                    <a:pt x="2444074" y="177800"/>
                  </a:moveTo>
                  <a:lnTo>
                    <a:pt x="2438919" y="177800"/>
                  </a:lnTo>
                  <a:lnTo>
                    <a:pt x="2436100" y="190500"/>
                  </a:lnTo>
                  <a:lnTo>
                    <a:pt x="2436660" y="203200"/>
                  </a:lnTo>
                  <a:lnTo>
                    <a:pt x="2441562" y="203200"/>
                  </a:lnTo>
                  <a:lnTo>
                    <a:pt x="2441549" y="190500"/>
                  </a:lnTo>
                  <a:lnTo>
                    <a:pt x="2444074" y="177800"/>
                  </a:lnTo>
                  <a:close/>
                </a:path>
                <a:path w="2473960" h="2527300">
                  <a:moveTo>
                    <a:pt x="2469131" y="177800"/>
                  </a:moveTo>
                  <a:lnTo>
                    <a:pt x="2444074" y="177800"/>
                  </a:lnTo>
                  <a:lnTo>
                    <a:pt x="2446626" y="190500"/>
                  </a:lnTo>
                  <a:lnTo>
                    <a:pt x="2441562" y="203200"/>
                  </a:lnTo>
                  <a:lnTo>
                    <a:pt x="2467296" y="203200"/>
                  </a:lnTo>
                  <a:lnTo>
                    <a:pt x="2464044" y="190500"/>
                  </a:lnTo>
                  <a:lnTo>
                    <a:pt x="2466824" y="190500"/>
                  </a:lnTo>
                  <a:lnTo>
                    <a:pt x="2469131" y="177800"/>
                  </a:lnTo>
                  <a:close/>
                </a:path>
                <a:path w="2473960" h="2527300">
                  <a:moveTo>
                    <a:pt x="37349" y="165100"/>
                  </a:moveTo>
                  <a:lnTo>
                    <a:pt x="8753" y="165100"/>
                  </a:lnTo>
                  <a:lnTo>
                    <a:pt x="11076" y="177800"/>
                  </a:lnTo>
                  <a:lnTo>
                    <a:pt x="41261" y="177800"/>
                  </a:lnTo>
                  <a:lnTo>
                    <a:pt x="37349" y="165100"/>
                  </a:lnTo>
                  <a:close/>
                </a:path>
                <a:path w="2473960" h="2527300">
                  <a:moveTo>
                    <a:pt x="2426122" y="165100"/>
                  </a:moveTo>
                  <a:lnTo>
                    <a:pt x="2423748" y="165100"/>
                  </a:lnTo>
                  <a:lnTo>
                    <a:pt x="2422600" y="177800"/>
                  </a:lnTo>
                  <a:lnTo>
                    <a:pt x="2426122" y="165100"/>
                  </a:lnTo>
                  <a:close/>
                </a:path>
                <a:path w="2473960" h="2527300">
                  <a:moveTo>
                    <a:pt x="2463778" y="152400"/>
                  </a:moveTo>
                  <a:lnTo>
                    <a:pt x="2432601" y="152400"/>
                  </a:lnTo>
                  <a:lnTo>
                    <a:pt x="2432586" y="152637"/>
                  </a:lnTo>
                  <a:lnTo>
                    <a:pt x="2435850" y="165100"/>
                  </a:lnTo>
                  <a:lnTo>
                    <a:pt x="2435618" y="165100"/>
                  </a:lnTo>
                  <a:lnTo>
                    <a:pt x="2431026" y="177800"/>
                  </a:lnTo>
                  <a:lnTo>
                    <a:pt x="2459355" y="177800"/>
                  </a:lnTo>
                  <a:lnTo>
                    <a:pt x="2460040" y="165100"/>
                  </a:lnTo>
                  <a:lnTo>
                    <a:pt x="2463778" y="152400"/>
                  </a:lnTo>
                  <a:close/>
                </a:path>
                <a:path w="2473960" h="2527300">
                  <a:moveTo>
                    <a:pt x="23377" y="114300"/>
                  </a:moveTo>
                  <a:lnTo>
                    <a:pt x="7723" y="114300"/>
                  </a:lnTo>
                  <a:lnTo>
                    <a:pt x="9516" y="127000"/>
                  </a:lnTo>
                  <a:lnTo>
                    <a:pt x="13748" y="139700"/>
                  </a:lnTo>
                  <a:lnTo>
                    <a:pt x="14496" y="152400"/>
                  </a:lnTo>
                  <a:lnTo>
                    <a:pt x="7496" y="152400"/>
                  </a:lnTo>
                  <a:lnTo>
                    <a:pt x="10268" y="165100"/>
                  </a:lnTo>
                  <a:lnTo>
                    <a:pt x="40952" y="165100"/>
                  </a:lnTo>
                  <a:lnTo>
                    <a:pt x="40432" y="152400"/>
                  </a:lnTo>
                  <a:lnTo>
                    <a:pt x="14496" y="152400"/>
                  </a:lnTo>
                  <a:lnTo>
                    <a:pt x="8427" y="139700"/>
                  </a:lnTo>
                  <a:lnTo>
                    <a:pt x="50033" y="139700"/>
                  </a:lnTo>
                  <a:lnTo>
                    <a:pt x="47940" y="127000"/>
                  </a:lnTo>
                  <a:lnTo>
                    <a:pt x="29156" y="127000"/>
                  </a:lnTo>
                  <a:lnTo>
                    <a:pt x="23377" y="114300"/>
                  </a:lnTo>
                  <a:close/>
                </a:path>
                <a:path w="2473960" h="2527300">
                  <a:moveTo>
                    <a:pt x="46484" y="139700"/>
                  </a:moveTo>
                  <a:lnTo>
                    <a:pt x="44676" y="152400"/>
                  </a:lnTo>
                  <a:lnTo>
                    <a:pt x="44661" y="165100"/>
                  </a:lnTo>
                  <a:lnTo>
                    <a:pt x="46251" y="165100"/>
                  </a:lnTo>
                  <a:lnTo>
                    <a:pt x="49253" y="152400"/>
                  </a:lnTo>
                  <a:lnTo>
                    <a:pt x="48477" y="152400"/>
                  </a:lnTo>
                  <a:lnTo>
                    <a:pt x="46484" y="139700"/>
                  </a:lnTo>
                  <a:close/>
                </a:path>
                <a:path w="2473960" h="2527300">
                  <a:moveTo>
                    <a:pt x="2432524" y="152400"/>
                  </a:moveTo>
                  <a:lnTo>
                    <a:pt x="2431232" y="152400"/>
                  </a:lnTo>
                  <a:lnTo>
                    <a:pt x="2430146" y="165100"/>
                  </a:lnTo>
                  <a:lnTo>
                    <a:pt x="2431797" y="165100"/>
                  </a:lnTo>
                  <a:lnTo>
                    <a:pt x="2432586" y="152637"/>
                  </a:lnTo>
                  <a:lnTo>
                    <a:pt x="2432524" y="152400"/>
                  </a:lnTo>
                  <a:close/>
                </a:path>
                <a:path w="2473960" h="2527300">
                  <a:moveTo>
                    <a:pt x="2431797" y="139700"/>
                  </a:moveTo>
                  <a:lnTo>
                    <a:pt x="2428183" y="139700"/>
                  </a:lnTo>
                  <a:lnTo>
                    <a:pt x="2423168" y="152400"/>
                  </a:lnTo>
                  <a:lnTo>
                    <a:pt x="2430270" y="152400"/>
                  </a:lnTo>
                  <a:lnTo>
                    <a:pt x="2431797" y="139700"/>
                  </a:lnTo>
                  <a:close/>
                </a:path>
                <a:path w="2473960" h="2527300">
                  <a:moveTo>
                    <a:pt x="2464054" y="139700"/>
                  </a:moveTo>
                  <a:lnTo>
                    <a:pt x="2433915" y="139700"/>
                  </a:lnTo>
                  <a:lnTo>
                    <a:pt x="2430270" y="152400"/>
                  </a:lnTo>
                  <a:lnTo>
                    <a:pt x="2458651" y="152400"/>
                  </a:lnTo>
                  <a:lnTo>
                    <a:pt x="2464054" y="139700"/>
                  </a:lnTo>
                  <a:close/>
                </a:path>
                <a:path w="2473960" h="2527300">
                  <a:moveTo>
                    <a:pt x="2469087" y="114300"/>
                  </a:moveTo>
                  <a:lnTo>
                    <a:pt x="2439126" y="114300"/>
                  </a:lnTo>
                  <a:lnTo>
                    <a:pt x="2435025" y="127000"/>
                  </a:lnTo>
                  <a:lnTo>
                    <a:pt x="2429114" y="127000"/>
                  </a:lnTo>
                  <a:lnTo>
                    <a:pt x="2425474" y="139700"/>
                  </a:lnTo>
                  <a:lnTo>
                    <a:pt x="2464054" y="139700"/>
                  </a:lnTo>
                  <a:lnTo>
                    <a:pt x="2465913" y="152400"/>
                  </a:lnTo>
                  <a:lnTo>
                    <a:pt x="2467837" y="152400"/>
                  </a:lnTo>
                  <a:lnTo>
                    <a:pt x="2466546" y="139700"/>
                  </a:lnTo>
                  <a:lnTo>
                    <a:pt x="2469087" y="114300"/>
                  </a:lnTo>
                  <a:close/>
                </a:path>
                <a:path w="2473960" h="2527300">
                  <a:moveTo>
                    <a:pt x="31588" y="114300"/>
                  </a:moveTo>
                  <a:lnTo>
                    <a:pt x="23377" y="114300"/>
                  </a:lnTo>
                  <a:lnTo>
                    <a:pt x="29156" y="127000"/>
                  </a:lnTo>
                  <a:lnTo>
                    <a:pt x="31588" y="114300"/>
                  </a:lnTo>
                  <a:close/>
                </a:path>
                <a:path w="2473960" h="2527300">
                  <a:moveTo>
                    <a:pt x="41759" y="114300"/>
                  </a:moveTo>
                  <a:lnTo>
                    <a:pt x="31588" y="114300"/>
                  </a:lnTo>
                  <a:lnTo>
                    <a:pt x="29156" y="127000"/>
                  </a:lnTo>
                  <a:lnTo>
                    <a:pt x="50233" y="127000"/>
                  </a:lnTo>
                  <a:lnTo>
                    <a:pt x="50187" y="126308"/>
                  </a:lnTo>
                  <a:lnTo>
                    <a:pt x="41759" y="114300"/>
                  </a:lnTo>
                  <a:close/>
                </a:path>
                <a:path w="2473960" h="2527300">
                  <a:moveTo>
                    <a:pt x="50187" y="126308"/>
                  </a:moveTo>
                  <a:lnTo>
                    <a:pt x="50233" y="127000"/>
                  </a:lnTo>
                  <a:lnTo>
                    <a:pt x="50672" y="127000"/>
                  </a:lnTo>
                  <a:lnTo>
                    <a:pt x="50187" y="126308"/>
                  </a:lnTo>
                  <a:close/>
                </a:path>
                <a:path w="2473960" h="2527300">
                  <a:moveTo>
                    <a:pt x="2438724" y="101600"/>
                  </a:moveTo>
                  <a:lnTo>
                    <a:pt x="2429129" y="101600"/>
                  </a:lnTo>
                  <a:lnTo>
                    <a:pt x="2426210" y="114300"/>
                  </a:lnTo>
                  <a:lnTo>
                    <a:pt x="2429186" y="114300"/>
                  </a:lnTo>
                  <a:lnTo>
                    <a:pt x="2427035" y="127000"/>
                  </a:lnTo>
                  <a:lnTo>
                    <a:pt x="2431529" y="114300"/>
                  </a:lnTo>
                  <a:lnTo>
                    <a:pt x="2438724" y="101600"/>
                  </a:lnTo>
                  <a:close/>
                </a:path>
                <a:path w="2473960" h="2527300">
                  <a:moveTo>
                    <a:pt x="34194" y="101600"/>
                  </a:moveTo>
                  <a:lnTo>
                    <a:pt x="6464" y="101600"/>
                  </a:lnTo>
                  <a:lnTo>
                    <a:pt x="8420" y="114300"/>
                  </a:lnTo>
                  <a:lnTo>
                    <a:pt x="35348" y="114300"/>
                  </a:lnTo>
                  <a:lnTo>
                    <a:pt x="34194" y="101600"/>
                  </a:lnTo>
                  <a:close/>
                </a:path>
                <a:path w="2473960" h="2527300">
                  <a:moveTo>
                    <a:pt x="46968" y="101600"/>
                  </a:moveTo>
                  <a:lnTo>
                    <a:pt x="38884" y="101600"/>
                  </a:lnTo>
                  <a:lnTo>
                    <a:pt x="38270" y="114300"/>
                  </a:lnTo>
                  <a:lnTo>
                    <a:pt x="43578" y="114300"/>
                  </a:lnTo>
                  <a:lnTo>
                    <a:pt x="46968" y="101600"/>
                  </a:lnTo>
                  <a:close/>
                </a:path>
                <a:path w="2473960" h="2527300">
                  <a:moveTo>
                    <a:pt x="53326" y="101600"/>
                  </a:moveTo>
                  <a:lnTo>
                    <a:pt x="46968" y="101600"/>
                  </a:lnTo>
                  <a:lnTo>
                    <a:pt x="47840" y="114300"/>
                  </a:lnTo>
                  <a:lnTo>
                    <a:pt x="51651" y="114300"/>
                  </a:lnTo>
                  <a:lnTo>
                    <a:pt x="53326" y="101600"/>
                  </a:lnTo>
                  <a:close/>
                </a:path>
                <a:path w="2473960" h="2527300">
                  <a:moveTo>
                    <a:pt x="2421904" y="101600"/>
                  </a:moveTo>
                  <a:lnTo>
                    <a:pt x="2419139" y="101600"/>
                  </a:lnTo>
                  <a:lnTo>
                    <a:pt x="2423258" y="114300"/>
                  </a:lnTo>
                  <a:lnTo>
                    <a:pt x="2421969" y="101938"/>
                  </a:lnTo>
                  <a:lnTo>
                    <a:pt x="2421904" y="101600"/>
                  </a:lnTo>
                  <a:close/>
                </a:path>
                <a:path w="2473960" h="2527300">
                  <a:moveTo>
                    <a:pt x="2428588" y="101600"/>
                  </a:moveTo>
                  <a:lnTo>
                    <a:pt x="2421934" y="101600"/>
                  </a:lnTo>
                  <a:lnTo>
                    <a:pt x="2421969" y="101938"/>
                  </a:lnTo>
                  <a:lnTo>
                    <a:pt x="2424365" y="114300"/>
                  </a:lnTo>
                  <a:lnTo>
                    <a:pt x="2428588" y="101600"/>
                  </a:lnTo>
                  <a:close/>
                </a:path>
                <a:path w="2473960" h="2527300">
                  <a:moveTo>
                    <a:pt x="2463201" y="101600"/>
                  </a:moveTo>
                  <a:lnTo>
                    <a:pt x="2438724" y="101600"/>
                  </a:lnTo>
                  <a:lnTo>
                    <a:pt x="2443096" y="114300"/>
                  </a:lnTo>
                  <a:lnTo>
                    <a:pt x="2462561" y="114300"/>
                  </a:lnTo>
                  <a:lnTo>
                    <a:pt x="2463201" y="101600"/>
                  </a:lnTo>
                  <a:close/>
                </a:path>
                <a:path w="2473960" h="2527300">
                  <a:moveTo>
                    <a:pt x="2421934" y="101600"/>
                  </a:moveTo>
                  <a:lnTo>
                    <a:pt x="2421969" y="101938"/>
                  </a:lnTo>
                  <a:lnTo>
                    <a:pt x="2421934" y="101600"/>
                  </a:lnTo>
                  <a:close/>
                </a:path>
                <a:path w="2473960" h="2527300">
                  <a:moveTo>
                    <a:pt x="39246" y="88900"/>
                  </a:moveTo>
                  <a:lnTo>
                    <a:pt x="8221" y="88900"/>
                  </a:lnTo>
                  <a:lnTo>
                    <a:pt x="10431" y="101600"/>
                  </a:lnTo>
                  <a:lnTo>
                    <a:pt x="42329" y="101600"/>
                  </a:lnTo>
                  <a:lnTo>
                    <a:pt x="39246" y="88900"/>
                  </a:lnTo>
                  <a:close/>
                </a:path>
                <a:path w="2473960" h="2527300">
                  <a:moveTo>
                    <a:pt x="49078" y="88900"/>
                  </a:moveTo>
                  <a:lnTo>
                    <a:pt x="48038" y="88900"/>
                  </a:lnTo>
                  <a:lnTo>
                    <a:pt x="51546" y="101600"/>
                  </a:lnTo>
                  <a:lnTo>
                    <a:pt x="52336" y="101600"/>
                  </a:lnTo>
                  <a:lnTo>
                    <a:pt x="49078" y="88900"/>
                  </a:lnTo>
                  <a:close/>
                </a:path>
                <a:path w="2473960" h="2527300">
                  <a:moveTo>
                    <a:pt x="54320" y="88900"/>
                  </a:moveTo>
                  <a:lnTo>
                    <a:pt x="53222" y="88900"/>
                  </a:lnTo>
                  <a:lnTo>
                    <a:pt x="53083" y="101600"/>
                  </a:lnTo>
                  <a:lnTo>
                    <a:pt x="54320" y="88900"/>
                  </a:lnTo>
                  <a:close/>
                </a:path>
                <a:path w="2473960" h="2527300">
                  <a:moveTo>
                    <a:pt x="2469443" y="76200"/>
                  </a:moveTo>
                  <a:lnTo>
                    <a:pt x="2429045" y="76200"/>
                  </a:lnTo>
                  <a:lnTo>
                    <a:pt x="2425886" y="88900"/>
                  </a:lnTo>
                  <a:lnTo>
                    <a:pt x="2423933" y="101600"/>
                  </a:lnTo>
                  <a:lnTo>
                    <a:pt x="2451050" y="101600"/>
                  </a:lnTo>
                  <a:lnTo>
                    <a:pt x="2450949" y="88900"/>
                  </a:lnTo>
                  <a:lnTo>
                    <a:pt x="2468387" y="88900"/>
                  </a:lnTo>
                  <a:lnTo>
                    <a:pt x="2469443" y="76200"/>
                  </a:lnTo>
                  <a:close/>
                </a:path>
                <a:path w="2473960" h="2527300">
                  <a:moveTo>
                    <a:pt x="2468387" y="88900"/>
                  </a:moveTo>
                  <a:lnTo>
                    <a:pt x="2452582" y="88900"/>
                  </a:lnTo>
                  <a:lnTo>
                    <a:pt x="2451050" y="101600"/>
                  </a:lnTo>
                  <a:lnTo>
                    <a:pt x="2467331" y="101600"/>
                  </a:lnTo>
                  <a:lnTo>
                    <a:pt x="2468387" y="88900"/>
                  </a:lnTo>
                  <a:close/>
                </a:path>
                <a:path w="2473960" h="2527300">
                  <a:moveTo>
                    <a:pt x="48968" y="76200"/>
                  </a:moveTo>
                  <a:lnTo>
                    <a:pt x="9559" y="76200"/>
                  </a:lnTo>
                  <a:lnTo>
                    <a:pt x="11828" y="88900"/>
                  </a:lnTo>
                  <a:lnTo>
                    <a:pt x="43950" y="88900"/>
                  </a:lnTo>
                  <a:lnTo>
                    <a:pt x="48968" y="76200"/>
                  </a:lnTo>
                  <a:close/>
                </a:path>
                <a:path w="2473960" h="2527300">
                  <a:moveTo>
                    <a:pt x="50267" y="76200"/>
                  </a:moveTo>
                  <a:lnTo>
                    <a:pt x="49148" y="88900"/>
                  </a:lnTo>
                  <a:lnTo>
                    <a:pt x="53393" y="88900"/>
                  </a:lnTo>
                  <a:lnTo>
                    <a:pt x="50267" y="76200"/>
                  </a:lnTo>
                  <a:close/>
                </a:path>
                <a:path w="2473960" h="2527300">
                  <a:moveTo>
                    <a:pt x="6830" y="63500"/>
                  </a:moveTo>
                  <a:lnTo>
                    <a:pt x="4262" y="63500"/>
                  </a:lnTo>
                  <a:lnTo>
                    <a:pt x="3676" y="76200"/>
                  </a:lnTo>
                  <a:lnTo>
                    <a:pt x="7517" y="66407"/>
                  </a:lnTo>
                  <a:lnTo>
                    <a:pt x="6830" y="63500"/>
                  </a:lnTo>
                  <a:close/>
                </a:path>
                <a:path w="2473960" h="2527300">
                  <a:moveTo>
                    <a:pt x="39337" y="63500"/>
                  </a:moveTo>
                  <a:lnTo>
                    <a:pt x="8658" y="63500"/>
                  </a:lnTo>
                  <a:lnTo>
                    <a:pt x="7517" y="66407"/>
                  </a:lnTo>
                  <a:lnTo>
                    <a:pt x="9835" y="76200"/>
                  </a:lnTo>
                  <a:lnTo>
                    <a:pt x="41448" y="76200"/>
                  </a:lnTo>
                  <a:lnTo>
                    <a:pt x="39337" y="63500"/>
                  </a:lnTo>
                  <a:close/>
                </a:path>
                <a:path w="2473960" h="2527300">
                  <a:moveTo>
                    <a:pt x="53385" y="63500"/>
                  </a:moveTo>
                  <a:lnTo>
                    <a:pt x="49975" y="63500"/>
                  </a:lnTo>
                  <a:lnTo>
                    <a:pt x="52140" y="76200"/>
                  </a:lnTo>
                  <a:lnTo>
                    <a:pt x="53385" y="63500"/>
                  </a:lnTo>
                  <a:close/>
                </a:path>
                <a:path w="2473960" h="2527300">
                  <a:moveTo>
                    <a:pt x="2468006" y="63500"/>
                  </a:moveTo>
                  <a:lnTo>
                    <a:pt x="2435037" y="63500"/>
                  </a:lnTo>
                  <a:lnTo>
                    <a:pt x="2436728" y="76200"/>
                  </a:lnTo>
                  <a:lnTo>
                    <a:pt x="2464108" y="76200"/>
                  </a:lnTo>
                  <a:lnTo>
                    <a:pt x="2468006" y="63500"/>
                  </a:lnTo>
                  <a:close/>
                </a:path>
                <a:path w="2473960" h="2527300">
                  <a:moveTo>
                    <a:pt x="47058" y="50800"/>
                  </a:moveTo>
                  <a:lnTo>
                    <a:pt x="7753" y="50800"/>
                  </a:lnTo>
                  <a:lnTo>
                    <a:pt x="10654" y="63500"/>
                  </a:lnTo>
                  <a:lnTo>
                    <a:pt x="41119" y="63500"/>
                  </a:lnTo>
                  <a:lnTo>
                    <a:pt x="47058" y="50800"/>
                  </a:lnTo>
                  <a:close/>
                </a:path>
                <a:path w="2473960" h="2527300">
                  <a:moveTo>
                    <a:pt x="49856" y="38100"/>
                  </a:moveTo>
                  <a:lnTo>
                    <a:pt x="48419" y="38100"/>
                  </a:lnTo>
                  <a:lnTo>
                    <a:pt x="47522" y="43882"/>
                  </a:lnTo>
                  <a:lnTo>
                    <a:pt x="47413" y="45076"/>
                  </a:lnTo>
                  <a:lnTo>
                    <a:pt x="50498" y="50800"/>
                  </a:lnTo>
                  <a:lnTo>
                    <a:pt x="47058" y="50800"/>
                  </a:lnTo>
                  <a:lnTo>
                    <a:pt x="52818" y="63500"/>
                  </a:lnTo>
                  <a:lnTo>
                    <a:pt x="52702" y="50700"/>
                  </a:lnTo>
                  <a:lnTo>
                    <a:pt x="49856" y="38100"/>
                  </a:lnTo>
                  <a:close/>
                </a:path>
                <a:path w="2473960" h="2527300">
                  <a:moveTo>
                    <a:pt x="2464966" y="50800"/>
                  </a:moveTo>
                  <a:lnTo>
                    <a:pt x="2434196" y="50800"/>
                  </a:lnTo>
                  <a:lnTo>
                    <a:pt x="2433756" y="63500"/>
                  </a:lnTo>
                  <a:lnTo>
                    <a:pt x="2466634" y="63500"/>
                  </a:lnTo>
                  <a:lnTo>
                    <a:pt x="2464966" y="50800"/>
                  </a:lnTo>
                  <a:close/>
                </a:path>
                <a:path w="2473960" h="2527300">
                  <a:moveTo>
                    <a:pt x="10869" y="38100"/>
                  </a:moveTo>
                  <a:lnTo>
                    <a:pt x="9393" y="38100"/>
                  </a:lnTo>
                  <a:lnTo>
                    <a:pt x="9380" y="50800"/>
                  </a:lnTo>
                  <a:lnTo>
                    <a:pt x="13720" y="50800"/>
                  </a:lnTo>
                  <a:lnTo>
                    <a:pt x="10869" y="38100"/>
                  </a:lnTo>
                  <a:close/>
                </a:path>
                <a:path w="2473960" h="2527300">
                  <a:moveTo>
                    <a:pt x="30406" y="38100"/>
                  </a:moveTo>
                  <a:lnTo>
                    <a:pt x="12955" y="38100"/>
                  </a:lnTo>
                  <a:lnTo>
                    <a:pt x="13720" y="50800"/>
                  </a:lnTo>
                  <a:lnTo>
                    <a:pt x="29907" y="50800"/>
                  </a:lnTo>
                  <a:lnTo>
                    <a:pt x="30406" y="38100"/>
                  </a:lnTo>
                  <a:close/>
                </a:path>
                <a:path w="2473960" h="2527300">
                  <a:moveTo>
                    <a:pt x="34466" y="38968"/>
                  </a:moveTo>
                  <a:lnTo>
                    <a:pt x="29907" y="50800"/>
                  </a:lnTo>
                  <a:lnTo>
                    <a:pt x="34680" y="50800"/>
                  </a:lnTo>
                  <a:lnTo>
                    <a:pt x="34466" y="38968"/>
                  </a:lnTo>
                  <a:close/>
                </a:path>
                <a:path w="2473960" h="2527300">
                  <a:moveTo>
                    <a:pt x="43653" y="38100"/>
                  </a:moveTo>
                  <a:lnTo>
                    <a:pt x="38985" y="38100"/>
                  </a:lnTo>
                  <a:lnTo>
                    <a:pt x="35821" y="50800"/>
                  </a:lnTo>
                  <a:lnTo>
                    <a:pt x="40471" y="50800"/>
                  </a:lnTo>
                  <a:lnTo>
                    <a:pt x="45858" y="42191"/>
                  </a:lnTo>
                  <a:lnTo>
                    <a:pt x="43653" y="38100"/>
                  </a:lnTo>
                  <a:close/>
                </a:path>
                <a:path w="2473960" h="2527300">
                  <a:moveTo>
                    <a:pt x="47354" y="44966"/>
                  </a:moveTo>
                  <a:lnTo>
                    <a:pt x="46449" y="50800"/>
                  </a:lnTo>
                  <a:lnTo>
                    <a:pt x="50498" y="50800"/>
                  </a:lnTo>
                  <a:lnTo>
                    <a:pt x="47354" y="44966"/>
                  </a:lnTo>
                  <a:close/>
                </a:path>
                <a:path w="2473960" h="2527300">
                  <a:moveTo>
                    <a:pt x="67069" y="38100"/>
                  </a:moveTo>
                  <a:lnTo>
                    <a:pt x="49856" y="38100"/>
                  </a:lnTo>
                  <a:lnTo>
                    <a:pt x="52724" y="50800"/>
                  </a:lnTo>
                  <a:lnTo>
                    <a:pt x="65528" y="50800"/>
                  </a:lnTo>
                  <a:lnTo>
                    <a:pt x="67069" y="38100"/>
                  </a:lnTo>
                  <a:close/>
                </a:path>
                <a:path w="2473960" h="2527300">
                  <a:moveTo>
                    <a:pt x="78998" y="38100"/>
                  </a:moveTo>
                  <a:lnTo>
                    <a:pt x="69116" y="38100"/>
                  </a:lnTo>
                  <a:lnTo>
                    <a:pt x="73974" y="50800"/>
                  </a:lnTo>
                  <a:lnTo>
                    <a:pt x="76294" y="50800"/>
                  </a:lnTo>
                  <a:lnTo>
                    <a:pt x="78998" y="38100"/>
                  </a:lnTo>
                  <a:close/>
                </a:path>
                <a:path w="2473960" h="2527300">
                  <a:moveTo>
                    <a:pt x="93445" y="38100"/>
                  </a:moveTo>
                  <a:lnTo>
                    <a:pt x="84297" y="38100"/>
                  </a:lnTo>
                  <a:lnTo>
                    <a:pt x="80727" y="50800"/>
                  </a:lnTo>
                  <a:lnTo>
                    <a:pt x="91037" y="50800"/>
                  </a:lnTo>
                  <a:lnTo>
                    <a:pt x="93581" y="38210"/>
                  </a:lnTo>
                  <a:lnTo>
                    <a:pt x="93445" y="38100"/>
                  </a:lnTo>
                  <a:close/>
                </a:path>
                <a:path w="2473960" h="2527300">
                  <a:moveTo>
                    <a:pt x="119967" y="38100"/>
                  </a:moveTo>
                  <a:lnTo>
                    <a:pt x="117091" y="38100"/>
                  </a:lnTo>
                  <a:lnTo>
                    <a:pt x="108666" y="50532"/>
                  </a:lnTo>
                  <a:lnTo>
                    <a:pt x="108993" y="50800"/>
                  </a:lnTo>
                  <a:lnTo>
                    <a:pt x="114140" y="50800"/>
                  </a:lnTo>
                  <a:lnTo>
                    <a:pt x="119967" y="38100"/>
                  </a:lnTo>
                  <a:close/>
                </a:path>
                <a:path w="2473960" h="2527300">
                  <a:moveTo>
                    <a:pt x="153509" y="48073"/>
                  </a:moveTo>
                  <a:lnTo>
                    <a:pt x="153025" y="50800"/>
                  </a:lnTo>
                  <a:lnTo>
                    <a:pt x="154116" y="50800"/>
                  </a:lnTo>
                  <a:lnTo>
                    <a:pt x="153509" y="48073"/>
                  </a:lnTo>
                  <a:close/>
                </a:path>
                <a:path w="2473960" h="2527300">
                  <a:moveTo>
                    <a:pt x="167934" y="38100"/>
                  </a:moveTo>
                  <a:lnTo>
                    <a:pt x="167111" y="38100"/>
                  </a:lnTo>
                  <a:lnTo>
                    <a:pt x="158398" y="50800"/>
                  </a:lnTo>
                  <a:lnTo>
                    <a:pt x="167934" y="38100"/>
                  </a:lnTo>
                  <a:close/>
                </a:path>
                <a:path w="2473960" h="2527300">
                  <a:moveTo>
                    <a:pt x="196257" y="38100"/>
                  </a:moveTo>
                  <a:lnTo>
                    <a:pt x="174545" y="38100"/>
                  </a:lnTo>
                  <a:lnTo>
                    <a:pt x="176840" y="50800"/>
                  </a:lnTo>
                  <a:lnTo>
                    <a:pt x="185555" y="50800"/>
                  </a:lnTo>
                  <a:lnTo>
                    <a:pt x="196257" y="38100"/>
                  </a:lnTo>
                  <a:close/>
                </a:path>
                <a:path w="2473960" h="2527300">
                  <a:moveTo>
                    <a:pt x="218636" y="38100"/>
                  </a:moveTo>
                  <a:lnTo>
                    <a:pt x="203371" y="38100"/>
                  </a:lnTo>
                  <a:lnTo>
                    <a:pt x="201319" y="50800"/>
                  </a:lnTo>
                  <a:lnTo>
                    <a:pt x="214943" y="50800"/>
                  </a:lnTo>
                  <a:lnTo>
                    <a:pt x="218636" y="38100"/>
                  </a:lnTo>
                  <a:close/>
                </a:path>
                <a:path w="2473960" h="2527300">
                  <a:moveTo>
                    <a:pt x="230925" y="38100"/>
                  </a:moveTo>
                  <a:lnTo>
                    <a:pt x="221956" y="38100"/>
                  </a:lnTo>
                  <a:lnTo>
                    <a:pt x="226697" y="50800"/>
                  </a:lnTo>
                  <a:lnTo>
                    <a:pt x="230925" y="38100"/>
                  </a:lnTo>
                  <a:close/>
                </a:path>
                <a:path w="2473960" h="2527300">
                  <a:moveTo>
                    <a:pt x="235905" y="47366"/>
                  </a:moveTo>
                  <a:lnTo>
                    <a:pt x="234697" y="50800"/>
                  </a:lnTo>
                  <a:lnTo>
                    <a:pt x="237551" y="50800"/>
                  </a:lnTo>
                  <a:lnTo>
                    <a:pt x="235905" y="47366"/>
                  </a:lnTo>
                  <a:close/>
                </a:path>
                <a:path w="2473960" h="2527300">
                  <a:moveTo>
                    <a:pt x="243479" y="38100"/>
                  </a:moveTo>
                  <a:lnTo>
                    <a:pt x="240115" y="38100"/>
                  </a:lnTo>
                  <a:lnTo>
                    <a:pt x="241682" y="50800"/>
                  </a:lnTo>
                  <a:lnTo>
                    <a:pt x="245945" y="50800"/>
                  </a:lnTo>
                  <a:lnTo>
                    <a:pt x="243479" y="38100"/>
                  </a:lnTo>
                  <a:close/>
                </a:path>
                <a:path w="2473960" h="2527300">
                  <a:moveTo>
                    <a:pt x="256399" y="38100"/>
                  </a:moveTo>
                  <a:lnTo>
                    <a:pt x="253347" y="50800"/>
                  </a:lnTo>
                  <a:lnTo>
                    <a:pt x="257738" y="50800"/>
                  </a:lnTo>
                  <a:lnTo>
                    <a:pt x="256399" y="38100"/>
                  </a:lnTo>
                  <a:close/>
                </a:path>
                <a:path w="2473960" h="2527300">
                  <a:moveTo>
                    <a:pt x="288771" y="38100"/>
                  </a:moveTo>
                  <a:lnTo>
                    <a:pt x="268048" y="38100"/>
                  </a:lnTo>
                  <a:lnTo>
                    <a:pt x="261022" y="50800"/>
                  </a:lnTo>
                  <a:lnTo>
                    <a:pt x="282242" y="50800"/>
                  </a:lnTo>
                  <a:lnTo>
                    <a:pt x="288771" y="38100"/>
                  </a:lnTo>
                  <a:close/>
                </a:path>
                <a:path w="2473960" h="2527300">
                  <a:moveTo>
                    <a:pt x="294078" y="38100"/>
                  </a:moveTo>
                  <a:lnTo>
                    <a:pt x="288771" y="38100"/>
                  </a:lnTo>
                  <a:lnTo>
                    <a:pt x="286887" y="50800"/>
                  </a:lnTo>
                  <a:lnTo>
                    <a:pt x="302356" y="50800"/>
                  </a:lnTo>
                  <a:lnTo>
                    <a:pt x="294078" y="38100"/>
                  </a:lnTo>
                  <a:close/>
                </a:path>
                <a:path w="2473960" h="2527300">
                  <a:moveTo>
                    <a:pt x="337417" y="38100"/>
                  </a:moveTo>
                  <a:lnTo>
                    <a:pt x="313867" y="38100"/>
                  </a:lnTo>
                  <a:lnTo>
                    <a:pt x="311524" y="50800"/>
                  </a:lnTo>
                  <a:lnTo>
                    <a:pt x="335030" y="50800"/>
                  </a:lnTo>
                  <a:lnTo>
                    <a:pt x="338177" y="40178"/>
                  </a:lnTo>
                  <a:lnTo>
                    <a:pt x="338144" y="39924"/>
                  </a:lnTo>
                  <a:lnTo>
                    <a:pt x="337417" y="38100"/>
                  </a:lnTo>
                  <a:close/>
                </a:path>
                <a:path w="2473960" h="2527300">
                  <a:moveTo>
                    <a:pt x="344886" y="38100"/>
                  </a:moveTo>
                  <a:lnTo>
                    <a:pt x="338793" y="38100"/>
                  </a:lnTo>
                  <a:lnTo>
                    <a:pt x="338252" y="39924"/>
                  </a:lnTo>
                  <a:lnTo>
                    <a:pt x="338245" y="40178"/>
                  </a:lnTo>
                  <a:lnTo>
                    <a:pt x="342475" y="50800"/>
                  </a:lnTo>
                  <a:lnTo>
                    <a:pt x="344886" y="38100"/>
                  </a:lnTo>
                  <a:close/>
                </a:path>
                <a:path w="2473960" h="2527300">
                  <a:moveTo>
                    <a:pt x="365560" y="38100"/>
                  </a:moveTo>
                  <a:lnTo>
                    <a:pt x="361461" y="38100"/>
                  </a:lnTo>
                  <a:lnTo>
                    <a:pt x="361901" y="50800"/>
                  </a:lnTo>
                  <a:lnTo>
                    <a:pt x="365560" y="38100"/>
                  </a:lnTo>
                  <a:close/>
                </a:path>
                <a:path w="2473960" h="2527300">
                  <a:moveTo>
                    <a:pt x="392478" y="38100"/>
                  </a:moveTo>
                  <a:lnTo>
                    <a:pt x="391939" y="38100"/>
                  </a:lnTo>
                  <a:lnTo>
                    <a:pt x="386352" y="50800"/>
                  </a:lnTo>
                  <a:lnTo>
                    <a:pt x="392478" y="38100"/>
                  </a:lnTo>
                  <a:close/>
                </a:path>
                <a:path w="2473960" h="2527300">
                  <a:moveTo>
                    <a:pt x="404671" y="38100"/>
                  </a:moveTo>
                  <a:lnTo>
                    <a:pt x="400930" y="38100"/>
                  </a:lnTo>
                  <a:lnTo>
                    <a:pt x="402317" y="50800"/>
                  </a:lnTo>
                  <a:lnTo>
                    <a:pt x="413697" y="50800"/>
                  </a:lnTo>
                  <a:lnTo>
                    <a:pt x="404671" y="38100"/>
                  </a:lnTo>
                  <a:close/>
                </a:path>
                <a:path w="2473960" h="2527300">
                  <a:moveTo>
                    <a:pt x="432879" y="38859"/>
                  </a:moveTo>
                  <a:lnTo>
                    <a:pt x="421305" y="50800"/>
                  </a:lnTo>
                  <a:lnTo>
                    <a:pt x="434455" y="50800"/>
                  </a:lnTo>
                  <a:lnTo>
                    <a:pt x="432879" y="38859"/>
                  </a:lnTo>
                  <a:close/>
                </a:path>
                <a:path w="2473960" h="2527300">
                  <a:moveTo>
                    <a:pt x="444994" y="38100"/>
                  </a:moveTo>
                  <a:lnTo>
                    <a:pt x="443128" y="38100"/>
                  </a:lnTo>
                  <a:lnTo>
                    <a:pt x="434455" y="50800"/>
                  </a:lnTo>
                  <a:lnTo>
                    <a:pt x="448535" y="50800"/>
                  </a:lnTo>
                  <a:lnTo>
                    <a:pt x="444994" y="38100"/>
                  </a:lnTo>
                  <a:close/>
                </a:path>
                <a:path w="2473960" h="2527300">
                  <a:moveTo>
                    <a:pt x="488996" y="25400"/>
                  </a:moveTo>
                  <a:lnTo>
                    <a:pt x="485400" y="25400"/>
                  </a:lnTo>
                  <a:lnTo>
                    <a:pt x="483589" y="38100"/>
                  </a:lnTo>
                  <a:lnTo>
                    <a:pt x="473498" y="38100"/>
                  </a:lnTo>
                  <a:lnTo>
                    <a:pt x="470037" y="50800"/>
                  </a:lnTo>
                  <a:lnTo>
                    <a:pt x="476577" y="50800"/>
                  </a:lnTo>
                  <a:lnTo>
                    <a:pt x="485452" y="38100"/>
                  </a:lnTo>
                  <a:lnTo>
                    <a:pt x="488996" y="25400"/>
                  </a:lnTo>
                  <a:close/>
                </a:path>
                <a:path w="2473960" h="2527300">
                  <a:moveTo>
                    <a:pt x="508397" y="38100"/>
                  </a:moveTo>
                  <a:lnTo>
                    <a:pt x="485718" y="38100"/>
                  </a:lnTo>
                  <a:lnTo>
                    <a:pt x="492549" y="50800"/>
                  </a:lnTo>
                  <a:lnTo>
                    <a:pt x="512137" y="50800"/>
                  </a:lnTo>
                  <a:lnTo>
                    <a:pt x="508397" y="38100"/>
                  </a:lnTo>
                  <a:close/>
                </a:path>
                <a:path w="2473960" h="2527300">
                  <a:moveTo>
                    <a:pt x="530908" y="38100"/>
                  </a:moveTo>
                  <a:lnTo>
                    <a:pt x="512197" y="38100"/>
                  </a:lnTo>
                  <a:lnTo>
                    <a:pt x="512137" y="50800"/>
                  </a:lnTo>
                  <a:lnTo>
                    <a:pt x="519255" y="50800"/>
                  </a:lnTo>
                  <a:lnTo>
                    <a:pt x="530908" y="38100"/>
                  </a:lnTo>
                  <a:close/>
                </a:path>
                <a:path w="2473960" h="2527300">
                  <a:moveTo>
                    <a:pt x="543289" y="38100"/>
                  </a:moveTo>
                  <a:lnTo>
                    <a:pt x="536349" y="38100"/>
                  </a:lnTo>
                  <a:lnTo>
                    <a:pt x="539252" y="50800"/>
                  </a:lnTo>
                  <a:lnTo>
                    <a:pt x="543289" y="38100"/>
                  </a:lnTo>
                  <a:close/>
                </a:path>
                <a:path w="2473960" h="2527300">
                  <a:moveTo>
                    <a:pt x="576221" y="38100"/>
                  </a:moveTo>
                  <a:lnTo>
                    <a:pt x="555746" y="38100"/>
                  </a:lnTo>
                  <a:lnTo>
                    <a:pt x="566579" y="50800"/>
                  </a:lnTo>
                  <a:lnTo>
                    <a:pt x="576221" y="38100"/>
                  </a:lnTo>
                  <a:close/>
                </a:path>
                <a:path w="2473960" h="2527300">
                  <a:moveTo>
                    <a:pt x="597439" y="43742"/>
                  </a:moveTo>
                  <a:lnTo>
                    <a:pt x="589408" y="50800"/>
                  </a:lnTo>
                  <a:lnTo>
                    <a:pt x="598745" y="50800"/>
                  </a:lnTo>
                  <a:lnTo>
                    <a:pt x="597439" y="43742"/>
                  </a:lnTo>
                  <a:close/>
                </a:path>
                <a:path w="2473960" h="2527300">
                  <a:moveTo>
                    <a:pt x="608818" y="38100"/>
                  </a:moveTo>
                  <a:lnTo>
                    <a:pt x="607831" y="38100"/>
                  </a:lnTo>
                  <a:lnTo>
                    <a:pt x="598745" y="50800"/>
                  </a:lnTo>
                  <a:lnTo>
                    <a:pt x="611522" y="50800"/>
                  </a:lnTo>
                  <a:lnTo>
                    <a:pt x="608818" y="38100"/>
                  </a:lnTo>
                  <a:close/>
                </a:path>
                <a:path w="2473960" h="2527300">
                  <a:moveTo>
                    <a:pt x="622367" y="38100"/>
                  </a:moveTo>
                  <a:lnTo>
                    <a:pt x="615187" y="38100"/>
                  </a:lnTo>
                  <a:lnTo>
                    <a:pt x="611522" y="50800"/>
                  </a:lnTo>
                  <a:lnTo>
                    <a:pt x="615114" y="50800"/>
                  </a:lnTo>
                  <a:lnTo>
                    <a:pt x="622367" y="38100"/>
                  </a:lnTo>
                  <a:close/>
                </a:path>
                <a:path w="2473960" h="2527300">
                  <a:moveTo>
                    <a:pt x="651698" y="38100"/>
                  </a:moveTo>
                  <a:lnTo>
                    <a:pt x="630509" y="38100"/>
                  </a:lnTo>
                  <a:lnTo>
                    <a:pt x="635838" y="50800"/>
                  </a:lnTo>
                  <a:lnTo>
                    <a:pt x="644399" y="50800"/>
                  </a:lnTo>
                  <a:lnTo>
                    <a:pt x="651698" y="38100"/>
                  </a:lnTo>
                  <a:close/>
                </a:path>
                <a:path w="2473960" h="2527300">
                  <a:moveTo>
                    <a:pt x="655507" y="48816"/>
                  </a:moveTo>
                  <a:lnTo>
                    <a:pt x="655389" y="50800"/>
                  </a:lnTo>
                  <a:lnTo>
                    <a:pt x="656212" y="50800"/>
                  </a:lnTo>
                  <a:lnTo>
                    <a:pt x="655507" y="48816"/>
                  </a:lnTo>
                  <a:close/>
                </a:path>
                <a:path w="2473960" h="2527300">
                  <a:moveTo>
                    <a:pt x="680238" y="38100"/>
                  </a:moveTo>
                  <a:lnTo>
                    <a:pt x="677212" y="38100"/>
                  </a:lnTo>
                  <a:lnTo>
                    <a:pt x="673447" y="50800"/>
                  </a:lnTo>
                  <a:lnTo>
                    <a:pt x="679869" y="50800"/>
                  </a:lnTo>
                  <a:lnTo>
                    <a:pt x="680238" y="38100"/>
                  </a:lnTo>
                  <a:close/>
                </a:path>
                <a:path w="2473960" h="2527300">
                  <a:moveTo>
                    <a:pt x="693094" y="38100"/>
                  </a:moveTo>
                  <a:lnTo>
                    <a:pt x="688309" y="38100"/>
                  </a:lnTo>
                  <a:lnTo>
                    <a:pt x="681886" y="50800"/>
                  </a:lnTo>
                  <a:lnTo>
                    <a:pt x="687656" y="50800"/>
                  </a:lnTo>
                  <a:lnTo>
                    <a:pt x="693094" y="38100"/>
                  </a:lnTo>
                  <a:close/>
                </a:path>
                <a:path w="2473960" h="2527300">
                  <a:moveTo>
                    <a:pt x="698075" y="38100"/>
                  </a:moveTo>
                  <a:lnTo>
                    <a:pt x="693094" y="38100"/>
                  </a:lnTo>
                  <a:lnTo>
                    <a:pt x="693391" y="50800"/>
                  </a:lnTo>
                  <a:lnTo>
                    <a:pt x="702459" y="50800"/>
                  </a:lnTo>
                  <a:lnTo>
                    <a:pt x="698075" y="38100"/>
                  </a:lnTo>
                  <a:close/>
                </a:path>
                <a:path w="2473960" h="2527300">
                  <a:moveTo>
                    <a:pt x="714024" y="38100"/>
                  </a:moveTo>
                  <a:lnTo>
                    <a:pt x="707743" y="38100"/>
                  </a:lnTo>
                  <a:lnTo>
                    <a:pt x="702459" y="50800"/>
                  </a:lnTo>
                  <a:lnTo>
                    <a:pt x="709356" y="50800"/>
                  </a:lnTo>
                  <a:lnTo>
                    <a:pt x="714024" y="38100"/>
                  </a:lnTo>
                  <a:close/>
                </a:path>
                <a:path w="2473960" h="2527300">
                  <a:moveTo>
                    <a:pt x="723281" y="38100"/>
                  </a:moveTo>
                  <a:lnTo>
                    <a:pt x="718259" y="38100"/>
                  </a:lnTo>
                  <a:lnTo>
                    <a:pt x="716714" y="50800"/>
                  </a:lnTo>
                  <a:lnTo>
                    <a:pt x="725019" y="50800"/>
                  </a:lnTo>
                  <a:lnTo>
                    <a:pt x="723281" y="38100"/>
                  </a:lnTo>
                  <a:close/>
                </a:path>
                <a:path w="2473960" h="2527300">
                  <a:moveTo>
                    <a:pt x="742843" y="38100"/>
                  </a:moveTo>
                  <a:lnTo>
                    <a:pt x="728068" y="38100"/>
                  </a:lnTo>
                  <a:lnTo>
                    <a:pt x="731514" y="50800"/>
                  </a:lnTo>
                  <a:lnTo>
                    <a:pt x="741244" y="50800"/>
                  </a:lnTo>
                  <a:lnTo>
                    <a:pt x="742843" y="38100"/>
                  </a:lnTo>
                  <a:close/>
                </a:path>
                <a:path w="2473960" h="2527300">
                  <a:moveTo>
                    <a:pt x="758235" y="38100"/>
                  </a:moveTo>
                  <a:lnTo>
                    <a:pt x="752962" y="38100"/>
                  </a:lnTo>
                  <a:lnTo>
                    <a:pt x="750119" y="50800"/>
                  </a:lnTo>
                  <a:lnTo>
                    <a:pt x="757820" y="50800"/>
                  </a:lnTo>
                  <a:lnTo>
                    <a:pt x="758235" y="38100"/>
                  </a:lnTo>
                  <a:close/>
                </a:path>
                <a:path w="2473960" h="2527300">
                  <a:moveTo>
                    <a:pt x="795468" y="38100"/>
                  </a:moveTo>
                  <a:lnTo>
                    <a:pt x="777063" y="38100"/>
                  </a:lnTo>
                  <a:lnTo>
                    <a:pt x="788998" y="50800"/>
                  </a:lnTo>
                  <a:lnTo>
                    <a:pt x="798555" y="50800"/>
                  </a:lnTo>
                  <a:lnTo>
                    <a:pt x="802487" y="44539"/>
                  </a:lnTo>
                  <a:lnTo>
                    <a:pt x="795468" y="38100"/>
                  </a:lnTo>
                  <a:close/>
                </a:path>
                <a:path w="2473960" h="2527300">
                  <a:moveTo>
                    <a:pt x="816539" y="38100"/>
                  </a:moveTo>
                  <a:lnTo>
                    <a:pt x="806531" y="38100"/>
                  </a:lnTo>
                  <a:lnTo>
                    <a:pt x="802487" y="44539"/>
                  </a:lnTo>
                  <a:lnTo>
                    <a:pt x="809311" y="50800"/>
                  </a:lnTo>
                  <a:lnTo>
                    <a:pt x="819890" y="50800"/>
                  </a:lnTo>
                  <a:lnTo>
                    <a:pt x="816539" y="38100"/>
                  </a:lnTo>
                  <a:close/>
                </a:path>
                <a:path w="2473960" h="2527300">
                  <a:moveTo>
                    <a:pt x="853003" y="25400"/>
                  </a:moveTo>
                  <a:lnTo>
                    <a:pt x="716965" y="25400"/>
                  </a:lnTo>
                  <a:lnTo>
                    <a:pt x="715630" y="38100"/>
                  </a:lnTo>
                  <a:lnTo>
                    <a:pt x="828172" y="38100"/>
                  </a:lnTo>
                  <a:lnTo>
                    <a:pt x="820267" y="50800"/>
                  </a:lnTo>
                  <a:lnTo>
                    <a:pt x="833102" y="50800"/>
                  </a:lnTo>
                  <a:lnTo>
                    <a:pt x="849449" y="38100"/>
                  </a:lnTo>
                  <a:lnTo>
                    <a:pt x="851858" y="34835"/>
                  </a:lnTo>
                  <a:lnTo>
                    <a:pt x="853003" y="25400"/>
                  </a:lnTo>
                  <a:close/>
                </a:path>
                <a:path w="2473960" h="2527300">
                  <a:moveTo>
                    <a:pt x="851933" y="40178"/>
                  </a:moveTo>
                  <a:lnTo>
                    <a:pt x="847064" y="50800"/>
                  </a:lnTo>
                  <a:lnTo>
                    <a:pt x="852637" y="50800"/>
                  </a:lnTo>
                  <a:lnTo>
                    <a:pt x="852763" y="44367"/>
                  </a:lnTo>
                  <a:lnTo>
                    <a:pt x="852741" y="43742"/>
                  </a:lnTo>
                  <a:lnTo>
                    <a:pt x="851933" y="40178"/>
                  </a:lnTo>
                  <a:close/>
                </a:path>
                <a:path w="2473960" h="2527300">
                  <a:moveTo>
                    <a:pt x="864168" y="38100"/>
                  </a:moveTo>
                  <a:lnTo>
                    <a:pt x="852886" y="38100"/>
                  </a:lnTo>
                  <a:lnTo>
                    <a:pt x="852883" y="44367"/>
                  </a:lnTo>
                  <a:lnTo>
                    <a:pt x="854341" y="50800"/>
                  </a:lnTo>
                  <a:lnTo>
                    <a:pt x="859343" y="50800"/>
                  </a:lnTo>
                  <a:lnTo>
                    <a:pt x="864168" y="38100"/>
                  </a:lnTo>
                  <a:close/>
                </a:path>
                <a:path w="2473960" h="2527300">
                  <a:moveTo>
                    <a:pt x="891217" y="38100"/>
                  </a:moveTo>
                  <a:lnTo>
                    <a:pt x="864168" y="38100"/>
                  </a:lnTo>
                  <a:lnTo>
                    <a:pt x="863576" y="50800"/>
                  </a:lnTo>
                  <a:lnTo>
                    <a:pt x="884832" y="50800"/>
                  </a:lnTo>
                  <a:lnTo>
                    <a:pt x="891217" y="38100"/>
                  </a:lnTo>
                  <a:close/>
                </a:path>
                <a:path w="2473960" h="2527300">
                  <a:moveTo>
                    <a:pt x="894941" y="38100"/>
                  </a:moveTo>
                  <a:lnTo>
                    <a:pt x="889700" y="50800"/>
                  </a:lnTo>
                  <a:lnTo>
                    <a:pt x="895824" y="50800"/>
                  </a:lnTo>
                  <a:lnTo>
                    <a:pt x="894941" y="38100"/>
                  </a:lnTo>
                  <a:close/>
                </a:path>
                <a:path w="2473960" h="2527300">
                  <a:moveTo>
                    <a:pt x="903247" y="38100"/>
                  </a:moveTo>
                  <a:lnTo>
                    <a:pt x="896889" y="38100"/>
                  </a:lnTo>
                  <a:lnTo>
                    <a:pt x="900749" y="50800"/>
                  </a:lnTo>
                  <a:lnTo>
                    <a:pt x="902404" y="50800"/>
                  </a:lnTo>
                  <a:lnTo>
                    <a:pt x="903247" y="38100"/>
                  </a:lnTo>
                  <a:close/>
                </a:path>
                <a:path w="2473960" h="2527300">
                  <a:moveTo>
                    <a:pt x="911419" y="38100"/>
                  </a:moveTo>
                  <a:lnTo>
                    <a:pt x="905345" y="38100"/>
                  </a:lnTo>
                  <a:lnTo>
                    <a:pt x="905757" y="50800"/>
                  </a:lnTo>
                  <a:lnTo>
                    <a:pt x="909142" y="50800"/>
                  </a:lnTo>
                  <a:lnTo>
                    <a:pt x="911419" y="38100"/>
                  </a:lnTo>
                  <a:close/>
                </a:path>
                <a:path w="2473960" h="2527300">
                  <a:moveTo>
                    <a:pt x="923686" y="38100"/>
                  </a:moveTo>
                  <a:lnTo>
                    <a:pt x="917589" y="38100"/>
                  </a:lnTo>
                  <a:lnTo>
                    <a:pt x="922916" y="50800"/>
                  </a:lnTo>
                  <a:lnTo>
                    <a:pt x="923686" y="38100"/>
                  </a:lnTo>
                  <a:close/>
                </a:path>
                <a:path w="2473960" h="2527300">
                  <a:moveTo>
                    <a:pt x="936240" y="48801"/>
                  </a:moveTo>
                  <a:lnTo>
                    <a:pt x="935730" y="50800"/>
                  </a:lnTo>
                  <a:lnTo>
                    <a:pt x="936854" y="50800"/>
                  </a:lnTo>
                  <a:lnTo>
                    <a:pt x="936240" y="48801"/>
                  </a:lnTo>
                  <a:close/>
                </a:path>
                <a:path w="2473960" h="2527300">
                  <a:moveTo>
                    <a:pt x="947571" y="38100"/>
                  </a:moveTo>
                  <a:lnTo>
                    <a:pt x="944051" y="50800"/>
                  </a:lnTo>
                  <a:lnTo>
                    <a:pt x="949086" y="50800"/>
                  </a:lnTo>
                  <a:lnTo>
                    <a:pt x="947571" y="38100"/>
                  </a:lnTo>
                  <a:close/>
                </a:path>
                <a:path w="2473960" h="2527300">
                  <a:moveTo>
                    <a:pt x="963561" y="38100"/>
                  </a:moveTo>
                  <a:lnTo>
                    <a:pt x="956748" y="38100"/>
                  </a:lnTo>
                  <a:lnTo>
                    <a:pt x="953148" y="50800"/>
                  </a:lnTo>
                  <a:lnTo>
                    <a:pt x="961929" y="50800"/>
                  </a:lnTo>
                  <a:lnTo>
                    <a:pt x="963561" y="38100"/>
                  </a:lnTo>
                  <a:close/>
                </a:path>
                <a:path w="2473960" h="2527300">
                  <a:moveTo>
                    <a:pt x="997780" y="38100"/>
                  </a:moveTo>
                  <a:lnTo>
                    <a:pt x="990407" y="38100"/>
                  </a:lnTo>
                  <a:lnTo>
                    <a:pt x="983948" y="50800"/>
                  </a:lnTo>
                  <a:lnTo>
                    <a:pt x="990208" y="50800"/>
                  </a:lnTo>
                  <a:lnTo>
                    <a:pt x="997780" y="38100"/>
                  </a:lnTo>
                  <a:close/>
                </a:path>
                <a:path w="2473960" h="2527300">
                  <a:moveTo>
                    <a:pt x="1008123" y="38100"/>
                  </a:moveTo>
                  <a:lnTo>
                    <a:pt x="997780" y="38100"/>
                  </a:lnTo>
                  <a:lnTo>
                    <a:pt x="995258" y="50800"/>
                  </a:lnTo>
                  <a:lnTo>
                    <a:pt x="1008420" y="50800"/>
                  </a:lnTo>
                  <a:lnTo>
                    <a:pt x="1010146" y="41633"/>
                  </a:lnTo>
                  <a:lnTo>
                    <a:pt x="1008123" y="38100"/>
                  </a:lnTo>
                  <a:close/>
                </a:path>
                <a:path w="2473960" h="2527300">
                  <a:moveTo>
                    <a:pt x="1013985" y="38100"/>
                  </a:moveTo>
                  <a:lnTo>
                    <a:pt x="1010812" y="38100"/>
                  </a:lnTo>
                  <a:lnTo>
                    <a:pt x="1010146" y="41633"/>
                  </a:lnTo>
                  <a:lnTo>
                    <a:pt x="1015395" y="50800"/>
                  </a:lnTo>
                  <a:lnTo>
                    <a:pt x="1013985" y="38100"/>
                  </a:lnTo>
                  <a:close/>
                </a:path>
                <a:path w="2473960" h="2527300">
                  <a:moveTo>
                    <a:pt x="1056556" y="38100"/>
                  </a:moveTo>
                  <a:lnTo>
                    <a:pt x="1032424" y="38100"/>
                  </a:lnTo>
                  <a:lnTo>
                    <a:pt x="1036907" y="50800"/>
                  </a:lnTo>
                  <a:lnTo>
                    <a:pt x="1051806" y="50800"/>
                  </a:lnTo>
                  <a:lnTo>
                    <a:pt x="1055832" y="42851"/>
                  </a:lnTo>
                  <a:lnTo>
                    <a:pt x="1056556" y="38100"/>
                  </a:lnTo>
                  <a:close/>
                </a:path>
                <a:path w="2473960" h="2527300">
                  <a:moveTo>
                    <a:pt x="1068851" y="38100"/>
                  </a:moveTo>
                  <a:lnTo>
                    <a:pt x="1058239" y="38100"/>
                  </a:lnTo>
                  <a:lnTo>
                    <a:pt x="1055832" y="42851"/>
                  </a:lnTo>
                  <a:lnTo>
                    <a:pt x="1054621" y="50800"/>
                  </a:lnTo>
                  <a:lnTo>
                    <a:pt x="1066890" y="50800"/>
                  </a:lnTo>
                  <a:lnTo>
                    <a:pt x="1068851" y="38100"/>
                  </a:lnTo>
                  <a:close/>
                </a:path>
                <a:path w="2473960" h="2527300">
                  <a:moveTo>
                    <a:pt x="1108244" y="38100"/>
                  </a:moveTo>
                  <a:lnTo>
                    <a:pt x="1090096" y="38100"/>
                  </a:lnTo>
                  <a:lnTo>
                    <a:pt x="1079321" y="50800"/>
                  </a:lnTo>
                  <a:lnTo>
                    <a:pt x="1102734" y="50800"/>
                  </a:lnTo>
                  <a:lnTo>
                    <a:pt x="1108244" y="38100"/>
                  </a:lnTo>
                  <a:close/>
                </a:path>
                <a:path w="2473960" h="2527300">
                  <a:moveTo>
                    <a:pt x="1168730" y="38100"/>
                  </a:moveTo>
                  <a:lnTo>
                    <a:pt x="1155417" y="38100"/>
                  </a:lnTo>
                  <a:lnTo>
                    <a:pt x="1148573" y="50800"/>
                  </a:lnTo>
                  <a:lnTo>
                    <a:pt x="1162865" y="50800"/>
                  </a:lnTo>
                  <a:lnTo>
                    <a:pt x="1168730" y="38100"/>
                  </a:lnTo>
                  <a:close/>
                </a:path>
                <a:path w="2473960" h="2527300">
                  <a:moveTo>
                    <a:pt x="1199587" y="38100"/>
                  </a:moveTo>
                  <a:lnTo>
                    <a:pt x="1173750" y="38100"/>
                  </a:lnTo>
                  <a:lnTo>
                    <a:pt x="1171949" y="50800"/>
                  </a:lnTo>
                  <a:lnTo>
                    <a:pt x="1190200" y="50800"/>
                  </a:lnTo>
                  <a:lnTo>
                    <a:pt x="1199587" y="38100"/>
                  </a:lnTo>
                  <a:close/>
                </a:path>
                <a:path w="2473960" h="2527300">
                  <a:moveTo>
                    <a:pt x="1203967" y="42656"/>
                  </a:moveTo>
                  <a:lnTo>
                    <a:pt x="1204965" y="50800"/>
                  </a:lnTo>
                  <a:lnTo>
                    <a:pt x="1206536" y="47126"/>
                  </a:lnTo>
                  <a:lnTo>
                    <a:pt x="1203967" y="42656"/>
                  </a:lnTo>
                  <a:close/>
                </a:path>
                <a:path w="2473960" h="2527300">
                  <a:moveTo>
                    <a:pt x="1209615" y="39924"/>
                  </a:moveTo>
                  <a:lnTo>
                    <a:pt x="1206536" y="47126"/>
                  </a:lnTo>
                  <a:lnTo>
                    <a:pt x="1208646" y="50800"/>
                  </a:lnTo>
                  <a:lnTo>
                    <a:pt x="1209615" y="39924"/>
                  </a:lnTo>
                  <a:close/>
                </a:path>
                <a:path w="2473960" h="2527300">
                  <a:moveTo>
                    <a:pt x="1220326" y="38100"/>
                  </a:moveTo>
                  <a:lnTo>
                    <a:pt x="1210395" y="38100"/>
                  </a:lnTo>
                  <a:lnTo>
                    <a:pt x="1210862" y="50800"/>
                  </a:lnTo>
                  <a:lnTo>
                    <a:pt x="1218406" y="50800"/>
                  </a:lnTo>
                  <a:lnTo>
                    <a:pt x="1220579" y="39924"/>
                  </a:lnTo>
                  <a:lnTo>
                    <a:pt x="1220497" y="38589"/>
                  </a:lnTo>
                  <a:lnTo>
                    <a:pt x="1220326" y="38100"/>
                  </a:lnTo>
                  <a:close/>
                </a:path>
                <a:path w="2473960" h="2527300">
                  <a:moveTo>
                    <a:pt x="1290610" y="25400"/>
                  </a:moveTo>
                  <a:lnTo>
                    <a:pt x="1226866" y="25400"/>
                  </a:lnTo>
                  <a:lnTo>
                    <a:pt x="1220944" y="38100"/>
                  </a:lnTo>
                  <a:lnTo>
                    <a:pt x="1220719" y="39225"/>
                  </a:lnTo>
                  <a:lnTo>
                    <a:pt x="1224756" y="50800"/>
                  </a:lnTo>
                  <a:lnTo>
                    <a:pt x="1246325" y="50800"/>
                  </a:lnTo>
                  <a:lnTo>
                    <a:pt x="1243858" y="38100"/>
                  </a:lnTo>
                  <a:lnTo>
                    <a:pt x="1293723" y="38100"/>
                  </a:lnTo>
                  <a:lnTo>
                    <a:pt x="1290610" y="25400"/>
                  </a:lnTo>
                  <a:close/>
                </a:path>
                <a:path w="2473960" h="2527300">
                  <a:moveTo>
                    <a:pt x="1267371" y="38100"/>
                  </a:moveTo>
                  <a:lnTo>
                    <a:pt x="1247418" y="38100"/>
                  </a:lnTo>
                  <a:lnTo>
                    <a:pt x="1246325" y="50800"/>
                  </a:lnTo>
                  <a:lnTo>
                    <a:pt x="1253496" y="50800"/>
                  </a:lnTo>
                  <a:lnTo>
                    <a:pt x="1267371" y="38100"/>
                  </a:lnTo>
                  <a:close/>
                </a:path>
                <a:path w="2473960" h="2527300">
                  <a:moveTo>
                    <a:pt x="1277696" y="38100"/>
                  </a:moveTo>
                  <a:lnTo>
                    <a:pt x="1271361" y="38100"/>
                  </a:lnTo>
                  <a:lnTo>
                    <a:pt x="1272468" y="50800"/>
                  </a:lnTo>
                  <a:lnTo>
                    <a:pt x="1277696" y="38100"/>
                  </a:lnTo>
                  <a:close/>
                </a:path>
                <a:path w="2473960" h="2527300">
                  <a:moveTo>
                    <a:pt x="1299873" y="50504"/>
                  </a:moveTo>
                  <a:lnTo>
                    <a:pt x="1299617" y="50800"/>
                  </a:lnTo>
                  <a:lnTo>
                    <a:pt x="1300102" y="50800"/>
                  </a:lnTo>
                  <a:lnTo>
                    <a:pt x="1299873" y="50504"/>
                  </a:lnTo>
                  <a:close/>
                </a:path>
                <a:path w="2473960" h="2527300">
                  <a:moveTo>
                    <a:pt x="1331554" y="44367"/>
                  </a:moveTo>
                  <a:lnTo>
                    <a:pt x="1323381" y="50800"/>
                  </a:lnTo>
                  <a:lnTo>
                    <a:pt x="1331891" y="50800"/>
                  </a:lnTo>
                  <a:lnTo>
                    <a:pt x="1331554" y="44367"/>
                  </a:lnTo>
                  <a:close/>
                </a:path>
                <a:path w="2473960" h="2527300">
                  <a:moveTo>
                    <a:pt x="1346599" y="38100"/>
                  </a:moveTo>
                  <a:lnTo>
                    <a:pt x="1342709" y="38100"/>
                  </a:lnTo>
                  <a:lnTo>
                    <a:pt x="1331891" y="50800"/>
                  </a:lnTo>
                  <a:lnTo>
                    <a:pt x="1345723" y="50800"/>
                  </a:lnTo>
                  <a:lnTo>
                    <a:pt x="1346599" y="38100"/>
                  </a:lnTo>
                  <a:close/>
                </a:path>
                <a:path w="2473960" h="2527300">
                  <a:moveTo>
                    <a:pt x="1358428" y="38100"/>
                  </a:moveTo>
                  <a:lnTo>
                    <a:pt x="1348605" y="38100"/>
                  </a:lnTo>
                  <a:lnTo>
                    <a:pt x="1345723" y="50800"/>
                  </a:lnTo>
                  <a:lnTo>
                    <a:pt x="1349077" y="50800"/>
                  </a:lnTo>
                  <a:lnTo>
                    <a:pt x="1358428" y="38100"/>
                  </a:lnTo>
                  <a:close/>
                </a:path>
                <a:path w="2473960" h="2527300">
                  <a:moveTo>
                    <a:pt x="1386228" y="38100"/>
                  </a:moveTo>
                  <a:lnTo>
                    <a:pt x="1365949" y="38100"/>
                  </a:lnTo>
                  <a:lnTo>
                    <a:pt x="1369544" y="50800"/>
                  </a:lnTo>
                  <a:lnTo>
                    <a:pt x="1378453" y="50800"/>
                  </a:lnTo>
                  <a:lnTo>
                    <a:pt x="1386228" y="38100"/>
                  </a:lnTo>
                  <a:close/>
                </a:path>
                <a:path w="2473960" h="2527300">
                  <a:moveTo>
                    <a:pt x="1389098" y="50700"/>
                  </a:moveTo>
                  <a:close/>
                </a:path>
                <a:path w="2473960" h="2527300">
                  <a:moveTo>
                    <a:pt x="1414771" y="38100"/>
                  </a:moveTo>
                  <a:lnTo>
                    <a:pt x="1411845" y="38100"/>
                  </a:lnTo>
                  <a:lnTo>
                    <a:pt x="1407710" y="50800"/>
                  </a:lnTo>
                  <a:lnTo>
                    <a:pt x="1414166" y="50800"/>
                  </a:lnTo>
                  <a:lnTo>
                    <a:pt x="1414771" y="38100"/>
                  </a:lnTo>
                  <a:close/>
                </a:path>
                <a:path w="2473960" h="2527300">
                  <a:moveTo>
                    <a:pt x="1427624" y="38100"/>
                  </a:moveTo>
                  <a:lnTo>
                    <a:pt x="1424884" y="38100"/>
                  </a:lnTo>
                  <a:lnTo>
                    <a:pt x="1415984" y="50800"/>
                  </a:lnTo>
                  <a:lnTo>
                    <a:pt x="1421577" y="50800"/>
                  </a:lnTo>
                  <a:lnTo>
                    <a:pt x="1427624" y="38100"/>
                  </a:lnTo>
                  <a:close/>
                </a:path>
                <a:path w="2473960" h="2527300">
                  <a:moveTo>
                    <a:pt x="1433993" y="38100"/>
                  </a:moveTo>
                  <a:lnTo>
                    <a:pt x="1427624" y="38100"/>
                  </a:lnTo>
                  <a:lnTo>
                    <a:pt x="1427498" y="50800"/>
                  </a:lnTo>
                  <a:lnTo>
                    <a:pt x="1436256" y="50800"/>
                  </a:lnTo>
                  <a:lnTo>
                    <a:pt x="1433993" y="38100"/>
                  </a:lnTo>
                  <a:close/>
                </a:path>
                <a:path w="2473960" h="2527300">
                  <a:moveTo>
                    <a:pt x="1448648" y="38100"/>
                  </a:moveTo>
                  <a:lnTo>
                    <a:pt x="1443712" y="38100"/>
                  </a:lnTo>
                  <a:lnTo>
                    <a:pt x="1436256" y="50800"/>
                  </a:lnTo>
                  <a:lnTo>
                    <a:pt x="1442826" y="50800"/>
                  </a:lnTo>
                  <a:lnTo>
                    <a:pt x="1448648" y="38100"/>
                  </a:lnTo>
                  <a:close/>
                </a:path>
                <a:path w="2473960" h="2527300">
                  <a:moveTo>
                    <a:pt x="1457951" y="38100"/>
                  </a:moveTo>
                  <a:lnTo>
                    <a:pt x="1453189" y="38100"/>
                  </a:lnTo>
                  <a:lnTo>
                    <a:pt x="1451008" y="50800"/>
                  </a:lnTo>
                  <a:lnTo>
                    <a:pt x="1459241" y="50800"/>
                  </a:lnTo>
                  <a:lnTo>
                    <a:pt x="1457951" y="38100"/>
                  </a:lnTo>
                  <a:close/>
                </a:path>
                <a:path w="2473960" h="2527300">
                  <a:moveTo>
                    <a:pt x="1478734" y="38100"/>
                  </a:moveTo>
                  <a:lnTo>
                    <a:pt x="1462896" y="38100"/>
                  </a:lnTo>
                  <a:lnTo>
                    <a:pt x="1465039" y="50800"/>
                  </a:lnTo>
                  <a:lnTo>
                    <a:pt x="1474763" y="50800"/>
                  </a:lnTo>
                  <a:lnTo>
                    <a:pt x="1478734" y="38100"/>
                  </a:lnTo>
                  <a:close/>
                </a:path>
                <a:path w="2473960" h="2527300">
                  <a:moveTo>
                    <a:pt x="1493335" y="38100"/>
                  </a:moveTo>
                  <a:lnTo>
                    <a:pt x="1487620" y="38100"/>
                  </a:lnTo>
                  <a:lnTo>
                    <a:pt x="1484089" y="50800"/>
                  </a:lnTo>
                  <a:lnTo>
                    <a:pt x="1491990" y="50800"/>
                  </a:lnTo>
                  <a:lnTo>
                    <a:pt x="1493335" y="38100"/>
                  </a:lnTo>
                  <a:close/>
                </a:path>
                <a:path w="2473960" h="2527300">
                  <a:moveTo>
                    <a:pt x="1529833" y="38100"/>
                  </a:moveTo>
                  <a:lnTo>
                    <a:pt x="1512543" y="38100"/>
                  </a:lnTo>
                  <a:lnTo>
                    <a:pt x="1523055" y="50800"/>
                  </a:lnTo>
                  <a:lnTo>
                    <a:pt x="1531510" y="50800"/>
                  </a:lnTo>
                  <a:lnTo>
                    <a:pt x="1536683" y="44831"/>
                  </a:lnTo>
                  <a:lnTo>
                    <a:pt x="1529833" y="38100"/>
                  </a:lnTo>
                  <a:close/>
                </a:path>
                <a:path w="2473960" h="2527300">
                  <a:moveTo>
                    <a:pt x="1551386" y="38100"/>
                  </a:moveTo>
                  <a:lnTo>
                    <a:pt x="1542518" y="38100"/>
                  </a:lnTo>
                  <a:lnTo>
                    <a:pt x="1536683" y="44831"/>
                  </a:lnTo>
                  <a:lnTo>
                    <a:pt x="1542758" y="50800"/>
                  </a:lnTo>
                  <a:lnTo>
                    <a:pt x="1553230" y="50800"/>
                  </a:lnTo>
                  <a:lnTo>
                    <a:pt x="1553974" y="49848"/>
                  </a:lnTo>
                  <a:lnTo>
                    <a:pt x="1551386" y="38100"/>
                  </a:lnTo>
                  <a:close/>
                </a:path>
                <a:path w="2473960" h="2527300">
                  <a:moveTo>
                    <a:pt x="1591833" y="25400"/>
                  </a:moveTo>
                  <a:lnTo>
                    <a:pt x="1455444" y="25400"/>
                  </a:lnTo>
                  <a:lnTo>
                    <a:pt x="1453778" y="38100"/>
                  </a:lnTo>
                  <a:lnTo>
                    <a:pt x="1563158" y="38100"/>
                  </a:lnTo>
                  <a:lnTo>
                    <a:pt x="1553974" y="49848"/>
                  </a:lnTo>
                  <a:lnTo>
                    <a:pt x="1554184" y="50800"/>
                  </a:lnTo>
                  <a:lnTo>
                    <a:pt x="1566114" y="50800"/>
                  </a:lnTo>
                  <a:lnTo>
                    <a:pt x="1585189" y="38100"/>
                  </a:lnTo>
                  <a:lnTo>
                    <a:pt x="1589437" y="33656"/>
                  </a:lnTo>
                  <a:lnTo>
                    <a:pt x="1591833" y="25400"/>
                  </a:lnTo>
                  <a:close/>
                </a:path>
                <a:path w="2473960" h="2527300">
                  <a:moveTo>
                    <a:pt x="1587538" y="38100"/>
                  </a:moveTo>
                  <a:lnTo>
                    <a:pt x="1580303" y="50800"/>
                  </a:lnTo>
                  <a:lnTo>
                    <a:pt x="1584534" y="50800"/>
                  </a:lnTo>
                  <a:lnTo>
                    <a:pt x="1587538" y="38100"/>
                  </a:lnTo>
                  <a:close/>
                </a:path>
                <a:path w="2473960" h="2527300">
                  <a:moveTo>
                    <a:pt x="1805169" y="25400"/>
                  </a:moveTo>
                  <a:lnTo>
                    <a:pt x="1597331" y="25400"/>
                  </a:lnTo>
                  <a:lnTo>
                    <a:pt x="1589437" y="33656"/>
                  </a:lnTo>
                  <a:lnTo>
                    <a:pt x="1588148" y="38100"/>
                  </a:lnTo>
                  <a:lnTo>
                    <a:pt x="1588113" y="50800"/>
                  </a:lnTo>
                  <a:lnTo>
                    <a:pt x="1591724" y="50800"/>
                  </a:lnTo>
                  <a:lnTo>
                    <a:pt x="1598978" y="38100"/>
                  </a:lnTo>
                  <a:lnTo>
                    <a:pt x="1802384" y="38100"/>
                  </a:lnTo>
                  <a:lnTo>
                    <a:pt x="1805169" y="25400"/>
                  </a:lnTo>
                  <a:close/>
                </a:path>
                <a:path w="2473960" h="2527300">
                  <a:moveTo>
                    <a:pt x="1626467" y="38100"/>
                  </a:moveTo>
                  <a:lnTo>
                    <a:pt x="1598978" y="38100"/>
                  </a:lnTo>
                  <a:lnTo>
                    <a:pt x="1597569" y="50800"/>
                  </a:lnTo>
                  <a:lnTo>
                    <a:pt x="1618010" y="50800"/>
                  </a:lnTo>
                  <a:lnTo>
                    <a:pt x="1626467" y="38100"/>
                  </a:lnTo>
                  <a:close/>
                </a:path>
                <a:path w="2473960" h="2527300">
                  <a:moveTo>
                    <a:pt x="1629989" y="38100"/>
                  </a:moveTo>
                  <a:lnTo>
                    <a:pt x="1622899" y="50800"/>
                  </a:lnTo>
                  <a:lnTo>
                    <a:pt x="1630157" y="50800"/>
                  </a:lnTo>
                  <a:lnTo>
                    <a:pt x="1629989" y="38100"/>
                  </a:lnTo>
                  <a:close/>
                </a:path>
                <a:path w="2473960" h="2527300">
                  <a:moveTo>
                    <a:pt x="1637905" y="38100"/>
                  </a:moveTo>
                  <a:lnTo>
                    <a:pt x="1632086" y="38100"/>
                  </a:lnTo>
                  <a:lnTo>
                    <a:pt x="1634650" y="50800"/>
                  </a:lnTo>
                  <a:lnTo>
                    <a:pt x="1636442" y="50800"/>
                  </a:lnTo>
                  <a:lnTo>
                    <a:pt x="1637905" y="38100"/>
                  </a:lnTo>
                  <a:close/>
                </a:path>
                <a:path w="2473960" h="2527300">
                  <a:moveTo>
                    <a:pt x="1646167" y="38100"/>
                  </a:moveTo>
                  <a:lnTo>
                    <a:pt x="1640394" y="38100"/>
                  </a:lnTo>
                  <a:lnTo>
                    <a:pt x="1639958" y="50800"/>
                  </a:lnTo>
                  <a:lnTo>
                    <a:pt x="1642291" y="50800"/>
                  </a:lnTo>
                  <a:lnTo>
                    <a:pt x="1646167" y="38100"/>
                  </a:lnTo>
                  <a:close/>
                </a:path>
                <a:path w="2473960" h="2527300">
                  <a:moveTo>
                    <a:pt x="1660370" y="38100"/>
                  </a:moveTo>
                  <a:lnTo>
                    <a:pt x="1652876" y="38100"/>
                  </a:lnTo>
                  <a:lnTo>
                    <a:pt x="1656850" y="50800"/>
                  </a:lnTo>
                  <a:lnTo>
                    <a:pt x="1660370" y="38100"/>
                  </a:lnTo>
                  <a:close/>
                </a:path>
                <a:path w="2473960" h="2527300">
                  <a:moveTo>
                    <a:pt x="1670505" y="47546"/>
                  </a:moveTo>
                  <a:lnTo>
                    <a:pt x="1669500" y="50800"/>
                  </a:lnTo>
                  <a:lnTo>
                    <a:pt x="1670972" y="50800"/>
                  </a:lnTo>
                  <a:lnTo>
                    <a:pt x="1670505" y="47546"/>
                  </a:lnTo>
                  <a:close/>
                </a:path>
                <a:path w="2473960" h="2527300">
                  <a:moveTo>
                    <a:pt x="1682351" y="38100"/>
                  </a:moveTo>
                  <a:lnTo>
                    <a:pt x="1678076" y="50800"/>
                  </a:lnTo>
                  <a:lnTo>
                    <a:pt x="1683427" y="50800"/>
                  </a:lnTo>
                  <a:lnTo>
                    <a:pt x="1682351" y="38100"/>
                  </a:lnTo>
                  <a:close/>
                </a:path>
                <a:path w="2473960" h="2527300">
                  <a:moveTo>
                    <a:pt x="1698840" y="38100"/>
                  </a:moveTo>
                  <a:lnTo>
                    <a:pt x="1691721" y="38100"/>
                  </a:lnTo>
                  <a:lnTo>
                    <a:pt x="1687126" y="50800"/>
                  </a:lnTo>
                  <a:lnTo>
                    <a:pt x="1695382" y="50800"/>
                  </a:lnTo>
                  <a:lnTo>
                    <a:pt x="1698840" y="38100"/>
                  </a:lnTo>
                  <a:close/>
                </a:path>
                <a:path w="2473960" h="2527300">
                  <a:moveTo>
                    <a:pt x="1733037" y="38100"/>
                  </a:moveTo>
                  <a:lnTo>
                    <a:pt x="1726583" y="38100"/>
                  </a:lnTo>
                  <a:lnTo>
                    <a:pt x="1716904" y="50800"/>
                  </a:lnTo>
                  <a:lnTo>
                    <a:pt x="1724109" y="50800"/>
                  </a:lnTo>
                  <a:lnTo>
                    <a:pt x="1733037" y="38100"/>
                  </a:lnTo>
                  <a:close/>
                </a:path>
                <a:path w="2473960" h="2527300">
                  <a:moveTo>
                    <a:pt x="1743212" y="38100"/>
                  </a:moveTo>
                  <a:lnTo>
                    <a:pt x="1733037" y="38100"/>
                  </a:lnTo>
                  <a:lnTo>
                    <a:pt x="1728529" y="50800"/>
                  </a:lnTo>
                  <a:lnTo>
                    <a:pt x="1741296" y="50800"/>
                  </a:lnTo>
                  <a:lnTo>
                    <a:pt x="1744426" y="40532"/>
                  </a:lnTo>
                  <a:lnTo>
                    <a:pt x="1743212" y="38100"/>
                  </a:lnTo>
                  <a:close/>
                </a:path>
                <a:path w="2473960" h="2527300">
                  <a:moveTo>
                    <a:pt x="1748869" y="38100"/>
                  </a:moveTo>
                  <a:lnTo>
                    <a:pt x="1745168" y="38100"/>
                  </a:lnTo>
                  <a:lnTo>
                    <a:pt x="1744426" y="40532"/>
                  </a:lnTo>
                  <a:lnTo>
                    <a:pt x="1749549" y="50800"/>
                  </a:lnTo>
                  <a:lnTo>
                    <a:pt x="1748869" y="38100"/>
                  </a:lnTo>
                  <a:close/>
                </a:path>
                <a:path w="2473960" h="2527300">
                  <a:moveTo>
                    <a:pt x="1791682" y="38100"/>
                  </a:moveTo>
                  <a:lnTo>
                    <a:pt x="1766846" y="38100"/>
                  </a:lnTo>
                  <a:lnTo>
                    <a:pt x="1771070" y="50800"/>
                  </a:lnTo>
                  <a:lnTo>
                    <a:pt x="1785862" y="50800"/>
                  </a:lnTo>
                  <a:lnTo>
                    <a:pt x="1789502" y="45317"/>
                  </a:lnTo>
                  <a:lnTo>
                    <a:pt x="1791682" y="38100"/>
                  </a:lnTo>
                  <a:close/>
                </a:path>
                <a:path w="2473960" h="2527300">
                  <a:moveTo>
                    <a:pt x="1804315" y="38100"/>
                  </a:moveTo>
                  <a:lnTo>
                    <a:pt x="1794293" y="38100"/>
                  </a:lnTo>
                  <a:lnTo>
                    <a:pt x="1789502" y="45317"/>
                  </a:lnTo>
                  <a:lnTo>
                    <a:pt x="1787846" y="50800"/>
                  </a:lnTo>
                  <a:lnTo>
                    <a:pt x="1800921" y="50800"/>
                  </a:lnTo>
                  <a:lnTo>
                    <a:pt x="1804315" y="38100"/>
                  </a:lnTo>
                  <a:close/>
                </a:path>
                <a:path w="2473960" h="2527300">
                  <a:moveTo>
                    <a:pt x="1843495" y="38100"/>
                  </a:moveTo>
                  <a:lnTo>
                    <a:pt x="1826096" y="38100"/>
                  </a:lnTo>
                  <a:lnTo>
                    <a:pt x="1813657" y="50800"/>
                  </a:lnTo>
                  <a:lnTo>
                    <a:pt x="1836364" y="50800"/>
                  </a:lnTo>
                  <a:lnTo>
                    <a:pt x="1843495" y="38100"/>
                  </a:lnTo>
                  <a:close/>
                </a:path>
                <a:path w="2473960" h="2527300">
                  <a:moveTo>
                    <a:pt x="1903964" y="38100"/>
                  </a:moveTo>
                  <a:lnTo>
                    <a:pt x="1890486" y="38100"/>
                  </a:lnTo>
                  <a:lnTo>
                    <a:pt x="1882691" y="50800"/>
                  </a:lnTo>
                  <a:lnTo>
                    <a:pt x="1896240" y="50800"/>
                  </a:lnTo>
                  <a:lnTo>
                    <a:pt x="1903964" y="38100"/>
                  </a:lnTo>
                  <a:close/>
                </a:path>
                <a:path w="2473960" h="2527300">
                  <a:moveTo>
                    <a:pt x="1933969" y="38100"/>
                  </a:moveTo>
                  <a:lnTo>
                    <a:pt x="1908189" y="38100"/>
                  </a:lnTo>
                  <a:lnTo>
                    <a:pt x="1905777" y="50800"/>
                  </a:lnTo>
                  <a:lnTo>
                    <a:pt x="1924093" y="50800"/>
                  </a:lnTo>
                  <a:lnTo>
                    <a:pt x="1933969" y="38100"/>
                  </a:lnTo>
                  <a:close/>
                </a:path>
                <a:path w="2473960" h="2527300">
                  <a:moveTo>
                    <a:pt x="1944865" y="38100"/>
                  </a:moveTo>
                  <a:lnTo>
                    <a:pt x="1937921" y="38100"/>
                  </a:lnTo>
                  <a:lnTo>
                    <a:pt x="1938463" y="50800"/>
                  </a:lnTo>
                  <a:lnTo>
                    <a:pt x="1944865" y="38100"/>
                  </a:lnTo>
                  <a:close/>
                </a:path>
                <a:path w="2473960" h="2527300">
                  <a:moveTo>
                    <a:pt x="1954935" y="38100"/>
                  </a:moveTo>
                  <a:lnTo>
                    <a:pt x="1944865" y="38100"/>
                  </a:lnTo>
                  <a:lnTo>
                    <a:pt x="1944738" y="50800"/>
                  </a:lnTo>
                  <a:lnTo>
                    <a:pt x="1951873" y="50800"/>
                  </a:lnTo>
                  <a:lnTo>
                    <a:pt x="1955569" y="42191"/>
                  </a:lnTo>
                  <a:lnTo>
                    <a:pt x="1954935" y="38100"/>
                  </a:lnTo>
                  <a:close/>
                </a:path>
                <a:path w="2473960" h="2527300">
                  <a:moveTo>
                    <a:pt x="1979319" y="38100"/>
                  </a:moveTo>
                  <a:lnTo>
                    <a:pt x="1957325" y="38100"/>
                  </a:lnTo>
                  <a:lnTo>
                    <a:pt x="1955808" y="41633"/>
                  </a:lnTo>
                  <a:lnTo>
                    <a:pt x="1955693" y="42851"/>
                  </a:lnTo>
                  <a:lnTo>
                    <a:pt x="1956962" y="50800"/>
                  </a:lnTo>
                  <a:lnTo>
                    <a:pt x="1980513" y="50800"/>
                  </a:lnTo>
                  <a:lnTo>
                    <a:pt x="1979319" y="38100"/>
                  </a:lnTo>
                  <a:close/>
                </a:path>
                <a:path w="2473960" h="2527300">
                  <a:moveTo>
                    <a:pt x="2003835" y="38100"/>
                  </a:moveTo>
                  <a:lnTo>
                    <a:pt x="1982638" y="38100"/>
                  </a:lnTo>
                  <a:lnTo>
                    <a:pt x="1980513" y="50800"/>
                  </a:lnTo>
                  <a:lnTo>
                    <a:pt x="1987739" y="50800"/>
                  </a:lnTo>
                  <a:lnTo>
                    <a:pt x="2003835" y="38100"/>
                  </a:lnTo>
                  <a:close/>
                </a:path>
                <a:path w="2473960" h="2527300">
                  <a:moveTo>
                    <a:pt x="2012104" y="38100"/>
                  </a:moveTo>
                  <a:lnTo>
                    <a:pt x="2006373" y="38100"/>
                  </a:lnTo>
                  <a:lnTo>
                    <a:pt x="2005684" y="50800"/>
                  </a:lnTo>
                  <a:lnTo>
                    <a:pt x="2012104" y="38100"/>
                  </a:lnTo>
                  <a:close/>
                </a:path>
                <a:path w="2473960" h="2527300">
                  <a:moveTo>
                    <a:pt x="2033196" y="50189"/>
                  </a:moveTo>
                  <a:lnTo>
                    <a:pt x="2032601" y="50800"/>
                  </a:lnTo>
                  <a:lnTo>
                    <a:pt x="2033625" y="50800"/>
                  </a:lnTo>
                  <a:lnTo>
                    <a:pt x="2033196" y="50189"/>
                  </a:lnTo>
                  <a:close/>
                </a:path>
                <a:path w="2473960" h="2527300">
                  <a:moveTo>
                    <a:pt x="2065504" y="44991"/>
                  </a:moveTo>
                  <a:lnTo>
                    <a:pt x="2057354" y="50800"/>
                  </a:lnTo>
                  <a:lnTo>
                    <a:pt x="2065038" y="50800"/>
                  </a:lnTo>
                  <a:lnTo>
                    <a:pt x="2065504" y="44991"/>
                  </a:lnTo>
                  <a:close/>
                </a:path>
                <a:path w="2473960" h="2527300">
                  <a:moveTo>
                    <a:pt x="2082302" y="38100"/>
                  </a:moveTo>
                  <a:lnTo>
                    <a:pt x="2077587" y="38100"/>
                  </a:lnTo>
                  <a:lnTo>
                    <a:pt x="2065038" y="50800"/>
                  </a:lnTo>
                  <a:lnTo>
                    <a:pt x="2079924" y="50800"/>
                  </a:lnTo>
                  <a:lnTo>
                    <a:pt x="2082302" y="38100"/>
                  </a:lnTo>
                  <a:close/>
                </a:path>
                <a:path w="2473960" h="2527300">
                  <a:moveTo>
                    <a:pt x="2094490" y="38100"/>
                  </a:moveTo>
                  <a:lnTo>
                    <a:pt x="2084523" y="38100"/>
                  </a:lnTo>
                  <a:lnTo>
                    <a:pt x="2079924" y="50800"/>
                  </a:lnTo>
                  <a:lnTo>
                    <a:pt x="2083040" y="50800"/>
                  </a:lnTo>
                  <a:lnTo>
                    <a:pt x="2094490" y="38100"/>
                  </a:lnTo>
                  <a:close/>
                </a:path>
                <a:path w="2473960" h="2527300">
                  <a:moveTo>
                    <a:pt x="2120760" y="38100"/>
                  </a:moveTo>
                  <a:lnTo>
                    <a:pt x="2101390" y="38100"/>
                  </a:lnTo>
                  <a:lnTo>
                    <a:pt x="2103250" y="50800"/>
                  </a:lnTo>
                  <a:lnTo>
                    <a:pt x="2112509" y="50800"/>
                  </a:lnTo>
                  <a:lnTo>
                    <a:pt x="2120760" y="38100"/>
                  </a:lnTo>
                  <a:close/>
                </a:path>
                <a:path w="2473960" h="2527300">
                  <a:moveTo>
                    <a:pt x="2126307" y="38100"/>
                  </a:moveTo>
                  <a:lnTo>
                    <a:pt x="2120760" y="38100"/>
                  </a:lnTo>
                  <a:lnTo>
                    <a:pt x="2122029" y="50800"/>
                  </a:lnTo>
                  <a:lnTo>
                    <a:pt x="2122773" y="50800"/>
                  </a:lnTo>
                  <a:lnTo>
                    <a:pt x="2126307" y="38100"/>
                  </a:lnTo>
                  <a:close/>
                </a:path>
                <a:path w="2473960" h="2527300">
                  <a:moveTo>
                    <a:pt x="2149304" y="38100"/>
                  </a:moveTo>
                  <a:lnTo>
                    <a:pt x="2146478" y="38100"/>
                  </a:lnTo>
                  <a:lnTo>
                    <a:pt x="2141972" y="50800"/>
                  </a:lnTo>
                  <a:lnTo>
                    <a:pt x="2148464" y="50800"/>
                  </a:lnTo>
                  <a:lnTo>
                    <a:pt x="2149304" y="38100"/>
                  </a:lnTo>
                  <a:close/>
                </a:path>
                <a:path w="2473960" h="2527300">
                  <a:moveTo>
                    <a:pt x="2162154" y="38100"/>
                  </a:moveTo>
                  <a:lnTo>
                    <a:pt x="2161459" y="38100"/>
                  </a:lnTo>
                  <a:lnTo>
                    <a:pt x="2150081" y="50800"/>
                  </a:lnTo>
                  <a:lnTo>
                    <a:pt x="2155499" y="50800"/>
                  </a:lnTo>
                  <a:lnTo>
                    <a:pt x="2162154" y="38100"/>
                  </a:lnTo>
                  <a:close/>
                </a:path>
                <a:path w="2473960" h="2527300">
                  <a:moveTo>
                    <a:pt x="2169911" y="38100"/>
                  </a:moveTo>
                  <a:lnTo>
                    <a:pt x="2162154" y="38100"/>
                  </a:lnTo>
                  <a:lnTo>
                    <a:pt x="2161606" y="50800"/>
                  </a:lnTo>
                  <a:lnTo>
                    <a:pt x="2170054" y="50800"/>
                  </a:lnTo>
                  <a:lnTo>
                    <a:pt x="2169911" y="38100"/>
                  </a:lnTo>
                  <a:close/>
                </a:path>
                <a:path w="2473960" h="2527300">
                  <a:moveTo>
                    <a:pt x="2183272" y="38100"/>
                  </a:moveTo>
                  <a:lnTo>
                    <a:pt x="2179682" y="38100"/>
                  </a:lnTo>
                  <a:lnTo>
                    <a:pt x="2170054" y="50800"/>
                  </a:lnTo>
                  <a:lnTo>
                    <a:pt x="2176297" y="50800"/>
                  </a:lnTo>
                  <a:lnTo>
                    <a:pt x="2183272" y="38100"/>
                  </a:lnTo>
                  <a:close/>
                </a:path>
                <a:path w="2473960" h="2527300">
                  <a:moveTo>
                    <a:pt x="2192622" y="38100"/>
                  </a:moveTo>
                  <a:lnTo>
                    <a:pt x="2188120" y="38100"/>
                  </a:lnTo>
                  <a:lnTo>
                    <a:pt x="2185301" y="50800"/>
                  </a:lnTo>
                  <a:lnTo>
                    <a:pt x="2193463" y="50800"/>
                  </a:lnTo>
                  <a:lnTo>
                    <a:pt x="2192622" y="38100"/>
                  </a:lnTo>
                  <a:close/>
                </a:path>
                <a:path w="2473960" h="2527300">
                  <a:moveTo>
                    <a:pt x="2214624" y="38100"/>
                  </a:moveTo>
                  <a:lnTo>
                    <a:pt x="2197723" y="38100"/>
                  </a:lnTo>
                  <a:lnTo>
                    <a:pt x="2198565" y="50800"/>
                  </a:lnTo>
                  <a:lnTo>
                    <a:pt x="2208281" y="50800"/>
                  </a:lnTo>
                  <a:lnTo>
                    <a:pt x="2214624" y="38100"/>
                  </a:lnTo>
                  <a:close/>
                </a:path>
                <a:path w="2473960" h="2527300">
                  <a:moveTo>
                    <a:pt x="2228437" y="38100"/>
                  </a:moveTo>
                  <a:lnTo>
                    <a:pt x="2222278" y="38100"/>
                  </a:lnTo>
                  <a:lnTo>
                    <a:pt x="2218060" y="50800"/>
                  </a:lnTo>
                  <a:lnTo>
                    <a:pt x="2226159" y="50800"/>
                  </a:lnTo>
                  <a:lnTo>
                    <a:pt x="2228437" y="38100"/>
                  </a:lnTo>
                  <a:close/>
                </a:path>
                <a:path w="2473960" h="2527300">
                  <a:moveTo>
                    <a:pt x="2264197" y="38100"/>
                  </a:moveTo>
                  <a:lnTo>
                    <a:pt x="2248024" y="38100"/>
                  </a:lnTo>
                  <a:lnTo>
                    <a:pt x="2257113" y="50800"/>
                  </a:lnTo>
                  <a:lnTo>
                    <a:pt x="2264464" y="50800"/>
                  </a:lnTo>
                  <a:lnTo>
                    <a:pt x="2270792" y="45076"/>
                  </a:lnTo>
                  <a:lnTo>
                    <a:pt x="2264197" y="38100"/>
                  </a:lnTo>
                  <a:close/>
                </a:path>
                <a:path w="2473960" h="2527300">
                  <a:moveTo>
                    <a:pt x="2286232" y="38100"/>
                  </a:moveTo>
                  <a:lnTo>
                    <a:pt x="2278504" y="38100"/>
                  </a:lnTo>
                  <a:lnTo>
                    <a:pt x="2270792" y="45076"/>
                  </a:lnTo>
                  <a:lnTo>
                    <a:pt x="2276203" y="50800"/>
                  </a:lnTo>
                  <a:lnTo>
                    <a:pt x="2286193" y="50800"/>
                  </a:lnTo>
                  <a:lnTo>
                    <a:pt x="2288059" y="48816"/>
                  </a:lnTo>
                  <a:lnTo>
                    <a:pt x="2287995" y="48073"/>
                  </a:lnTo>
                  <a:lnTo>
                    <a:pt x="2286232" y="38100"/>
                  </a:lnTo>
                  <a:close/>
                </a:path>
                <a:path w="2473960" h="2527300">
                  <a:moveTo>
                    <a:pt x="2317045" y="38100"/>
                  </a:moveTo>
                  <a:lnTo>
                    <a:pt x="2298144" y="38100"/>
                  </a:lnTo>
                  <a:lnTo>
                    <a:pt x="2288115" y="48757"/>
                  </a:lnTo>
                  <a:lnTo>
                    <a:pt x="2288476" y="50800"/>
                  </a:lnTo>
                  <a:lnTo>
                    <a:pt x="2299126" y="50800"/>
                  </a:lnTo>
                  <a:lnTo>
                    <a:pt x="2316752" y="40532"/>
                  </a:lnTo>
                  <a:lnTo>
                    <a:pt x="2316873" y="40178"/>
                  </a:lnTo>
                  <a:lnTo>
                    <a:pt x="2317045" y="38100"/>
                  </a:lnTo>
                  <a:close/>
                </a:path>
                <a:path w="2473960" h="2527300">
                  <a:moveTo>
                    <a:pt x="2320087" y="38589"/>
                  </a:moveTo>
                  <a:lnTo>
                    <a:pt x="2316848" y="40476"/>
                  </a:lnTo>
                  <a:lnTo>
                    <a:pt x="2315992" y="50800"/>
                  </a:lnTo>
                  <a:lnTo>
                    <a:pt x="2320087" y="38589"/>
                  </a:lnTo>
                  <a:close/>
                </a:path>
                <a:path w="2473960" h="2527300">
                  <a:moveTo>
                    <a:pt x="2362377" y="38100"/>
                  </a:moveTo>
                  <a:lnTo>
                    <a:pt x="2354708" y="38100"/>
                  </a:lnTo>
                  <a:lnTo>
                    <a:pt x="2352161" y="50800"/>
                  </a:lnTo>
                  <a:lnTo>
                    <a:pt x="2362377" y="38100"/>
                  </a:lnTo>
                  <a:close/>
                </a:path>
                <a:path w="2473960" h="2527300">
                  <a:moveTo>
                    <a:pt x="2403858" y="38100"/>
                  </a:moveTo>
                  <a:lnTo>
                    <a:pt x="2383288" y="38100"/>
                  </a:lnTo>
                  <a:lnTo>
                    <a:pt x="2379628" y="50800"/>
                  </a:lnTo>
                  <a:lnTo>
                    <a:pt x="2387731" y="50800"/>
                  </a:lnTo>
                  <a:lnTo>
                    <a:pt x="2403858" y="38100"/>
                  </a:lnTo>
                  <a:close/>
                </a:path>
                <a:path w="2473960" h="2527300">
                  <a:moveTo>
                    <a:pt x="2421885" y="38100"/>
                  </a:moveTo>
                  <a:lnTo>
                    <a:pt x="2413385" y="38100"/>
                  </a:lnTo>
                  <a:lnTo>
                    <a:pt x="2401689" y="50800"/>
                  </a:lnTo>
                  <a:lnTo>
                    <a:pt x="2414662" y="50800"/>
                  </a:lnTo>
                  <a:lnTo>
                    <a:pt x="2421941" y="38968"/>
                  </a:lnTo>
                  <a:lnTo>
                    <a:pt x="2421885" y="38100"/>
                  </a:lnTo>
                  <a:close/>
                </a:path>
                <a:path w="2473960" h="2527300">
                  <a:moveTo>
                    <a:pt x="2422080" y="38742"/>
                  </a:moveTo>
                  <a:lnTo>
                    <a:pt x="2422076" y="39924"/>
                  </a:lnTo>
                  <a:lnTo>
                    <a:pt x="2423218" y="50800"/>
                  </a:lnTo>
                  <a:lnTo>
                    <a:pt x="2425734" y="50800"/>
                  </a:lnTo>
                  <a:lnTo>
                    <a:pt x="2422080" y="38742"/>
                  </a:lnTo>
                  <a:close/>
                </a:path>
                <a:path w="2473960" h="2527300">
                  <a:moveTo>
                    <a:pt x="2430684" y="38100"/>
                  </a:moveTo>
                  <a:lnTo>
                    <a:pt x="2430401" y="38100"/>
                  </a:lnTo>
                  <a:lnTo>
                    <a:pt x="2428892" y="50800"/>
                  </a:lnTo>
                  <a:lnTo>
                    <a:pt x="2430224" y="50800"/>
                  </a:lnTo>
                  <a:lnTo>
                    <a:pt x="2430684" y="38100"/>
                  </a:lnTo>
                  <a:close/>
                </a:path>
                <a:path w="2473960" h="2527300">
                  <a:moveTo>
                    <a:pt x="2468330" y="38100"/>
                  </a:moveTo>
                  <a:lnTo>
                    <a:pt x="2434105" y="38100"/>
                  </a:lnTo>
                  <a:lnTo>
                    <a:pt x="2432106" y="50800"/>
                  </a:lnTo>
                  <a:lnTo>
                    <a:pt x="2464935" y="50800"/>
                  </a:lnTo>
                  <a:lnTo>
                    <a:pt x="2468330" y="38100"/>
                  </a:lnTo>
                  <a:close/>
                </a:path>
                <a:path w="2473960" h="2527300">
                  <a:moveTo>
                    <a:pt x="1391226" y="38100"/>
                  </a:moveTo>
                  <a:lnTo>
                    <a:pt x="1386228" y="38100"/>
                  </a:lnTo>
                  <a:lnTo>
                    <a:pt x="1389098" y="50700"/>
                  </a:lnTo>
                  <a:lnTo>
                    <a:pt x="1391226" y="38100"/>
                  </a:lnTo>
                  <a:close/>
                </a:path>
                <a:path w="2473960" h="2527300">
                  <a:moveTo>
                    <a:pt x="115498" y="38100"/>
                  </a:moveTo>
                  <a:lnTo>
                    <a:pt x="93603" y="38100"/>
                  </a:lnTo>
                  <a:lnTo>
                    <a:pt x="108643" y="50514"/>
                  </a:lnTo>
                  <a:lnTo>
                    <a:pt x="115498" y="38100"/>
                  </a:lnTo>
                  <a:close/>
                </a:path>
                <a:path w="2473960" h="2527300">
                  <a:moveTo>
                    <a:pt x="1310596" y="38100"/>
                  </a:moveTo>
                  <a:lnTo>
                    <a:pt x="1290225" y="38100"/>
                  </a:lnTo>
                  <a:lnTo>
                    <a:pt x="1299873" y="50504"/>
                  </a:lnTo>
                  <a:lnTo>
                    <a:pt x="1310596" y="38100"/>
                  </a:lnTo>
                  <a:close/>
                </a:path>
                <a:path w="2473960" h="2527300">
                  <a:moveTo>
                    <a:pt x="2044973" y="38100"/>
                  </a:moveTo>
                  <a:lnTo>
                    <a:pt x="2024704" y="38100"/>
                  </a:lnTo>
                  <a:lnTo>
                    <a:pt x="2033196" y="50189"/>
                  </a:lnTo>
                  <a:lnTo>
                    <a:pt x="2044973" y="38100"/>
                  </a:lnTo>
                  <a:close/>
                </a:path>
                <a:path w="2473960" h="2527300">
                  <a:moveTo>
                    <a:pt x="656145" y="38100"/>
                  </a:moveTo>
                  <a:lnTo>
                    <a:pt x="651698" y="38100"/>
                  </a:lnTo>
                  <a:lnTo>
                    <a:pt x="655507" y="48816"/>
                  </a:lnTo>
                  <a:lnTo>
                    <a:pt x="656145" y="38100"/>
                  </a:lnTo>
                  <a:close/>
                </a:path>
                <a:path w="2473960" h="2527300">
                  <a:moveTo>
                    <a:pt x="938972" y="38100"/>
                  </a:moveTo>
                  <a:lnTo>
                    <a:pt x="932952" y="38100"/>
                  </a:lnTo>
                  <a:lnTo>
                    <a:pt x="936240" y="48801"/>
                  </a:lnTo>
                  <a:lnTo>
                    <a:pt x="938972" y="38100"/>
                  </a:lnTo>
                  <a:close/>
                </a:path>
                <a:path w="2473960" h="2527300">
                  <a:moveTo>
                    <a:pt x="155280" y="38100"/>
                  </a:moveTo>
                  <a:lnTo>
                    <a:pt x="151289" y="38100"/>
                  </a:lnTo>
                  <a:lnTo>
                    <a:pt x="153509" y="48073"/>
                  </a:lnTo>
                  <a:lnTo>
                    <a:pt x="155280" y="38100"/>
                  </a:lnTo>
                  <a:close/>
                </a:path>
                <a:path w="2473960" h="2527300">
                  <a:moveTo>
                    <a:pt x="1673421" y="38100"/>
                  </a:moveTo>
                  <a:lnTo>
                    <a:pt x="1669148" y="38100"/>
                  </a:lnTo>
                  <a:lnTo>
                    <a:pt x="1670505" y="47546"/>
                  </a:lnTo>
                  <a:lnTo>
                    <a:pt x="1673421" y="38100"/>
                  </a:lnTo>
                  <a:close/>
                </a:path>
                <a:path w="2473960" h="2527300">
                  <a:moveTo>
                    <a:pt x="239166" y="38100"/>
                  </a:moveTo>
                  <a:lnTo>
                    <a:pt x="231463" y="38100"/>
                  </a:lnTo>
                  <a:lnTo>
                    <a:pt x="235905" y="47366"/>
                  </a:lnTo>
                  <a:lnTo>
                    <a:pt x="239166" y="38100"/>
                  </a:lnTo>
                  <a:close/>
                </a:path>
                <a:path w="2473960" h="2527300">
                  <a:moveTo>
                    <a:pt x="1794293" y="38100"/>
                  </a:moveTo>
                  <a:lnTo>
                    <a:pt x="1791682" y="38100"/>
                  </a:lnTo>
                  <a:lnTo>
                    <a:pt x="1789502" y="45317"/>
                  </a:lnTo>
                  <a:lnTo>
                    <a:pt x="1794293" y="38100"/>
                  </a:lnTo>
                  <a:close/>
                </a:path>
                <a:path w="2473960" h="2527300">
                  <a:moveTo>
                    <a:pt x="2075174" y="38100"/>
                  </a:moveTo>
                  <a:lnTo>
                    <a:pt x="2066056" y="38100"/>
                  </a:lnTo>
                  <a:lnTo>
                    <a:pt x="2065504" y="44991"/>
                  </a:lnTo>
                  <a:lnTo>
                    <a:pt x="2075174" y="38100"/>
                  </a:lnTo>
                  <a:close/>
                </a:path>
                <a:path w="2473960" h="2527300">
                  <a:moveTo>
                    <a:pt x="48419" y="38100"/>
                  </a:moveTo>
                  <a:lnTo>
                    <a:pt x="45858" y="42191"/>
                  </a:lnTo>
                  <a:lnTo>
                    <a:pt x="47354" y="44966"/>
                  </a:lnTo>
                  <a:lnTo>
                    <a:pt x="48419" y="38100"/>
                  </a:lnTo>
                  <a:close/>
                </a:path>
                <a:path w="2473960" h="2527300">
                  <a:moveTo>
                    <a:pt x="1339517" y="38100"/>
                  </a:moveTo>
                  <a:lnTo>
                    <a:pt x="1331225" y="38100"/>
                  </a:lnTo>
                  <a:lnTo>
                    <a:pt x="1331554" y="44367"/>
                  </a:lnTo>
                  <a:lnTo>
                    <a:pt x="1339517" y="38100"/>
                  </a:lnTo>
                  <a:close/>
                </a:path>
                <a:path w="2473960" h="2527300">
                  <a:moveTo>
                    <a:pt x="603860" y="38100"/>
                  </a:moveTo>
                  <a:lnTo>
                    <a:pt x="596395" y="38100"/>
                  </a:lnTo>
                  <a:lnTo>
                    <a:pt x="597439" y="43742"/>
                  </a:lnTo>
                  <a:lnTo>
                    <a:pt x="603860" y="38100"/>
                  </a:lnTo>
                  <a:close/>
                </a:path>
                <a:path w="2473960" h="2527300">
                  <a:moveTo>
                    <a:pt x="1058239" y="38100"/>
                  </a:moveTo>
                  <a:lnTo>
                    <a:pt x="1056556" y="38100"/>
                  </a:lnTo>
                  <a:lnTo>
                    <a:pt x="1055832" y="42851"/>
                  </a:lnTo>
                  <a:lnTo>
                    <a:pt x="1058239" y="38100"/>
                  </a:lnTo>
                  <a:close/>
                </a:path>
                <a:path w="2473960" h="2527300">
                  <a:moveTo>
                    <a:pt x="1203409" y="38100"/>
                  </a:moveTo>
                  <a:lnTo>
                    <a:pt x="1201349" y="38100"/>
                  </a:lnTo>
                  <a:lnTo>
                    <a:pt x="1203967" y="42656"/>
                  </a:lnTo>
                  <a:lnTo>
                    <a:pt x="1203409" y="38100"/>
                  </a:lnTo>
                  <a:close/>
                </a:path>
                <a:path w="2473960" h="2527300">
                  <a:moveTo>
                    <a:pt x="48419" y="38100"/>
                  </a:moveTo>
                  <a:lnTo>
                    <a:pt x="43653" y="38100"/>
                  </a:lnTo>
                  <a:lnTo>
                    <a:pt x="45858" y="42191"/>
                  </a:lnTo>
                  <a:lnTo>
                    <a:pt x="48419" y="38100"/>
                  </a:lnTo>
                  <a:close/>
                </a:path>
                <a:path w="2473960" h="2527300">
                  <a:moveTo>
                    <a:pt x="1964258" y="25400"/>
                  </a:moveTo>
                  <a:lnTo>
                    <a:pt x="1814593" y="25400"/>
                  </a:lnTo>
                  <a:lnTo>
                    <a:pt x="1814852" y="38100"/>
                  </a:lnTo>
                  <a:lnTo>
                    <a:pt x="1954935" y="38100"/>
                  </a:lnTo>
                  <a:lnTo>
                    <a:pt x="1955583" y="42159"/>
                  </a:lnTo>
                  <a:lnTo>
                    <a:pt x="1957325" y="38100"/>
                  </a:lnTo>
                  <a:lnTo>
                    <a:pt x="1958450" y="36485"/>
                  </a:lnTo>
                  <a:lnTo>
                    <a:pt x="1964258" y="25400"/>
                  </a:lnTo>
                  <a:close/>
                </a:path>
                <a:path w="2473960" h="2527300">
                  <a:moveTo>
                    <a:pt x="1010812" y="38100"/>
                  </a:moveTo>
                  <a:lnTo>
                    <a:pt x="1008123" y="38100"/>
                  </a:lnTo>
                  <a:lnTo>
                    <a:pt x="1010146" y="41633"/>
                  </a:lnTo>
                  <a:lnTo>
                    <a:pt x="1010812" y="38100"/>
                  </a:lnTo>
                  <a:close/>
                </a:path>
                <a:path w="2473960" h="2527300">
                  <a:moveTo>
                    <a:pt x="1745168" y="38100"/>
                  </a:moveTo>
                  <a:lnTo>
                    <a:pt x="1743212" y="38100"/>
                  </a:lnTo>
                  <a:lnTo>
                    <a:pt x="1744426" y="40532"/>
                  </a:lnTo>
                  <a:lnTo>
                    <a:pt x="1745168" y="38100"/>
                  </a:lnTo>
                  <a:close/>
                </a:path>
                <a:path w="2473960" h="2527300">
                  <a:moveTo>
                    <a:pt x="1066462" y="25400"/>
                  </a:moveTo>
                  <a:lnTo>
                    <a:pt x="858819" y="25400"/>
                  </a:lnTo>
                  <a:lnTo>
                    <a:pt x="851858" y="34835"/>
                  </a:lnTo>
                  <a:lnTo>
                    <a:pt x="851462" y="38100"/>
                  </a:lnTo>
                  <a:lnTo>
                    <a:pt x="851933" y="40178"/>
                  </a:lnTo>
                  <a:lnTo>
                    <a:pt x="852886" y="38100"/>
                  </a:lnTo>
                  <a:lnTo>
                    <a:pt x="1064347" y="38100"/>
                  </a:lnTo>
                  <a:lnTo>
                    <a:pt x="1066462" y="25400"/>
                  </a:lnTo>
                  <a:close/>
                </a:path>
                <a:path w="2473960" h="2527300">
                  <a:moveTo>
                    <a:pt x="1210395" y="38100"/>
                  </a:moveTo>
                  <a:lnTo>
                    <a:pt x="1209777" y="38100"/>
                  </a:lnTo>
                  <a:lnTo>
                    <a:pt x="1209615" y="39924"/>
                  </a:lnTo>
                  <a:lnTo>
                    <a:pt x="1210395" y="38100"/>
                  </a:lnTo>
                  <a:close/>
                </a:path>
                <a:path w="2473960" h="2527300">
                  <a:moveTo>
                    <a:pt x="1231104" y="12700"/>
                  </a:moveTo>
                  <a:lnTo>
                    <a:pt x="1172128" y="12700"/>
                  </a:lnTo>
                  <a:lnTo>
                    <a:pt x="1172390" y="25400"/>
                  </a:lnTo>
                  <a:lnTo>
                    <a:pt x="1224829" y="25400"/>
                  </a:lnTo>
                  <a:lnTo>
                    <a:pt x="1220597" y="38100"/>
                  </a:lnTo>
                  <a:lnTo>
                    <a:pt x="1220326" y="38100"/>
                  </a:lnTo>
                  <a:lnTo>
                    <a:pt x="1220719" y="39225"/>
                  </a:lnTo>
                  <a:lnTo>
                    <a:pt x="1220944" y="38100"/>
                  </a:lnTo>
                  <a:lnTo>
                    <a:pt x="1226866" y="25400"/>
                  </a:lnTo>
                  <a:lnTo>
                    <a:pt x="1231104" y="12700"/>
                  </a:lnTo>
                  <a:close/>
                </a:path>
                <a:path w="2473960" h="2527300">
                  <a:moveTo>
                    <a:pt x="34801" y="38100"/>
                  </a:moveTo>
                  <a:lnTo>
                    <a:pt x="34450" y="38100"/>
                  </a:lnTo>
                  <a:lnTo>
                    <a:pt x="34466" y="38968"/>
                  </a:lnTo>
                  <a:lnTo>
                    <a:pt x="34801" y="38100"/>
                  </a:lnTo>
                  <a:close/>
                </a:path>
                <a:path w="2473960" h="2527300">
                  <a:moveTo>
                    <a:pt x="433615" y="38100"/>
                  </a:moveTo>
                  <a:lnTo>
                    <a:pt x="432778" y="38100"/>
                  </a:lnTo>
                  <a:lnTo>
                    <a:pt x="432879" y="38859"/>
                  </a:lnTo>
                  <a:lnTo>
                    <a:pt x="433615" y="38100"/>
                  </a:lnTo>
                  <a:close/>
                </a:path>
                <a:path w="2473960" h="2527300">
                  <a:moveTo>
                    <a:pt x="2422475" y="38100"/>
                  </a:moveTo>
                  <a:lnTo>
                    <a:pt x="2421885" y="38100"/>
                  </a:lnTo>
                  <a:lnTo>
                    <a:pt x="2422080" y="38742"/>
                  </a:lnTo>
                  <a:lnTo>
                    <a:pt x="2422475" y="38100"/>
                  </a:lnTo>
                  <a:close/>
                </a:path>
                <a:path w="2473960" h="2527300">
                  <a:moveTo>
                    <a:pt x="2330129" y="25400"/>
                  </a:moveTo>
                  <a:lnTo>
                    <a:pt x="2193923" y="25400"/>
                  </a:lnTo>
                  <a:lnTo>
                    <a:pt x="2191926" y="38100"/>
                  </a:lnTo>
                  <a:lnTo>
                    <a:pt x="2320251" y="38100"/>
                  </a:lnTo>
                  <a:lnTo>
                    <a:pt x="2320087" y="38589"/>
                  </a:lnTo>
                  <a:lnTo>
                    <a:pt x="2320928" y="38100"/>
                  </a:lnTo>
                  <a:lnTo>
                    <a:pt x="2326794" y="33105"/>
                  </a:lnTo>
                  <a:lnTo>
                    <a:pt x="2330129" y="25400"/>
                  </a:lnTo>
                  <a:close/>
                </a:path>
                <a:path w="2473960" h="2527300">
                  <a:moveTo>
                    <a:pt x="93603" y="38100"/>
                  </a:moveTo>
                  <a:lnTo>
                    <a:pt x="93445" y="38100"/>
                  </a:lnTo>
                  <a:lnTo>
                    <a:pt x="93581" y="38210"/>
                  </a:lnTo>
                  <a:close/>
                </a:path>
                <a:path w="2473960" h="2527300">
                  <a:moveTo>
                    <a:pt x="15305" y="25400"/>
                  </a:moveTo>
                  <a:lnTo>
                    <a:pt x="12972" y="38100"/>
                  </a:lnTo>
                  <a:lnTo>
                    <a:pt x="21489" y="38100"/>
                  </a:lnTo>
                  <a:lnTo>
                    <a:pt x="15305" y="25400"/>
                  </a:lnTo>
                  <a:close/>
                </a:path>
                <a:path w="2473960" h="2527300">
                  <a:moveTo>
                    <a:pt x="32574" y="25400"/>
                  </a:moveTo>
                  <a:lnTo>
                    <a:pt x="29553" y="38100"/>
                  </a:lnTo>
                  <a:lnTo>
                    <a:pt x="34019" y="38100"/>
                  </a:lnTo>
                  <a:lnTo>
                    <a:pt x="32574" y="25400"/>
                  </a:lnTo>
                  <a:close/>
                </a:path>
                <a:path w="2473960" h="2527300">
                  <a:moveTo>
                    <a:pt x="39513" y="26699"/>
                  </a:moveTo>
                  <a:lnTo>
                    <a:pt x="38841" y="38100"/>
                  </a:lnTo>
                  <a:lnTo>
                    <a:pt x="44625" y="38100"/>
                  </a:lnTo>
                  <a:lnTo>
                    <a:pt x="43109" y="32042"/>
                  </a:lnTo>
                  <a:lnTo>
                    <a:pt x="39513" y="26699"/>
                  </a:lnTo>
                  <a:close/>
                </a:path>
                <a:path w="2473960" h="2527300">
                  <a:moveTo>
                    <a:pt x="88939" y="25400"/>
                  </a:moveTo>
                  <a:lnTo>
                    <a:pt x="41446" y="25400"/>
                  </a:lnTo>
                  <a:lnTo>
                    <a:pt x="43109" y="32042"/>
                  </a:lnTo>
                  <a:lnTo>
                    <a:pt x="47185" y="38100"/>
                  </a:lnTo>
                  <a:lnTo>
                    <a:pt x="91625" y="38100"/>
                  </a:lnTo>
                  <a:lnTo>
                    <a:pt x="88939" y="25400"/>
                  </a:lnTo>
                  <a:close/>
                </a:path>
                <a:path w="2473960" h="2527300">
                  <a:moveTo>
                    <a:pt x="109634" y="25400"/>
                  </a:moveTo>
                  <a:lnTo>
                    <a:pt x="98084" y="25400"/>
                  </a:lnTo>
                  <a:lnTo>
                    <a:pt x="91625" y="38100"/>
                  </a:lnTo>
                  <a:lnTo>
                    <a:pt x="114201" y="38100"/>
                  </a:lnTo>
                  <a:lnTo>
                    <a:pt x="109634" y="25400"/>
                  </a:lnTo>
                  <a:close/>
                </a:path>
                <a:path w="2473960" h="2527300">
                  <a:moveTo>
                    <a:pt x="246202" y="25400"/>
                  </a:moveTo>
                  <a:lnTo>
                    <a:pt x="115374" y="25400"/>
                  </a:lnTo>
                  <a:lnTo>
                    <a:pt x="117120" y="38100"/>
                  </a:lnTo>
                  <a:lnTo>
                    <a:pt x="243749" y="38100"/>
                  </a:lnTo>
                  <a:lnTo>
                    <a:pt x="246202" y="25400"/>
                  </a:lnTo>
                  <a:close/>
                </a:path>
                <a:path w="2473960" h="2527300">
                  <a:moveTo>
                    <a:pt x="306339" y="25400"/>
                  </a:moveTo>
                  <a:lnTo>
                    <a:pt x="252085" y="25400"/>
                  </a:lnTo>
                  <a:lnTo>
                    <a:pt x="248488" y="38100"/>
                  </a:lnTo>
                  <a:lnTo>
                    <a:pt x="297968" y="38100"/>
                  </a:lnTo>
                  <a:lnTo>
                    <a:pt x="306339" y="25400"/>
                  </a:lnTo>
                  <a:close/>
                </a:path>
                <a:path w="2473960" h="2527300">
                  <a:moveTo>
                    <a:pt x="321158" y="25400"/>
                  </a:moveTo>
                  <a:lnTo>
                    <a:pt x="306339" y="25400"/>
                  </a:lnTo>
                  <a:lnTo>
                    <a:pt x="311499" y="38100"/>
                  </a:lnTo>
                  <a:lnTo>
                    <a:pt x="317908" y="38100"/>
                  </a:lnTo>
                  <a:lnTo>
                    <a:pt x="321158" y="25400"/>
                  </a:lnTo>
                  <a:close/>
                </a:path>
                <a:path w="2473960" h="2527300">
                  <a:moveTo>
                    <a:pt x="332013" y="25400"/>
                  </a:moveTo>
                  <a:lnTo>
                    <a:pt x="321158" y="25400"/>
                  </a:lnTo>
                  <a:lnTo>
                    <a:pt x="318692" y="38100"/>
                  </a:lnTo>
                  <a:lnTo>
                    <a:pt x="331883" y="38100"/>
                  </a:lnTo>
                  <a:lnTo>
                    <a:pt x="332013" y="25400"/>
                  </a:lnTo>
                  <a:close/>
                </a:path>
                <a:path w="2473960" h="2527300">
                  <a:moveTo>
                    <a:pt x="374706" y="25400"/>
                  </a:moveTo>
                  <a:lnTo>
                    <a:pt x="337364" y="25400"/>
                  </a:lnTo>
                  <a:lnTo>
                    <a:pt x="331883" y="38100"/>
                  </a:lnTo>
                  <a:lnTo>
                    <a:pt x="382630" y="38100"/>
                  </a:lnTo>
                  <a:lnTo>
                    <a:pt x="374706" y="25400"/>
                  </a:lnTo>
                  <a:close/>
                </a:path>
                <a:path w="2473960" h="2527300">
                  <a:moveTo>
                    <a:pt x="485400" y="25400"/>
                  </a:moveTo>
                  <a:lnTo>
                    <a:pt x="386096" y="25400"/>
                  </a:lnTo>
                  <a:lnTo>
                    <a:pt x="392286" y="38100"/>
                  </a:lnTo>
                  <a:lnTo>
                    <a:pt x="483589" y="38100"/>
                  </a:lnTo>
                  <a:lnTo>
                    <a:pt x="485400" y="25400"/>
                  </a:lnTo>
                  <a:close/>
                </a:path>
                <a:path w="2473960" h="2527300">
                  <a:moveTo>
                    <a:pt x="551981" y="25400"/>
                  </a:moveTo>
                  <a:lnTo>
                    <a:pt x="488996" y="25400"/>
                  </a:lnTo>
                  <a:lnTo>
                    <a:pt x="485452" y="38100"/>
                  </a:lnTo>
                  <a:lnTo>
                    <a:pt x="556246" y="38100"/>
                  </a:lnTo>
                  <a:lnTo>
                    <a:pt x="551981" y="25400"/>
                  </a:lnTo>
                  <a:close/>
                </a:path>
                <a:path w="2473960" h="2527300">
                  <a:moveTo>
                    <a:pt x="657957" y="25400"/>
                  </a:moveTo>
                  <a:lnTo>
                    <a:pt x="566668" y="25400"/>
                  </a:lnTo>
                  <a:lnTo>
                    <a:pt x="563128" y="38100"/>
                  </a:lnTo>
                  <a:lnTo>
                    <a:pt x="653218" y="38100"/>
                  </a:lnTo>
                  <a:lnTo>
                    <a:pt x="657957" y="25400"/>
                  </a:lnTo>
                  <a:close/>
                </a:path>
                <a:path w="2473960" h="2527300">
                  <a:moveTo>
                    <a:pt x="716965" y="25400"/>
                  </a:moveTo>
                  <a:lnTo>
                    <a:pt x="657957" y="25400"/>
                  </a:lnTo>
                  <a:lnTo>
                    <a:pt x="657398" y="38100"/>
                  </a:lnTo>
                  <a:lnTo>
                    <a:pt x="715630" y="38100"/>
                  </a:lnTo>
                  <a:lnTo>
                    <a:pt x="716965" y="25400"/>
                  </a:lnTo>
                  <a:close/>
                </a:path>
                <a:path w="2473960" h="2527300">
                  <a:moveTo>
                    <a:pt x="1224829" y="25400"/>
                  </a:moveTo>
                  <a:lnTo>
                    <a:pt x="1076029" y="25400"/>
                  </a:lnTo>
                  <a:lnTo>
                    <a:pt x="1076814" y="38100"/>
                  </a:lnTo>
                  <a:lnTo>
                    <a:pt x="1220597" y="38100"/>
                  </a:lnTo>
                  <a:lnTo>
                    <a:pt x="1224829" y="25400"/>
                  </a:lnTo>
                  <a:close/>
                </a:path>
                <a:path w="2473960" h="2527300">
                  <a:moveTo>
                    <a:pt x="1396769" y="25400"/>
                  </a:moveTo>
                  <a:lnTo>
                    <a:pt x="1305199" y="25400"/>
                  </a:lnTo>
                  <a:lnTo>
                    <a:pt x="1300272" y="38100"/>
                  </a:lnTo>
                  <a:lnTo>
                    <a:pt x="1390301" y="38100"/>
                  </a:lnTo>
                  <a:lnTo>
                    <a:pt x="1396769" y="25400"/>
                  </a:lnTo>
                  <a:close/>
                </a:path>
                <a:path w="2473960" h="2527300">
                  <a:moveTo>
                    <a:pt x="1455444" y="25400"/>
                  </a:moveTo>
                  <a:lnTo>
                    <a:pt x="1396769" y="25400"/>
                  </a:lnTo>
                  <a:lnTo>
                    <a:pt x="1395103" y="38100"/>
                  </a:lnTo>
                  <a:lnTo>
                    <a:pt x="1453778" y="38100"/>
                  </a:lnTo>
                  <a:lnTo>
                    <a:pt x="1455444" y="25400"/>
                  </a:lnTo>
                  <a:close/>
                </a:path>
                <a:path w="2473960" h="2527300">
                  <a:moveTo>
                    <a:pt x="2029239" y="25400"/>
                  </a:moveTo>
                  <a:lnTo>
                    <a:pt x="1966174" y="25400"/>
                  </a:lnTo>
                  <a:lnTo>
                    <a:pt x="1958450" y="36485"/>
                  </a:lnTo>
                  <a:lnTo>
                    <a:pt x="1957604" y="38100"/>
                  </a:lnTo>
                  <a:lnTo>
                    <a:pt x="2031200" y="38100"/>
                  </a:lnTo>
                  <a:lnTo>
                    <a:pt x="2029239" y="25400"/>
                  </a:lnTo>
                  <a:close/>
                </a:path>
                <a:path w="2473960" h="2527300">
                  <a:moveTo>
                    <a:pt x="2135581" y="25400"/>
                  </a:moveTo>
                  <a:lnTo>
                    <a:pt x="2043730" y="25400"/>
                  </a:lnTo>
                  <a:lnTo>
                    <a:pt x="2037416" y="38100"/>
                  </a:lnTo>
                  <a:lnTo>
                    <a:pt x="2127383" y="38100"/>
                  </a:lnTo>
                  <a:lnTo>
                    <a:pt x="2135581" y="25400"/>
                  </a:lnTo>
                  <a:close/>
                </a:path>
                <a:path w="2473960" h="2527300">
                  <a:moveTo>
                    <a:pt x="2193923" y="25400"/>
                  </a:moveTo>
                  <a:lnTo>
                    <a:pt x="2135581" y="25400"/>
                  </a:lnTo>
                  <a:lnTo>
                    <a:pt x="2132806" y="38100"/>
                  </a:lnTo>
                  <a:lnTo>
                    <a:pt x="2191926" y="38100"/>
                  </a:lnTo>
                  <a:lnTo>
                    <a:pt x="2193923" y="25400"/>
                  </a:lnTo>
                  <a:close/>
                </a:path>
                <a:path w="2473960" h="2527300">
                  <a:moveTo>
                    <a:pt x="2463454" y="25400"/>
                  </a:moveTo>
                  <a:lnTo>
                    <a:pt x="2335843" y="25400"/>
                  </a:lnTo>
                  <a:lnTo>
                    <a:pt x="2326794" y="33105"/>
                  </a:lnTo>
                  <a:lnTo>
                    <a:pt x="2324632" y="38100"/>
                  </a:lnTo>
                  <a:lnTo>
                    <a:pt x="2466949" y="38100"/>
                  </a:lnTo>
                  <a:lnTo>
                    <a:pt x="2463454" y="25400"/>
                  </a:lnTo>
                  <a:close/>
                </a:path>
                <a:path w="2473960" h="2527300">
                  <a:moveTo>
                    <a:pt x="1973342" y="12700"/>
                  </a:moveTo>
                  <a:lnTo>
                    <a:pt x="1914842" y="12700"/>
                  </a:lnTo>
                  <a:lnTo>
                    <a:pt x="1913973" y="25400"/>
                  </a:lnTo>
                  <a:lnTo>
                    <a:pt x="1964258" y="25400"/>
                  </a:lnTo>
                  <a:lnTo>
                    <a:pt x="1958450" y="36485"/>
                  </a:lnTo>
                  <a:lnTo>
                    <a:pt x="1966174" y="25400"/>
                  </a:lnTo>
                  <a:lnTo>
                    <a:pt x="1973342" y="12700"/>
                  </a:lnTo>
                  <a:close/>
                </a:path>
                <a:path w="2473960" h="2527300">
                  <a:moveTo>
                    <a:pt x="858819" y="25400"/>
                  </a:moveTo>
                  <a:lnTo>
                    <a:pt x="853003" y="25400"/>
                  </a:lnTo>
                  <a:lnTo>
                    <a:pt x="851858" y="34835"/>
                  </a:lnTo>
                  <a:lnTo>
                    <a:pt x="858819" y="25400"/>
                  </a:lnTo>
                  <a:close/>
                </a:path>
                <a:path w="2473960" h="2527300">
                  <a:moveTo>
                    <a:pt x="1597331" y="25400"/>
                  </a:moveTo>
                  <a:lnTo>
                    <a:pt x="1591833" y="25400"/>
                  </a:lnTo>
                  <a:lnTo>
                    <a:pt x="1589437" y="33656"/>
                  </a:lnTo>
                  <a:lnTo>
                    <a:pt x="1597331" y="25400"/>
                  </a:lnTo>
                  <a:close/>
                </a:path>
                <a:path w="2473960" h="2527300">
                  <a:moveTo>
                    <a:pt x="2335843" y="25400"/>
                  </a:moveTo>
                  <a:lnTo>
                    <a:pt x="2330129" y="25400"/>
                  </a:lnTo>
                  <a:lnTo>
                    <a:pt x="2326794" y="33105"/>
                  </a:lnTo>
                  <a:lnTo>
                    <a:pt x="2335843" y="25400"/>
                  </a:lnTo>
                  <a:close/>
                </a:path>
                <a:path w="2473960" h="2527300">
                  <a:moveTo>
                    <a:pt x="41446" y="25400"/>
                  </a:moveTo>
                  <a:lnTo>
                    <a:pt x="39590" y="25400"/>
                  </a:lnTo>
                  <a:lnTo>
                    <a:pt x="39513" y="26699"/>
                  </a:lnTo>
                  <a:lnTo>
                    <a:pt x="43109" y="32042"/>
                  </a:lnTo>
                  <a:lnTo>
                    <a:pt x="41446" y="25400"/>
                  </a:lnTo>
                  <a:close/>
                </a:path>
                <a:path w="2473960" h="2527300">
                  <a:moveTo>
                    <a:pt x="39590" y="25400"/>
                  </a:moveTo>
                  <a:lnTo>
                    <a:pt x="38639" y="25400"/>
                  </a:lnTo>
                  <a:lnTo>
                    <a:pt x="39513" y="26699"/>
                  </a:lnTo>
                  <a:lnTo>
                    <a:pt x="39590" y="25400"/>
                  </a:lnTo>
                  <a:close/>
                </a:path>
                <a:path w="2473960" h="2527300">
                  <a:moveTo>
                    <a:pt x="114310" y="12700"/>
                  </a:moveTo>
                  <a:lnTo>
                    <a:pt x="37631" y="12700"/>
                  </a:lnTo>
                  <a:lnTo>
                    <a:pt x="37613" y="25400"/>
                  </a:lnTo>
                  <a:lnTo>
                    <a:pt x="111643" y="25400"/>
                  </a:lnTo>
                  <a:lnTo>
                    <a:pt x="113031" y="23418"/>
                  </a:lnTo>
                  <a:lnTo>
                    <a:pt x="114310" y="12700"/>
                  </a:lnTo>
                  <a:close/>
                </a:path>
                <a:path w="2473960" h="2527300">
                  <a:moveTo>
                    <a:pt x="490185" y="12700"/>
                  </a:moveTo>
                  <a:lnTo>
                    <a:pt x="120542" y="12700"/>
                  </a:lnTo>
                  <a:lnTo>
                    <a:pt x="113031" y="23418"/>
                  </a:lnTo>
                  <a:lnTo>
                    <a:pt x="112795" y="25400"/>
                  </a:lnTo>
                  <a:lnTo>
                    <a:pt x="484936" y="25400"/>
                  </a:lnTo>
                  <a:lnTo>
                    <a:pt x="490185" y="12700"/>
                  </a:lnTo>
                  <a:close/>
                </a:path>
                <a:path w="2473960" h="2527300">
                  <a:moveTo>
                    <a:pt x="686970" y="12700"/>
                  </a:moveTo>
                  <a:lnTo>
                    <a:pt x="498108" y="12700"/>
                  </a:lnTo>
                  <a:lnTo>
                    <a:pt x="496443" y="25400"/>
                  </a:lnTo>
                  <a:lnTo>
                    <a:pt x="690920" y="25400"/>
                  </a:lnTo>
                  <a:lnTo>
                    <a:pt x="686970" y="12700"/>
                  </a:lnTo>
                  <a:close/>
                </a:path>
                <a:path w="2473960" h="2527300">
                  <a:moveTo>
                    <a:pt x="720123" y="12700"/>
                  </a:moveTo>
                  <a:lnTo>
                    <a:pt x="689177" y="12700"/>
                  </a:lnTo>
                  <a:lnTo>
                    <a:pt x="690920" y="25400"/>
                  </a:lnTo>
                  <a:lnTo>
                    <a:pt x="725433" y="25400"/>
                  </a:lnTo>
                  <a:lnTo>
                    <a:pt x="720123" y="12700"/>
                  </a:lnTo>
                  <a:close/>
                </a:path>
                <a:path w="2473960" h="2527300">
                  <a:moveTo>
                    <a:pt x="859643" y="0"/>
                  </a:moveTo>
                  <a:lnTo>
                    <a:pt x="849493" y="12700"/>
                  </a:lnTo>
                  <a:lnTo>
                    <a:pt x="736198" y="12700"/>
                  </a:lnTo>
                  <a:lnTo>
                    <a:pt x="736465" y="25400"/>
                  </a:lnTo>
                  <a:lnTo>
                    <a:pt x="858117" y="25400"/>
                  </a:lnTo>
                  <a:lnTo>
                    <a:pt x="861335" y="21879"/>
                  </a:lnTo>
                  <a:lnTo>
                    <a:pt x="859672" y="12700"/>
                  </a:lnTo>
                  <a:lnTo>
                    <a:pt x="859643" y="0"/>
                  </a:lnTo>
                  <a:close/>
                </a:path>
                <a:path w="2473960" h="2527300">
                  <a:moveTo>
                    <a:pt x="861336" y="21882"/>
                  </a:moveTo>
                  <a:lnTo>
                    <a:pt x="858117" y="25400"/>
                  </a:lnTo>
                  <a:lnTo>
                    <a:pt x="861973" y="25400"/>
                  </a:lnTo>
                  <a:lnTo>
                    <a:pt x="861336" y="21882"/>
                  </a:lnTo>
                  <a:close/>
                </a:path>
                <a:path w="2473960" h="2527300">
                  <a:moveTo>
                    <a:pt x="882790" y="0"/>
                  </a:moveTo>
                  <a:lnTo>
                    <a:pt x="869737" y="12700"/>
                  </a:lnTo>
                  <a:lnTo>
                    <a:pt x="861336" y="21882"/>
                  </a:lnTo>
                  <a:lnTo>
                    <a:pt x="861973" y="25400"/>
                  </a:lnTo>
                  <a:lnTo>
                    <a:pt x="914288" y="25400"/>
                  </a:lnTo>
                  <a:lnTo>
                    <a:pt x="902180" y="12700"/>
                  </a:lnTo>
                  <a:lnTo>
                    <a:pt x="892205" y="12700"/>
                  </a:lnTo>
                  <a:lnTo>
                    <a:pt x="882790" y="0"/>
                  </a:lnTo>
                  <a:close/>
                </a:path>
                <a:path w="2473960" h="2527300">
                  <a:moveTo>
                    <a:pt x="1035906" y="12700"/>
                  </a:moveTo>
                  <a:lnTo>
                    <a:pt x="918656" y="12700"/>
                  </a:lnTo>
                  <a:lnTo>
                    <a:pt x="914288" y="25400"/>
                  </a:lnTo>
                  <a:lnTo>
                    <a:pt x="1034783" y="25400"/>
                  </a:lnTo>
                  <a:lnTo>
                    <a:pt x="1035906" y="12700"/>
                  </a:lnTo>
                  <a:close/>
                </a:path>
                <a:path w="2473960" h="2527300">
                  <a:moveTo>
                    <a:pt x="1045310" y="12700"/>
                  </a:moveTo>
                  <a:lnTo>
                    <a:pt x="1035906" y="12700"/>
                  </a:lnTo>
                  <a:lnTo>
                    <a:pt x="1042847" y="25400"/>
                  </a:lnTo>
                  <a:lnTo>
                    <a:pt x="1045310" y="12700"/>
                  </a:lnTo>
                  <a:close/>
                </a:path>
                <a:path w="2473960" h="2527300">
                  <a:moveTo>
                    <a:pt x="1058827" y="0"/>
                  </a:moveTo>
                  <a:lnTo>
                    <a:pt x="1049445" y="12700"/>
                  </a:lnTo>
                  <a:lnTo>
                    <a:pt x="1047099" y="25400"/>
                  </a:lnTo>
                  <a:lnTo>
                    <a:pt x="1133802" y="25400"/>
                  </a:lnTo>
                  <a:lnTo>
                    <a:pt x="1135110" y="12700"/>
                  </a:lnTo>
                  <a:lnTo>
                    <a:pt x="1078828" y="12700"/>
                  </a:lnTo>
                  <a:lnTo>
                    <a:pt x="1058827" y="0"/>
                  </a:lnTo>
                  <a:close/>
                </a:path>
                <a:path w="2473960" h="2527300">
                  <a:moveTo>
                    <a:pt x="1161851" y="12700"/>
                  </a:moveTo>
                  <a:lnTo>
                    <a:pt x="1137804" y="12700"/>
                  </a:lnTo>
                  <a:lnTo>
                    <a:pt x="1138498" y="25400"/>
                  </a:lnTo>
                  <a:lnTo>
                    <a:pt x="1156028" y="25400"/>
                  </a:lnTo>
                  <a:lnTo>
                    <a:pt x="1161851" y="12700"/>
                  </a:lnTo>
                  <a:close/>
                </a:path>
                <a:path w="2473960" h="2527300">
                  <a:moveTo>
                    <a:pt x="1430513" y="12700"/>
                  </a:moveTo>
                  <a:lnTo>
                    <a:pt x="1240679" y="12700"/>
                  </a:lnTo>
                  <a:lnTo>
                    <a:pt x="1236822" y="25400"/>
                  </a:lnTo>
                  <a:lnTo>
                    <a:pt x="1432966" y="25400"/>
                  </a:lnTo>
                  <a:lnTo>
                    <a:pt x="1430513" y="12700"/>
                  </a:lnTo>
                  <a:close/>
                </a:path>
                <a:path w="2473960" h="2527300">
                  <a:moveTo>
                    <a:pt x="1462622" y="12700"/>
                  </a:moveTo>
                  <a:lnTo>
                    <a:pt x="1433956" y="12700"/>
                  </a:lnTo>
                  <a:lnTo>
                    <a:pt x="1432966" y="25400"/>
                  </a:lnTo>
                  <a:lnTo>
                    <a:pt x="1466774" y="25400"/>
                  </a:lnTo>
                  <a:lnTo>
                    <a:pt x="1462622" y="12700"/>
                  </a:lnTo>
                  <a:close/>
                </a:path>
                <a:path w="2473960" h="2527300">
                  <a:moveTo>
                    <a:pt x="1605796" y="0"/>
                  </a:moveTo>
                  <a:lnTo>
                    <a:pt x="1595097" y="12700"/>
                  </a:lnTo>
                  <a:lnTo>
                    <a:pt x="1478429" y="12700"/>
                  </a:lnTo>
                  <a:lnTo>
                    <a:pt x="1477280" y="25400"/>
                  </a:lnTo>
                  <a:lnTo>
                    <a:pt x="1599226" y="25400"/>
                  </a:lnTo>
                  <a:lnTo>
                    <a:pt x="1603436" y="21879"/>
                  </a:lnTo>
                  <a:lnTo>
                    <a:pt x="1603815" y="12700"/>
                  </a:lnTo>
                  <a:lnTo>
                    <a:pt x="1605796" y="0"/>
                  </a:lnTo>
                  <a:close/>
                </a:path>
                <a:path w="2473960" h="2527300">
                  <a:moveTo>
                    <a:pt x="1603436" y="21879"/>
                  </a:moveTo>
                  <a:lnTo>
                    <a:pt x="1599226" y="25400"/>
                  </a:lnTo>
                  <a:lnTo>
                    <a:pt x="1603290" y="25400"/>
                  </a:lnTo>
                  <a:lnTo>
                    <a:pt x="1603436" y="21879"/>
                  </a:lnTo>
                  <a:close/>
                </a:path>
                <a:path w="2473960" h="2527300">
                  <a:moveTo>
                    <a:pt x="1629514" y="0"/>
                  </a:moveTo>
                  <a:lnTo>
                    <a:pt x="1603436" y="21879"/>
                  </a:lnTo>
                  <a:lnTo>
                    <a:pt x="1603290" y="25400"/>
                  </a:lnTo>
                  <a:lnTo>
                    <a:pt x="1656384" y="25400"/>
                  </a:lnTo>
                  <a:lnTo>
                    <a:pt x="1644815" y="12700"/>
                  </a:lnTo>
                  <a:lnTo>
                    <a:pt x="1636658" y="12700"/>
                  </a:lnTo>
                  <a:lnTo>
                    <a:pt x="1629514" y="0"/>
                  </a:lnTo>
                  <a:close/>
                </a:path>
                <a:path w="2473960" h="2527300">
                  <a:moveTo>
                    <a:pt x="1778736" y="12700"/>
                  </a:moveTo>
                  <a:lnTo>
                    <a:pt x="1662137" y="12700"/>
                  </a:lnTo>
                  <a:lnTo>
                    <a:pt x="1656384" y="25400"/>
                  </a:lnTo>
                  <a:lnTo>
                    <a:pt x="1776697" y="25400"/>
                  </a:lnTo>
                  <a:lnTo>
                    <a:pt x="1778736" y="12700"/>
                  </a:lnTo>
                  <a:close/>
                </a:path>
                <a:path w="2473960" h="2527300">
                  <a:moveTo>
                    <a:pt x="1788153" y="12700"/>
                  </a:moveTo>
                  <a:lnTo>
                    <a:pt x="1778736" y="12700"/>
                  </a:lnTo>
                  <a:lnTo>
                    <a:pt x="1784215" y="25400"/>
                  </a:lnTo>
                  <a:lnTo>
                    <a:pt x="1788153" y="12700"/>
                  </a:lnTo>
                  <a:close/>
                </a:path>
                <a:path w="2473960" h="2527300">
                  <a:moveTo>
                    <a:pt x="1805140" y="0"/>
                  </a:moveTo>
                  <a:lnTo>
                    <a:pt x="1793890" y="12700"/>
                  </a:lnTo>
                  <a:lnTo>
                    <a:pt x="1788706" y="25400"/>
                  </a:lnTo>
                  <a:lnTo>
                    <a:pt x="1875763" y="25400"/>
                  </a:lnTo>
                  <a:lnTo>
                    <a:pt x="1877855" y="12700"/>
                  </a:lnTo>
                  <a:lnTo>
                    <a:pt x="1824139" y="12700"/>
                  </a:lnTo>
                  <a:lnTo>
                    <a:pt x="1805140" y="0"/>
                  </a:lnTo>
                  <a:close/>
                </a:path>
                <a:path w="2473960" h="2527300">
                  <a:moveTo>
                    <a:pt x="1904599" y="12700"/>
                  </a:moveTo>
                  <a:lnTo>
                    <a:pt x="1880035" y="12700"/>
                  </a:lnTo>
                  <a:lnTo>
                    <a:pt x="1880080" y="25400"/>
                  </a:lnTo>
                  <a:lnTo>
                    <a:pt x="1897380" y="25400"/>
                  </a:lnTo>
                  <a:lnTo>
                    <a:pt x="1904599" y="12700"/>
                  </a:lnTo>
                  <a:close/>
                </a:path>
                <a:path w="2473960" h="2527300">
                  <a:moveTo>
                    <a:pt x="2174056" y="12700"/>
                  </a:moveTo>
                  <a:lnTo>
                    <a:pt x="1983251" y="12700"/>
                  </a:lnTo>
                  <a:lnTo>
                    <a:pt x="1977201" y="25400"/>
                  </a:lnTo>
                  <a:lnTo>
                    <a:pt x="2175013" y="25400"/>
                  </a:lnTo>
                  <a:lnTo>
                    <a:pt x="2174056" y="12700"/>
                  </a:lnTo>
                  <a:close/>
                </a:path>
                <a:path w="2473960" h="2527300">
                  <a:moveTo>
                    <a:pt x="2205121" y="12700"/>
                  </a:moveTo>
                  <a:lnTo>
                    <a:pt x="2178734" y="12700"/>
                  </a:lnTo>
                  <a:lnTo>
                    <a:pt x="2175013" y="25400"/>
                  </a:lnTo>
                  <a:lnTo>
                    <a:pt x="2206753" y="25400"/>
                  </a:lnTo>
                  <a:lnTo>
                    <a:pt x="2205121" y="12700"/>
                  </a:lnTo>
                  <a:close/>
                </a:path>
                <a:path w="2473960" h="2527300">
                  <a:moveTo>
                    <a:pt x="2342017" y="12700"/>
                  </a:moveTo>
                  <a:lnTo>
                    <a:pt x="2220660" y="12700"/>
                  </a:lnTo>
                  <a:lnTo>
                    <a:pt x="2219788" y="25400"/>
                  </a:lnTo>
                  <a:lnTo>
                    <a:pt x="2337047" y="25400"/>
                  </a:lnTo>
                  <a:lnTo>
                    <a:pt x="2342017" y="12700"/>
                  </a:lnTo>
                  <a:close/>
                </a:path>
                <a:path w="2473960" h="2527300">
                  <a:moveTo>
                    <a:pt x="2351948" y="0"/>
                  </a:moveTo>
                  <a:lnTo>
                    <a:pt x="2340701" y="12700"/>
                  </a:lnTo>
                  <a:lnTo>
                    <a:pt x="2342017" y="12700"/>
                  </a:lnTo>
                  <a:lnTo>
                    <a:pt x="2337047" y="25400"/>
                  </a:lnTo>
                  <a:lnTo>
                    <a:pt x="2344607" y="25400"/>
                  </a:lnTo>
                  <a:lnTo>
                    <a:pt x="2347956" y="12700"/>
                  </a:lnTo>
                  <a:lnTo>
                    <a:pt x="2351948" y="0"/>
                  </a:lnTo>
                  <a:close/>
                </a:path>
                <a:path w="2473960" h="2527300">
                  <a:moveTo>
                    <a:pt x="2466005" y="12700"/>
                  </a:moveTo>
                  <a:lnTo>
                    <a:pt x="2347956" y="12700"/>
                  </a:lnTo>
                  <a:lnTo>
                    <a:pt x="2344607" y="25400"/>
                  </a:lnTo>
                  <a:lnTo>
                    <a:pt x="2463615" y="25400"/>
                  </a:lnTo>
                  <a:lnTo>
                    <a:pt x="2466005" y="12700"/>
                  </a:lnTo>
                  <a:close/>
                </a:path>
                <a:path w="2473960" h="2527300">
                  <a:moveTo>
                    <a:pt x="120542" y="12700"/>
                  </a:moveTo>
                  <a:lnTo>
                    <a:pt x="114310" y="12700"/>
                  </a:lnTo>
                  <a:lnTo>
                    <a:pt x="113031" y="23418"/>
                  </a:lnTo>
                  <a:lnTo>
                    <a:pt x="120542" y="12700"/>
                  </a:lnTo>
                  <a:close/>
                </a:path>
                <a:path w="2473960" h="2527300">
                  <a:moveTo>
                    <a:pt x="46397" y="0"/>
                  </a:moveTo>
                  <a:lnTo>
                    <a:pt x="43544" y="12700"/>
                  </a:lnTo>
                  <a:lnTo>
                    <a:pt x="44462" y="11550"/>
                  </a:lnTo>
                  <a:lnTo>
                    <a:pt x="46397" y="0"/>
                  </a:lnTo>
                  <a:close/>
                </a:path>
                <a:path w="2473960" h="2527300">
                  <a:moveTo>
                    <a:pt x="56120" y="0"/>
                  </a:moveTo>
                  <a:lnTo>
                    <a:pt x="53686" y="0"/>
                  </a:lnTo>
                  <a:lnTo>
                    <a:pt x="44462" y="11550"/>
                  </a:lnTo>
                  <a:lnTo>
                    <a:pt x="44269" y="12700"/>
                  </a:lnTo>
                  <a:lnTo>
                    <a:pt x="55691" y="12700"/>
                  </a:lnTo>
                  <a:lnTo>
                    <a:pt x="56120" y="0"/>
                  </a:lnTo>
                  <a:close/>
                </a:path>
                <a:path w="2473960" h="2527300">
                  <a:moveTo>
                    <a:pt x="69615" y="0"/>
                  </a:moveTo>
                  <a:lnTo>
                    <a:pt x="63350" y="12700"/>
                  </a:lnTo>
                  <a:lnTo>
                    <a:pt x="76014" y="12700"/>
                  </a:lnTo>
                  <a:lnTo>
                    <a:pt x="69615" y="0"/>
                  </a:lnTo>
                  <a:close/>
                </a:path>
                <a:path w="2473960" h="2527300">
                  <a:moveTo>
                    <a:pt x="85683" y="0"/>
                  </a:moveTo>
                  <a:lnTo>
                    <a:pt x="81554" y="0"/>
                  </a:lnTo>
                  <a:lnTo>
                    <a:pt x="76014" y="12700"/>
                  </a:lnTo>
                  <a:lnTo>
                    <a:pt x="87098" y="12700"/>
                  </a:lnTo>
                  <a:lnTo>
                    <a:pt x="85683" y="0"/>
                  </a:lnTo>
                  <a:close/>
                </a:path>
                <a:path w="2473960" h="2527300">
                  <a:moveTo>
                    <a:pt x="107910" y="0"/>
                  </a:moveTo>
                  <a:lnTo>
                    <a:pt x="102264" y="0"/>
                  </a:lnTo>
                  <a:lnTo>
                    <a:pt x="102068" y="12700"/>
                  </a:lnTo>
                  <a:lnTo>
                    <a:pt x="107910" y="0"/>
                  </a:lnTo>
                  <a:close/>
                </a:path>
                <a:path w="2473960" h="2527300">
                  <a:moveTo>
                    <a:pt x="157849" y="0"/>
                  </a:moveTo>
                  <a:lnTo>
                    <a:pt x="149280" y="12700"/>
                  </a:lnTo>
                  <a:lnTo>
                    <a:pt x="162891" y="12700"/>
                  </a:lnTo>
                  <a:lnTo>
                    <a:pt x="157849" y="0"/>
                  </a:lnTo>
                  <a:close/>
                </a:path>
                <a:path w="2473960" h="2527300">
                  <a:moveTo>
                    <a:pt x="178574" y="0"/>
                  </a:moveTo>
                  <a:lnTo>
                    <a:pt x="172657" y="0"/>
                  </a:lnTo>
                  <a:lnTo>
                    <a:pt x="170739" y="12700"/>
                  </a:lnTo>
                  <a:lnTo>
                    <a:pt x="184521" y="12700"/>
                  </a:lnTo>
                  <a:lnTo>
                    <a:pt x="178574" y="0"/>
                  </a:lnTo>
                  <a:close/>
                </a:path>
                <a:path w="2473960" h="2527300">
                  <a:moveTo>
                    <a:pt x="194600" y="0"/>
                  </a:moveTo>
                  <a:lnTo>
                    <a:pt x="186528" y="12700"/>
                  </a:lnTo>
                  <a:lnTo>
                    <a:pt x="202115" y="12700"/>
                  </a:lnTo>
                  <a:lnTo>
                    <a:pt x="194600" y="0"/>
                  </a:lnTo>
                  <a:close/>
                </a:path>
                <a:path w="2473960" h="2527300">
                  <a:moveTo>
                    <a:pt x="226487" y="0"/>
                  </a:moveTo>
                  <a:lnTo>
                    <a:pt x="219265" y="12700"/>
                  </a:lnTo>
                  <a:lnTo>
                    <a:pt x="238159" y="12700"/>
                  </a:lnTo>
                  <a:lnTo>
                    <a:pt x="226487" y="0"/>
                  </a:lnTo>
                  <a:close/>
                </a:path>
                <a:path w="2473960" h="2527300">
                  <a:moveTo>
                    <a:pt x="258055" y="0"/>
                  </a:moveTo>
                  <a:lnTo>
                    <a:pt x="255049" y="12700"/>
                  </a:lnTo>
                  <a:lnTo>
                    <a:pt x="256445" y="12700"/>
                  </a:lnTo>
                  <a:lnTo>
                    <a:pt x="258055" y="0"/>
                  </a:lnTo>
                  <a:close/>
                </a:path>
                <a:path w="2473960" h="2527300">
                  <a:moveTo>
                    <a:pt x="266650" y="0"/>
                  </a:moveTo>
                  <a:lnTo>
                    <a:pt x="263332" y="0"/>
                  </a:lnTo>
                  <a:lnTo>
                    <a:pt x="256445" y="12700"/>
                  </a:lnTo>
                  <a:lnTo>
                    <a:pt x="269755" y="12700"/>
                  </a:lnTo>
                  <a:lnTo>
                    <a:pt x="266650" y="0"/>
                  </a:lnTo>
                  <a:close/>
                </a:path>
                <a:path w="2473960" h="2527300">
                  <a:moveTo>
                    <a:pt x="291094" y="0"/>
                  </a:moveTo>
                  <a:lnTo>
                    <a:pt x="283252" y="12700"/>
                  </a:lnTo>
                  <a:lnTo>
                    <a:pt x="292910" y="12700"/>
                  </a:lnTo>
                  <a:lnTo>
                    <a:pt x="291094" y="0"/>
                  </a:lnTo>
                  <a:close/>
                </a:path>
                <a:path w="2473960" h="2527300">
                  <a:moveTo>
                    <a:pt x="302951" y="0"/>
                  </a:moveTo>
                  <a:lnTo>
                    <a:pt x="294827" y="12700"/>
                  </a:lnTo>
                  <a:lnTo>
                    <a:pt x="323385" y="12700"/>
                  </a:lnTo>
                  <a:lnTo>
                    <a:pt x="302951" y="0"/>
                  </a:lnTo>
                  <a:close/>
                </a:path>
                <a:path w="2473960" h="2527300">
                  <a:moveTo>
                    <a:pt x="331946" y="0"/>
                  </a:moveTo>
                  <a:lnTo>
                    <a:pt x="334003" y="12700"/>
                  </a:lnTo>
                  <a:lnTo>
                    <a:pt x="355208" y="12700"/>
                  </a:lnTo>
                  <a:lnTo>
                    <a:pt x="331946" y="0"/>
                  </a:lnTo>
                  <a:close/>
                </a:path>
                <a:path w="2473960" h="2527300">
                  <a:moveTo>
                    <a:pt x="370358" y="0"/>
                  </a:moveTo>
                  <a:lnTo>
                    <a:pt x="355208" y="12700"/>
                  </a:lnTo>
                  <a:lnTo>
                    <a:pt x="375822" y="12700"/>
                  </a:lnTo>
                  <a:lnTo>
                    <a:pt x="370358" y="0"/>
                  </a:lnTo>
                  <a:close/>
                </a:path>
                <a:path w="2473960" h="2527300">
                  <a:moveTo>
                    <a:pt x="403882" y="0"/>
                  </a:moveTo>
                  <a:lnTo>
                    <a:pt x="392393" y="12700"/>
                  </a:lnTo>
                  <a:lnTo>
                    <a:pt x="409914" y="12700"/>
                  </a:lnTo>
                  <a:lnTo>
                    <a:pt x="403882" y="0"/>
                  </a:lnTo>
                  <a:close/>
                </a:path>
                <a:path w="2473960" h="2527300">
                  <a:moveTo>
                    <a:pt x="426206" y="0"/>
                  </a:moveTo>
                  <a:lnTo>
                    <a:pt x="419261" y="12700"/>
                  </a:lnTo>
                  <a:lnTo>
                    <a:pt x="426863" y="12700"/>
                  </a:lnTo>
                  <a:lnTo>
                    <a:pt x="426206" y="0"/>
                  </a:lnTo>
                  <a:close/>
                </a:path>
                <a:path w="2473960" h="2527300">
                  <a:moveTo>
                    <a:pt x="443362" y="0"/>
                  </a:moveTo>
                  <a:lnTo>
                    <a:pt x="436825" y="12700"/>
                  </a:lnTo>
                  <a:lnTo>
                    <a:pt x="452783" y="12700"/>
                  </a:lnTo>
                  <a:lnTo>
                    <a:pt x="443362" y="0"/>
                  </a:lnTo>
                  <a:close/>
                </a:path>
                <a:path w="2473960" h="2527300">
                  <a:moveTo>
                    <a:pt x="467080" y="0"/>
                  </a:moveTo>
                  <a:lnTo>
                    <a:pt x="452783" y="12700"/>
                  </a:lnTo>
                  <a:lnTo>
                    <a:pt x="489360" y="12700"/>
                  </a:lnTo>
                  <a:lnTo>
                    <a:pt x="467080" y="0"/>
                  </a:lnTo>
                  <a:close/>
                </a:path>
                <a:path w="2473960" h="2527300">
                  <a:moveTo>
                    <a:pt x="504358" y="0"/>
                  </a:moveTo>
                  <a:lnTo>
                    <a:pt x="497734" y="0"/>
                  </a:lnTo>
                  <a:lnTo>
                    <a:pt x="493205" y="12700"/>
                  </a:lnTo>
                  <a:lnTo>
                    <a:pt x="505741" y="12700"/>
                  </a:lnTo>
                  <a:lnTo>
                    <a:pt x="504358" y="0"/>
                  </a:lnTo>
                  <a:close/>
                </a:path>
                <a:path w="2473960" h="2527300">
                  <a:moveTo>
                    <a:pt x="519078" y="0"/>
                  </a:moveTo>
                  <a:lnTo>
                    <a:pt x="518461" y="12700"/>
                  </a:lnTo>
                  <a:lnTo>
                    <a:pt x="523706" y="12700"/>
                  </a:lnTo>
                  <a:lnTo>
                    <a:pt x="519078" y="0"/>
                  </a:lnTo>
                  <a:close/>
                </a:path>
                <a:path w="2473960" h="2527300">
                  <a:moveTo>
                    <a:pt x="554034" y="0"/>
                  </a:moveTo>
                  <a:lnTo>
                    <a:pt x="545005" y="0"/>
                  </a:lnTo>
                  <a:lnTo>
                    <a:pt x="540831" y="12700"/>
                  </a:lnTo>
                  <a:lnTo>
                    <a:pt x="559249" y="12700"/>
                  </a:lnTo>
                  <a:lnTo>
                    <a:pt x="554034" y="0"/>
                  </a:lnTo>
                  <a:close/>
                </a:path>
                <a:path w="2473960" h="2527300">
                  <a:moveTo>
                    <a:pt x="568393" y="0"/>
                  </a:moveTo>
                  <a:lnTo>
                    <a:pt x="568064" y="12700"/>
                  </a:lnTo>
                  <a:lnTo>
                    <a:pt x="575309" y="12700"/>
                  </a:lnTo>
                  <a:lnTo>
                    <a:pt x="568393" y="0"/>
                  </a:lnTo>
                  <a:close/>
                </a:path>
                <a:path w="2473960" h="2527300">
                  <a:moveTo>
                    <a:pt x="609070" y="0"/>
                  </a:moveTo>
                  <a:lnTo>
                    <a:pt x="591568" y="0"/>
                  </a:lnTo>
                  <a:lnTo>
                    <a:pt x="588709" y="12700"/>
                  </a:lnTo>
                  <a:lnTo>
                    <a:pt x="621075" y="12700"/>
                  </a:lnTo>
                  <a:lnTo>
                    <a:pt x="609070" y="0"/>
                  </a:lnTo>
                  <a:close/>
                </a:path>
                <a:path w="2473960" h="2527300">
                  <a:moveTo>
                    <a:pt x="629366" y="0"/>
                  </a:moveTo>
                  <a:lnTo>
                    <a:pt x="625504" y="12700"/>
                  </a:lnTo>
                  <a:lnTo>
                    <a:pt x="636699" y="12700"/>
                  </a:lnTo>
                  <a:lnTo>
                    <a:pt x="629366" y="0"/>
                  </a:lnTo>
                  <a:close/>
                </a:path>
                <a:path w="2473960" h="2527300">
                  <a:moveTo>
                    <a:pt x="659738" y="0"/>
                  </a:moveTo>
                  <a:lnTo>
                    <a:pt x="647922" y="12700"/>
                  </a:lnTo>
                  <a:lnTo>
                    <a:pt x="668853" y="12700"/>
                  </a:lnTo>
                  <a:lnTo>
                    <a:pt x="659738" y="0"/>
                  </a:lnTo>
                  <a:close/>
                </a:path>
                <a:path w="2473960" h="2527300">
                  <a:moveTo>
                    <a:pt x="679200" y="0"/>
                  </a:moveTo>
                  <a:lnTo>
                    <a:pt x="675383" y="12700"/>
                  </a:lnTo>
                  <a:lnTo>
                    <a:pt x="687489" y="12700"/>
                  </a:lnTo>
                  <a:lnTo>
                    <a:pt x="679200" y="0"/>
                  </a:lnTo>
                  <a:close/>
                </a:path>
                <a:path w="2473960" h="2527300">
                  <a:moveTo>
                    <a:pt x="699966" y="0"/>
                  </a:moveTo>
                  <a:lnTo>
                    <a:pt x="695871" y="12700"/>
                  </a:lnTo>
                  <a:lnTo>
                    <a:pt x="711936" y="12700"/>
                  </a:lnTo>
                  <a:lnTo>
                    <a:pt x="699966" y="0"/>
                  </a:lnTo>
                  <a:close/>
                </a:path>
                <a:path w="2473960" h="2527300">
                  <a:moveTo>
                    <a:pt x="768398" y="0"/>
                  </a:moveTo>
                  <a:lnTo>
                    <a:pt x="763114" y="0"/>
                  </a:lnTo>
                  <a:lnTo>
                    <a:pt x="757136" y="12700"/>
                  </a:lnTo>
                  <a:lnTo>
                    <a:pt x="774024" y="12700"/>
                  </a:lnTo>
                  <a:lnTo>
                    <a:pt x="768398" y="0"/>
                  </a:lnTo>
                  <a:close/>
                </a:path>
                <a:path w="2473960" h="2527300">
                  <a:moveTo>
                    <a:pt x="826248" y="0"/>
                  </a:moveTo>
                  <a:lnTo>
                    <a:pt x="813652" y="12700"/>
                  </a:lnTo>
                  <a:lnTo>
                    <a:pt x="835301" y="12700"/>
                  </a:lnTo>
                  <a:lnTo>
                    <a:pt x="826248" y="0"/>
                  </a:lnTo>
                  <a:close/>
                </a:path>
                <a:path w="2473960" h="2527300">
                  <a:moveTo>
                    <a:pt x="898881" y="0"/>
                  </a:moveTo>
                  <a:lnTo>
                    <a:pt x="893885" y="12700"/>
                  </a:lnTo>
                  <a:lnTo>
                    <a:pt x="899821" y="12700"/>
                  </a:lnTo>
                  <a:lnTo>
                    <a:pt x="898881" y="0"/>
                  </a:lnTo>
                  <a:close/>
                </a:path>
                <a:path w="2473960" h="2527300">
                  <a:moveTo>
                    <a:pt x="927666" y="0"/>
                  </a:moveTo>
                  <a:lnTo>
                    <a:pt x="922394" y="12700"/>
                  </a:lnTo>
                  <a:lnTo>
                    <a:pt x="936636" y="12700"/>
                  </a:lnTo>
                  <a:lnTo>
                    <a:pt x="927666" y="0"/>
                  </a:lnTo>
                  <a:close/>
                </a:path>
                <a:path w="2473960" h="2527300">
                  <a:moveTo>
                    <a:pt x="954666" y="0"/>
                  </a:moveTo>
                  <a:lnTo>
                    <a:pt x="949251" y="0"/>
                  </a:lnTo>
                  <a:lnTo>
                    <a:pt x="941320" y="12700"/>
                  </a:lnTo>
                  <a:lnTo>
                    <a:pt x="951803" y="12700"/>
                  </a:lnTo>
                  <a:lnTo>
                    <a:pt x="954666" y="0"/>
                  </a:lnTo>
                  <a:close/>
                </a:path>
                <a:path w="2473960" h="2527300">
                  <a:moveTo>
                    <a:pt x="990110" y="0"/>
                  </a:moveTo>
                  <a:lnTo>
                    <a:pt x="984982" y="12700"/>
                  </a:lnTo>
                  <a:lnTo>
                    <a:pt x="1003393" y="12700"/>
                  </a:lnTo>
                  <a:lnTo>
                    <a:pt x="1002472" y="10614"/>
                  </a:lnTo>
                  <a:lnTo>
                    <a:pt x="990110" y="0"/>
                  </a:lnTo>
                  <a:close/>
                </a:path>
                <a:path w="2473960" h="2527300">
                  <a:moveTo>
                    <a:pt x="1003366" y="11381"/>
                  </a:moveTo>
                  <a:lnTo>
                    <a:pt x="1003393" y="12700"/>
                  </a:lnTo>
                  <a:lnTo>
                    <a:pt x="1004902" y="12700"/>
                  </a:lnTo>
                  <a:lnTo>
                    <a:pt x="1003366" y="11381"/>
                  </a:lnTo>
                  <a:close/>
                </a:path>
                <a:path w="2473960" h="2527300">
                  <a:moveTo>
                    <a:pt x="1016024" y="0"/>
                  </a:moveTo>
                  <a:lnTo>
                    <a:pt x="1004902" y="12700"/>
                  </a:lnTo>
                  <a:lnTo>
                    <a:pt x="1022195" y="12700"/>
                  </a:lnTo>
                  <a:lnTo>
                    <a:pt x="1016024" y="0"/>
                  </a:lnTo>
                  <a:close/>
                </a:path>
                <a:path w="2473960" h="2527300">
                  <a:moveTo>
                    <a:pt x="1038983" y="0"/>
                  </a:moveTo>
                  <a:lnTo>
                    <a:pt x="1028240" y="12700"/>
                  </a:lnTo>
                  <a:lnTo>
                    <a:pt x="1043840" y="12700"/>
                  </a:lnTo>
                  <a:lnTo>
                    <a:pt x="1038983" y="0"/>
                  </a:lnTo>
                  <a:close/>
                </a:path>
                <a:path w="2473960" h="2527300">
                  <a:moveTo>
                    <a:pt x="1094261" y="0"/>
                  </a:moveTo>
                  <a:lnTo>
                    <a:pt x="1091154" y="12700"/>
                  </a:lnTo>
                  <a:lnTo>
                    <a:pt x="1097754" y="12700"/>
                  </a:lnTo>
                  <a:lnTo>
                    <a:pt x="1094261" y="0"/>
                  </a:lnTo>
                  <a:close/>
                </a:path>
                <a:path w="2473960" h="2527300">
                  <a:moveTo>
                    <a:pt x="1125557" y="0"/>
                  </a:moveTo>
                  <a:lnTo>
                    <a:pt x="1111808" y="0"/>
                  </a:lnTo>
                  <a:lnTo>
                    <a:pt x="1100098" y="12700"/>
                  </a:lnTo>
                  <a:lnTo>
                    <a:pt x="1128587" y="12700"/>
                  </a:lnTo>
                  <a:lnTo>
                    <a:pt x="1125557" y="0"/>
                  </a:lnTo>
                  <a:close/>
                </a:path>
                <a:path w="2473960" h="2527300">
                  <a:moveTo>
                    <a:pt x="1167160" y="0"/>
                  </a:moveTo>
                  <a:lnTo>
                    <a:pt x="1154310" y="12700"/>
                  </a:lnTo>
                  <a:lnTo>
                    <a:pt x="1173933" y="12700"/>
                  </a:lnTo>
                  <a:lnTo>
                    <a:pt x="1167160" y="0"/>
                  </a:lnTo>
                  <a:close/>
                </a:path>
                <a:path w="2473960" h="2527300">
                  <a:moveTo>
                    <a:pt x="1198843" y="0"/>
                  </a:moveTo>
                  <a:lnTo>
                    <a:pt x="1188782" y="0"/>
                  </a:lnTo>
                  <a:lnTo>
                    <a:pt x="1191113" y="12700"/>
                  </a:lnTo>
                  <a:lnTo>
                    <a:pt x="1205448" y="12700"/>
                  </a:lnTo>
                  <a:lnTo>
                    <a:pt x="1198843" y="0"/>
                  </a:lnTo>
                  <a:close/>
                </a:path>
                <a:path w="2473960" h="2527300">
                  <a:moveTo>
                    <a:pt x="1228167" y="0"/>
                  </a:moveTo>
                  <a:lnTo>
                    <a:pt x="1218205" y="12700"/>
                  </a:lnTo>
                  <a:lnTo>
                    <a:pt x="1228589" y="12700"/>
                  </a:lnTo>
                  <a:lnTo>
                    <a:pt x="1228167" y="0"/>
                  </a:lnTo>
                  <a:close/>
                </a:path>
                <a:path w="2473960" h="2527300">
                  <a:moveTo>
                    <a:pt x="1251034" y="0"/>
                  </a:moveTo>
                  <a:lnTo>
                    <a:pt x="1243925" y="0"/>
                  </a:lnTo>
                  <a:lnTo>
                    <a:pt x="1237390" y="12700"/>
                  </a:lnTo>
                  <a:lnTo>
                    <a:pt x="1249469" y="12700"/>
                  </a:lnTo>
                  <a:lnTo>
                    <a:pt x="1251034" y="0"/>
                  </a:lnTo>
                  <a:close/>
                </a:path>
                <a:path w="2473960" h="2527300">
                  <a:moveTo>
                    <a:pt x="1265283" y="0"/>
                  </a:moveTo>
                  <a:lnTo>
                    <a:pt x="1263717" y="12700"/>
                  </a:lnTo>
                  <a:lnTo>
                    <a:pt x="1269130" y="12700"/>
                  </a:lnTo>
                  <a:lnTo>
                    <a:pt x="1265283" y="0"/>
                  </a:lnTo>
                  <a:close/>
                </a:path>
                <a:path w="2473960" h="2527300">
                  <a:moveTo>
                    <a:pt x="1300429" y="0"/>
                  </a:moveTo>
                  <a:lnTo>
                    <a:pt x="1291357" y="0"/>
                  </a:lnTo>
                  <a:lnTo>
                    <a:pt x="1286663" y="12700"/>
                  </a:lnTo>
                  <a:lnTo>
                    <a:pt x="1304252" y="12700"/>
                  </a:lnTo>
                  <a:lnTo>
                    <a:pt x="1300429" y="0"/>
                  </a:lnTo>
                  <a:close/>
                </a:path>
                <a:path w="2473960" h="2527300">
                  <a:moveTo>
                    <a:pt x="1314563" y="0"/>
                  </a:moveTo>
                  <a:lnTo>
                    <a:pt x="1312691" y="12700"/>
                  </a:lnTo>
                  <a:lnTo>
                    <a:pt x="1321113" y="12700"/>
                  </a:lnTo>
                  <a:lnTo>
                    <a:pt x="1314563" y="0"/>
                  </a:lnTo>
                  <a:close/>
                </a:path>
                <a:path w="2473960" h="2527300">
                  <a:moveTo>
                    <a:pt x="1355201" y="0"/>
                  </a:moveTo>
                  <a:lnTo>
                    <a:pt x="1337930" y="0"/>
                  </a:lnTo>
                  <a:lnTo>
                    <a:pt x="1334050" y="12700"/>
                  </a:lnTo>
                  <a:lnTo>
                    <a:pt x="1366299" y="12700"/>
                  </a:lnTo>
                  <a:lnTo>
                    <a:pt x="1355201" y="0"/>
                  </a:lnTo>
                  <a:close/>
                </a:path>
                <a:path w="2473960" h="2527300">
                  <a:moveTo>
                    <a:pt x="1375502" y="0"/>
                  </a:moveTo>
                  <a:lnTo>
                    <a:pt x="1370873" y="12700"/>
                  </a:lnTo>
                  <a:lnTo>
                    <a:pt x="1382105" y="12700"/>
                  </a:lnTo>
                  <a:lnTo>
                    <a:pt x="1375502" y="0"/>
                  </a:lnTo>
                  <a:close/>
                </a:path>
                <a:path w="2473960" h="2527300">
                  <a:moveTo>
                    <a:pt x="1406134" y="0"/>
                  </a:moveTo>
                  <a:lnTo>
                    <a:pt x="1393822" y="12700"/>
                  </a:lnTo>
                  <a:lnTo>
                    <a:pt x="1414525" y="12700"/>
                  </a:lnTo>
                  <a:lnTo>
                    <a:pt x="1406134" y="0"/>
                  </a:lnTo>
                  <a:close/>
                </a:path>
                <a:path w="2473960" h="2527300">
                  <a:moveTo>
                    <a:pt x="1425230" y="0"/>
                  </a:moveTo>
                  <a:lnTo>
                    <a:pt x="1420724" y="12700"/>
                  </a:lnTo>
                  <a:lnTo>
                    <a:pt x="1433316" y="12700"/>
                  </a:lnTo>
                  <a:lnTo>
                    <a:pt x="1425230" y="0"/>
                  </a:lnTo>
                  <a:close/>
                </a:path>
                <a:path w="2473960" h="2527300">
                  <a:moveTo>
                    <a:pt x="1446144" y="0"/>
                  </a:moveTo>
                  <a:lnTo>
                    <a:pt x="1441461" y="12700"/>
                  </a:lnTo>
                  <a:lnTo>
                    <a:pt x="1457602" y="12700"/>
                  </a:lnTo>
                  <a:lnTo>
                    <a:pt x="1446144" y="0"/>
                  </a:lnTo>
                  <a:close/>
                </a:path>
                <a:path w="2473960" h="2527300">
                  <a:moveTo>
                    <a:pt x="1514627" y="0"/>
                  </a:moveTo>
                  <a:lnTo>
                    <a:pt x="1509173" y="0"/>
                  </a:lnTo>
                  <a:lnTo>
                    <a:pt x="1502540" y="12700"/>
                  </a:lnTo>
                  <a:lnTo>
                    <a:pt x="1519365" y="12700"/>
                  </a:lnTo>
                  <a:lnTo>
                    <a:pt x="1514627" y="0"/>
                  </a:lnTo>
                  <a:close/>
                </a:path>
                <a:path w="2473960" h="2527300">
                  <a:moveTo>
                    <a:pt x="1572470" y="0"/>
                  </a:moveTo>
                  <a:lnTo>
                    <a:pt x="1559026" y="12700"/>
                  </a:lnTo>
                  <a:lnTo>
                    <a:pt x="1581238" y="12700"/>
                  </a:lnTo>
                  <a:lnTo>
                    <a:pt x="1572470" y="0"/>
                  </a:lnTo>
                  <a:close/>
                </a:path>
                <a:path w="2473960" h="2527300">
                  <a:moveTo>
                    <a:pt x="1645874" y="0"/>
                  </a:moveTo>
                  <a:lnTo>
                    <a:pt x="1639557" y="12700"/>
                  </a:lnTo>
                  <a:lnTo>
                    <a:pt x="1644407" y="12700"/>
                  </a:lnTo>
                  <a:lnTo>
                    <a:pt x="1645874" y="0"/>
                  </a:lnTo>
                  <a:close/>
                </a:path>
                <a:path w="2473960" h="2527300">
                  <a:moveTo>
                    <a:pt x="1673836" y="0"/>
                  </a:moveTo>
                  <a:lnTo>
                    <a:pt x="1667678" y="12700"/>
                  </a:lnTo>
                  <a:lnTo>
                    <a:pt x="1681439" y="12700"/>
                  </a:lnTo>
                  <a:lnTo>
                    <a:pt x="1673836" y="0"/>
                  </a:lnTo>
                  <a:close/>
                </a:path>
                <a:path w="2473960" h="2527300">
                  <a:moveTo>
                    <a:pt x="1700679" y="0"/>
                  </a:moveTo>
                  <a:lnTo>
                    <a:pt x="1695258" y="0"/>
                  </a:lnTo>
                  <a:lnTo>
                    <a:pt x="1686727" y="12700"/>
                  </a:lnTo>
                  <a:lnTo>
                    <a:pt x="1696638" y="12700"/>
                  </a:lnTo>
                  <a:lnTo>
                    <a:pt x="1700679" y="0"/>
                  </a:lnTo>
                  <a:close/>
                </a:path>
                <a:path w="2473960" h="2527300">
                  <a:moveTo>
                    <a:pt x="1736174" y="0"/>
                  </a:moveTo>
                  <a:lnTo>
                    <a:pt x="1730925" y="12700"/>
                  </a:lnTo>
                  <a:lnTo>
                    <a:pt x="1748954" y="12700"/>
                  </a:lnTo>
                  <a:lnTo>
                    <a:pt x="1748635" y="11803"/>
                  </a:lnTo>
                  <a:lnTo>
                    <a:pt x="1736174" y="0"/>
                  </a:lnTo>
                  <a:close/>
                </a:path>
                <a:path w="2473960" h="2527300">
                  <a:moveTo>
                    <a:pt x="1749039" y="12186"/>
                  </a:moveTo>
                  <a:lnTo>
                    <a:pt x="1748954" y="12700"/>
                  </a:lnTo>
                  <a:lnTo>
                    <a:pt x="1749582" y="12700"/>
                  </a:lnTo>
                  <a:lnTo>
                    <a:pt x="1749039" y="12186"/>
                  </a:lnTo>
                  <a:close/>
                </a:path>
                <a:path w="2473960" h="2527300">
                  <a:moveTo>
                    <a:pt x="1762225" y="0"/>
                  </a:moveTo>
                  <a:lnTo>
                    <a:pt x="1749582" y="12700"/>
                  </a:lnTo>
                  <a:lnTo>
                    <a:pt x="1767550" y="12700"/>
                  </a:lnTo>
                  <a:lnTo>
                    <a:pt x="1762225" y="0"/>
                  </a:lnTo>
                  <a:close/>
                </a:path>
                <a:path w="2473960" h="2527300">
                  <a:moveTo>
                    <a:pt x="1785336" y="0"/>
                  </a:moveTo>
                  <a:lnTo>
                    <a:pt x="1772829" y="12700"/>
                  </a:lnTo>
                  <a:lnTo>
                    <a:pt x="1789031" y="12700"/>
                  </a:lnTo>
                  <a:lnTo>
                    <a:pt x="1785336" y="0"/>
                  </a:lnTo>
                  <a:close/>
                </a:path>
                <a:path w="2473960" h="2527300">
                  <a:moveTo>
                    <a:pt x="1840329" y="0"/>
                  </a:moveTo>
                  <a:lnTo>
                    <a:pt x="1835994" y="12700"/>
                  </a:lnTo>
                  <a:lnTo>
                    <a:pt x="1843198" y="12700"/>
                  </a:lnTo>
                  <a:lnTo>
                    <a:pt x="1840329" y="0"/>
                  </a:lnTo>
                  <a:close/>
                </a:path>
                <a:path w="2473960" h="2527300">
                  <a:moveTo>
                    <a:pt x="1872026" y="0"/>
                  </a:moveTo>
                  <a:lnTo>
                    <a:pt x="1857967" y="0"/>
                  </a:lnTo>
                  <a:lnTo>
                    <a:pt x="1845282" y="12700"/>
                  </a:lnTo>
                  <a:lnTo>
                    <a:pt x="1874022" y="12700"/>
                  </a:lnTo>
                  <a:lnTo>
                    <a:pt x="1872026" y="0"/>
                  </a:lnTo>
                  <a:close/>
                </a:path>
                <a:path w="2473960" h="2527300">
                  <a:moveTo>
                    <a:pt x="1913338" y="0"/>
                  </a:moveTo>
                  <a:lnTo>
                    <a:pt x="1899412" y="12700"/>
                  </a:lnTo>
                  <a:lnTo>
                    <a:pt x="1919587" y="12700"/>
                  </a:lnTo>
                  <a:lnTo>
                    <a:pt x="1913338" y="0"/>
                  </a:lnTo>
                  <a:close/>
                </a:path>
                <a:path w="2473960" h="2527300">
                  <a:moveTo>
                    <a:pt x="1951718" y="0"/>
                  </a:moveTo>
                  <a:lnTo>
                    <a:pt x="1934919" y="0"/>
                  </a:lnTo>
                  <a:lnTo>
                    <a:pt x="1937011" y="12700"/>
                  </a:lnTo>
                  <a:lnTo>
                    <a:pt x="1953460" y="12700"/>
                  </a:lnTo>
                  <a:lnTo>
                    <a:pt x="1951718" y="0"/>
                  </a:lnTo>
                  <a:close/>
                </a:path>
                <a:path w="2473960" h="2527300">
                  <a:moveTo>
                    <a:pt x="1975486" y="0"/>
                  </a:moveTo>
                  <a:lnTo>
                    <a:pt x="1963754" y="12700"/>
                  </a:lnTo>
                  <a:lnTo>
                    <a:pt x="1973754" y="12700"/>
                  </a:lnTo>
                  <a:lnTo>
                    <a:pt x="1975486" y="0"/>
                  </a:lnTo>
                  <a:close/>
                </a:path>
                <a:path w="2473960" h="2527300">
                  <a:moveTo>
                    <a:pt x="1997711" y="0"/>
                  </a:moveTo>
                  <a:lnTo>
                    <a:pt x="1990116" y="0"/>
                  </a:lnTo>
                  <a:lnTo>
                    <a:pt x="1981576" y="12700"/>
                  </a:lnTo>
                  <a:lnTo>
                    <a:pt x="1993198" y="12700"/>
                  </a:lnTo>
                  <a:lnTo>
                    <a:pt x="1997711" y="0"/>
                  </a:lnTo>
                  <a:close/>
                </a:path>
                <a:path w="2473960" h="2527300">
                  <a:moveTo>
                    <a:pt x="2011488" y="0"/>
                  </a:moveTo>
                  <a:lnTo>
                    <a:pt x="2008973" y="12700"/>
                  </a:lnTo>
                  <a:lnTo>
                    <a:pt x="2014554" y="12700"/>
                  </a:lnTo>
                  <a:lnTo>
                    <a:pt x="2011488" y="0"/>
                  </a:lnTo>
                  <a:close/>
                </a:path>
                <a:path w="2473960" h="2527300">
                  <a:moveTo>
                    <a:pt x="2046824" y="0"/>
                  </a:moveTo>
                  <a:lnTo>
                    <a:pt x="2037709" y="0"/>
                  </a:lnTo>
                  <a:lnTo>
                    <a:pt x="2032496" y="12700"/>
                  </a:lnTo>
                  <a:lnTo>
                    <a:pt x="2049256" y="12700"/>
                  </a:lnTo>
                  <a:lnTo>
                    <a:pt x="2046824" y="0"/>
                  </a:lnTo>
                  <a:close/>
                </a:path>
                <a:path w="2473960" h="2527300">
                  <a:moveTo>
                    <a:pt x="2060733" y="0"/>
                  </a:moveTo>
                  <a:lnTo>
                    <a:pt x="2057320" y="12700"/>
                  </a:lnTo>
                  <a:lnTo>
                    <a:pt x="2066917" y="12700"/>
                  </a:lnTo>
                  <a:lnTo>
                    <a:pt x="2060733" y="0"/>
                  </a:lnTo>
                  <a:close/>
                </a:path>
                <a:path w="2473960" h="2527300">
                  <a:moveTo>
                    <a:pt x="2101333" y="0"/>
                  </a:moveTo>
                  <a:lnTo>
                    <a:pt x="2084292" y="0"/>
                  </a:lnTo>
                  <a:lnTo>
                    <a:pt x="2079392" y="12700"/>
                  </a:lnTo>
                  <a:lnTo>
                    <a:pt x="2111524" y="12700"/>
                  </a:lnTo>
                  <a:lnTo>
                    <a:pt x="2101333" y="0"/>
                  </a:lnTo>
                  <a:close/>
                </a:path>
                <a:path w="2473960" h="2527300">
                  <a:moveTo>
                    <a:pt x="2121640" y="0"/>
                  </a:moveTo>
                  <a:lnTo>
                    <a:pt x="2116243" y="12700"/>
                  </a:lnTo>
                  <a:lnTo>
                    <a:pt x="2127512" y="12700"/>
                  </a:lnTo>
                  <a:lnTo>
                    <a:pt x="2121640" y="0"/>
                  </a:lnTo>
                  <a:close/>
                </a:path>
                <a:path w="2473960" h="2527300">
                  <a:moveTo>
                    <a:pt x="2152530" y="0"/>
                  </a:moveTo>
                  <a:lnTo>
                    <a:pt x="2139722" y="12700"/>
                  </a:lnTo>
                  <a:lnTo>
                    <a:pt x="2160197" y="12700"/>
                  </a:lnTo>
                  <a:lnTo>
                    <a:pt x="2152530" y="0"/>
                  </a:lnTo>
                  <a:close/>
                </a:path>
                <a:path w="2473960" h="2527300">
                  <a:moveTo>
                    <a:pt x="2171262" y="0"/>
                  </a:moveTo>
                  <a:lnTo>
                    <a:pt x="2166065" y="12700"/>
                  </a:lnTo>
                  <a:lnTo>
                    <a:pt x="2179144" y="12700"/>
                  </a:lnTo>
                  <a:lnTo>
                    <a:pt x="2171262" y="0"/>
                  </a:lnTo>
                  <a:close/>
                </a:path>
                <a:path w="2473960" h="2527300">
                  <a:moveTo>
                    <a:pt x="2192322" y="0"/>
                  </a:moveTo>
                  <a:lnTo>
                    <a:pt x="2187052" y="12700"/>
                  </a:lnTo>
                  <a:lnTo>
                    <a:pt x="2203267" y="12700"/>
                  </a:lnTo>
                  <a:lnTo>
                    <a:pt x="2192322" y="0"/>
                  </a:lnTo>
                  <a:close/>
                </a:path>
                <a:path w="2473960" h="2527300">
                  <a:moveTo>
                    <a:pt x="2260857" y="0"/>
                  </a:moveTo>
                  <a:lnTo>
                    <a:pt x="2255233" y="0"/>
                  </a:lnTo>
                  <a:lnTo>
                    <a:pt x="2247943" y="12700"/>
                  </a:lnTo>
                  <a:lnTo>
                    <a:pt x="2264706" y="12700"/>
                  </a:lnTo>
                  <a:lnTo>
                    <a:pt x="2260857" y="0"/>
                  </a:lnTo>
                  <a:close/>
                </a:path>
                <a:path w="2473960" h="2527300">
                  <a:moveTo>
                    <a:pt x="2318693" y="0"/>
                  </a:moveTo>
                  <a:lnTo>
                    <a:pt x="2304401" y="12700"/>
                  </a:lnTo>
                  <a:lnTo>
                    <a:pt x="2327176" y="12700"/>
                  </a:lnTo>
                  <a:lnTo>
                    <a:pt x="2318693" y="0"/>
                  </a:lnTo>
                  <a:close/>
                </a:path>
                <a:path w="2473960" h="2527300">
                  <a:moveTo>
                    <a:pt x="2396693" y="0"/>
                  </a:moveTo>
                  <a:lnTo>
                    <a:pt x="2382605" y="12700"/>
                  </a:lnTo>
                  <a:lnTo>
                    <a:pt x="2397534" y="12700"/>
                  </a:lnTo>
                  <a:lnTo>
                    <a:pt x="2396693" y="0"/>
                  </a:lnTo>
                  <a:close/>
                </a:path>
                <a:path w="2473960" h="2527300">
                  <a:moveTo>
                    <a:pt x="2410533" y="0"/>
                  </a:moveTo>
                  <a:lnTo>
                    <a:pt x="2407445" y="12700"/>
                  </a:lnTo>
                  <a:lnTo>
                    <a:pt x="2422924" y="12700"/>
                  </a:lnTo>
                  <a:lnTo>
                    <a:pt x="2424142" y="11263"/>
                  </a:lnTo>
                  <a:lnTo>
                    <a:pt x="2410533" y="0"/>
                  </a:lnTo>
                  <a:close/>
                </a:path>
                <a:path w="2473960" h="2527300">
                  <a:moveTo>
                    <a:pt x="2424142" y="11263"/>
                  </a:moveTo>
                  <a:lnTo>
                    <a:pt x="2422924" y="12700"/>
                  </a:lnTo>
                  <a:lnTo>
                    <a:pt x="2425877" y="12700"/>
                  </a:lnTo>
                  <a:lnTo>
                    <a:pt x="2424142" y="11263"/>
                  </a:lnTo>
                  <a:close/>
                </a:path>
                <a:path w="2473960" h="2527300">
                  <a:moveTo>
                    <a:pt x="2433703" y="0"/>
                  </a:moveTo>
                  <a:lnTo>
                    <a:pt x="2424142" y="11263"/>
                  </a:lnTo>
                  <a:lnTo>
                    <a:pt x="2425877" y="12700"/>
                  </a:lnTo>
                  <a:lnTo>
                    <a:pt x="2438155" y="12700"/>
                  </a:lnTo>
                  <a:lnTo>
                    <a:pt x="2433703" y="0"/>
                  </a:lnTo>
                  <a:close/>
                </a:path>
                <a:path w="2473960" h="2527300">
                  <a:moveTo>
                    <a:pt x="2468164" y="0"/>
                  </a:moveTo>
                  <a:lnTo>
                    <a:pt x="2460853" y="0"/>
                  </a:lnTo>
                  <a:lnTo>
                    <a:pt x="2452501" y="12700"/>
                  </a:lnTo>
                  <a:lnTo>
                    <a:pt x="2467441" y="12700"/>
                  </a:lnTo>
                  <a:lnTo>
                    <a:pt x="2468164" y="0"/>
                  </a:lnTo>
                  <a:close/>
                </a:path>
                <a:path w="2473960" h="2527300">
                  <a:moveTo>
                    <a:pt x="1751076" y="0"/>
                  </a:moveTo>
                  <a:lnTo>
                    <a:pt x="1744442" y="0"/>
                  </a:lnTo>
                  <a:lnTo>
                    <a:pt x="1748635" y="11803"/>
                  </a:lnTo>
                  <a:lnTo>
                    <a:pt x="1749039" y="12186"/>
                  </a:lnTo>
                  <a:lnTo>
                    <a:pt x="1751076" y="0"/>
                  </a:lnTo>
                  <a:close/>
                </a:path>
                <a:path w="2473960" h="2527300">
                  <a:moveTo>
                    <a:pt x="1003130" y="0"/>
                  </a:moveTo>
                  <a:lnTo>
                    <a:pt x="997788" y="0"/>
                  </a:lnTo>
                  <a:lnTo>
                    <a:pt x="1002472" y="10614"/>
                  </a:lnTo>
                  <a:lnTo>
                    <a:pt x="1003366" y="11381"/>
                  </a:lnTo>
                  <a:lnTo>
                    <a:pt x="1003130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48018" y="4886860"/>
              <a:ext cx="698500" cy="0"/>
            </a:xfrm>
            <a:custGeom>
              <a:avLst/>
              <a:gdLst/>
              <a:ahLst/>
              <a:cxnLst/>
              <a:rect l="l" t="t" r="r" b="b"/>
              <a:pathLst>
                <a:path w="698500">
                  <a:moveTo>
                    <a:pt x="0" y="0"/>
                  </a:moveTo>
                  <a:lnTo>
                    <a:pt x="698276" y="0"/>
                  </a:lnTo>
                </a:path>
              </a:pathLst>
            </a:custGeom>
            <a:ln w="5235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48018" y="5158426"/>
              <a:ext cx="1548765" cy="0"/>
            </a:xfrm>
            <a:custGeom>
              <a:avLst/>
              <a:gdLst/>
              <a:ahLst/>
              <a:cxnLst/>
              <a:rect l="l" t="t" r="r" b="b"/>
              <a:pathLst>
                <a:path w="1548764">
                  <a:moveTo>
                    <a:pt x="0" y="0"/>
                  </a:moveTo>
                  <a:lnTo>
                    <a:pt x="1548164" y="0"/>
                  </a:lnTo>
                </a:path>
              </a:pathLst>
            </a:custGeom>
            <a:ln w="5235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48018" y="5429991"/>
              <a:ext cx="1047115" cy="0"/>
            </a:xfrm>
            <a:custGeom>
              <a:avLst/>
              <a:gdLst/>
              <a:ahLst/>
              <a:cxnLst/>
              <a:rect l="l" t="t" r="r" b="b"/>
              <a:pathLst>
                <a:path w="1047114">
                  <a:moveTo>
                    <a:pt x="0" y="0"/>
                  </a:moveTo>
                  <a:lnTo>
                    <a:pt x="1047088" y="0"/>
                  </a:lnTo>
                </a:path>
              </a:pathLst>
            </a:custGeom>
            <a:ln w="5235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23901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85" dirty="0">
                <a:latin typeface="Book Antiqua"/>
                <a:cs typeface="Book Antiqua"/>
              </a:rPr>
              <a:t>T</a:t>
            </a:r>
            <a:r>
              <a:rPr sz="6500" spc="-95" dirty="0">
                <a:latin typeface="Book Antiqua"/>
                <a:cs typeface="Book Antiqua"/>
              </a:rPr>
              <a:t>o</a:t>
            </a:r>
            <a:r>
              <a:rPr sz="6500" spc="-100" dirty="0">
                <a:latin typeface="Book Antiqua"/>
                <a:cs typeface="Book Antiqua"/>
              </a:rPr>
              <a:t>p</a:t>
            </a:r>
            <a:r>
              <a:rPr sz="6500" spc="-105" dirty="0">
                <a:latin typeface="Book Antiqua"/>
                <a:cs typeface="Book Antiqua"/>
              </a:rPr>
              <a:t>i</a:t>
            </a:r>
            <a:r>
              <a:rPr sz="6500" spc="-85" dirty="0">
                <a:latin typeface="Book Antiqua"/>
                <a:cs typeface="Book Antiqua"/>
              </a:rPr>
              <a:t>c</a:t>
            </a:r>
            <a:r>
              <a:rPr sz="6500" spc="40" dirty="0">
                <a:latin typeface="Book Antiqua"/>
                <a:cs typeface="Book Antiqua"/>
              </a:rPr>
              <a:t>s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29191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170449"/>
            <a:ext cx="46564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What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is </a:t>
            </a:r>
            <a:r>
              <a:rPr sz="4250" spc="-10" dirty="0">
                <a:latin typeface="Book Antiqua"/>
                <a:cs typeface="Book Antiqua"/>
              </a:rPr>
              <a:t>Hibernate?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44370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322246"/>
            <a:ext cx="51015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Benefits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 </a:t>
            </a:r>
            <a:r>
              <a:rPr sz="4250" spc="-10" dirty="0">
                <a:latin typeface="Book Antiqua"/>
                <a:cs typeface="Book Antiqua"/>
              </a:rPr>
              <a:t>Hibernate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559550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5474043"/>
            <a:ext cx="35236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Code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Snippets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250" y="4664075"/>
            <a:ext cx="13135445" cy="14273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90"/>
              </a:spcBef>
            </a:pPr>
            <a:r>
              <a:rPr lang="en-US" spc="-225" dirty="0"/>
              <a:t>Hibernate Annotation</a:t>
            </a:r>
            <a:endParaRPr spc="-26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6723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919" dirty="0">
                <a:latin typeface="Book Antiqua"/>
                <a:cs typeface="Book Antiqua"/>
              </a:rPr>
              <a:t>T</a:t>
            </a:r>
            <a:r>
              <a:rPr sz="6500" spc="-130" dirty="0">
                <a:latin typeface="Book Antiqua"/>
                <a:cs typeface="Book Antiqua"/>
              </a:rPr>
              <a:t>e</a:t>
            </a:r>
            <a:r>
              <a:rPr sz="6500" spc="-114" dirty="0">
                <a:latin typeface="Book Antiqua"/>
                <a:cs typeface="Book Antiqua"/>
              </a:rPr>
              <a:t>r</a:t>
            </a:r>
            <a:r>
              <a:rPr sz="6500" spc="-130" dirty="0">
                <a:latin typeface="Book Antiqua"/>
                <a:cs typeface="Book Antiqua"/>
              </a:rPr>
              <a:t>m</a:t>
            </a:r>
            <a:r>
              <a:rPr sz="6500" spc="-140" dirty="0">
                <a:latin typeface="Book Antiqua"/>
                <a:cs typeface="Book Antiqua"/>
              </a:rPr>
              <a:t>i</a:t>
            </a:r>
            <a:r>
              <a:rPr sz="6500" spc="-130" dirty="0">
                <a:latin typeface="Book Antiqua"/>
                <a:cs typeface="Book Antiqua"/>
              </a:rPr>
              <a:t>no</a:t>
            </a:r>
            <a:r>
              <a:rPr sz="6500" spc="-140" dirty="0">
                <a:latin typeface="Book Antiqua"/>
                <a:cs typeface="Book Antiqua"/>
              </a:rPr>
              <a:t>l</a:t>
            </a:r>
            <a:r>
              <a:rPr sz="6500" spc="-130" dirty="0">
                <a:latin typeface="Book Antiqua"/>
                <a:cs typeface="Book Antiqua"/>
              </a:rPr>
              <a:t>o</a:t>
            </a:r>
            <a:r>
              <a:rPr sz="6500" spc="-135" dirty="0">
                <a:latin typeface="Book Antiqua"/>
                <a:cs typeface="Book Antiqua"/>
              </a:rPr>
              <a:t>g</a:t>
            </a:r>
            <a:r>
              <a:rPr sz="6500" spc="5" dirty="0">
                <a:latin typeface="Book Antiqua"/>
                <a:cs typeface="Book Antiqua"/>
              </a:rPr>
              <a:t>y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02548" y="2804888"/>
            <a:ext cx="17141190" cy="4526280"/>
            <a:chOff x="1602548" y="2804888"/>
            <a:chExt cx="17141190" cy="4526280"/>
          </a:xfrm>
        </p:grpSpPr>
        <p:sp>
          <p:nvSpPr>
            <p:cNvPr id="4" name="object 4"/>
            <p:cNvSpPr/>
            <p:nvPr/>
          </p:nvSpPr>
          <p:spPr>
            <a:xfrm>
              <a:off x="1780553" y="2920068"/>
              <a:ext cx="16784955" cy="4065904"/>
            </a:xfrm>
            <a:custGeom>
              <a:avLst/>
              <a:gdLst/>
              <a:ahLst/>
              <a:cxnLst/>
              <a:rect l="l" t="t" r="r" b="b"/>
              <a:pathLst>
                <a:path w="16784955" h="4065904">
                  <a:moveTo>
                    <a:pt x="0" y="0"/>
                  </a:moveTo>
                  <a:lnTo>
                    <a:pt x="16784913" y="0"/>
                  </a:lnTo>
                  <a:lnTo>
                    <a:pt x="16784913" y="4065321"/>
                  </a:lnTo>
                  <a:lnTo>
                    <a:pt x="0" y="4065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C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2548" y="2804888"/>
              <a:ext cx="17140923" cy="452604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296160" y="3107624"/>
            <a:ext cx="17511778" cy="307584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4475" algn="ctr">
              <a:lnSpc>
                <a:spcPct val="100000"/>
              </a:lnSpc>
              <a:spcBef>
                <a:spcPts val="125"/>
              </a:spcBef>
            </a:pPr>
            <a:r>
              <a:rPr sz="6600" dirty="0"/>
              <a:t>Entity</a:t>
            </a:r>
            <a:r>
              <a:rPr sz="6600" spc="5" dirty="0"/>
              <a:t> </a:t>
            </a:r>
            <a:r>
              <a:rPr sz="6600" spc="-10" dirty="0"/>
              <a:t>Class</a:t>
            </a:r>
          </a:p>
          <a:p>
            <a:pPr marL="244475">
              <a:lnSpc>
                <a:spcPct val="100000"/>
              </a:lnSpc>
              <a:spcBef>
                <a:spcPts val="50"/>
              </a:spcBef>
            </a:pPr>
            <a:endParaRPr sz="6600" dirty="0"/>
          </a:p>
          <a:p>
            <a:pPr marL="244475" algn="ctr">
              <a:lnSpc>
                <a:spcPct val="100000"/>
              </a:lnSpc>
            </a:pPr>
            <a:r>
              <a:rPr sz="6600" u="none" dirty="0"/>
              <a:t>Java</a:t>
            </a:r>
            <a:r>
              <a:rPr sz="6600" u="none" spc="-100" dirty="0"/>
              <a:t> </a:t>
            </a:r>
            <a:r>
              <a:rPr sz="6600" u="none" dirty="0"/>
              <a:t>class</a:t>
            </a:r>
            <a:r>
              <a:rPr sz="6600" u="none" spc="-90" dirty="0"/>
              <a:t> </a:t>
            </a:r>
            <a:r>
              <a:rPr sz="6600" u="none" dirty="0"/>
              <a:t>that</a:t>
            </a:r>
            <a:r>
              <a:rPr sz="6600" u="none" spc="-90" dirty="0"/>
              <a:t> </a:t>
            </a:r>
            <a:r>
              <a:rPr sz="6600" u="none" dirty="0"/>
              <a:t>is</a:t>
            </a:r>
            <a:r>
              <a:rPr sz="6600" u="none" spc="-90" dirty="0"/>
              <a:t> </a:t>
            </a:r>
            <a:r>
              <a:rPr sz="6600" u="none" dirty="0"/>
              <a:t>mapped</a:t>
            </a:r>
            <a:r>
              <a:rPr sz="6600" u="none" spc="-90" dirty="0"/>
              <a:t> </a:t>
            </a:r>
            <a:r>
              <a:rPr sz="6600" u="none" dirty="0"/>
              <a:t>to</a:t>
            </a:r>
            <a:r>
              <a:rPr sz="6600" u="none" spc="-90" dirty="0"/>
              <a:t> </a:t>
            </a:r>
            <a:r>
              <a:rPr sz="6600" u="none" dirty="0"/>
              <a:t>a</a:t>
            </a:r>
            <a:r>
              <a:rPr sz="6600" u="none" spc="-90" dirty="0"/>
              <a:t> </a:t>
            </a:r>
            <a:r>
              <a:rPr sz="6600" u="none" dirty="0"/>
              <a:t>database</a:t>
            </a:r>
            <a:r>
              <a:rPr sz="6600" u="none" spc="-85" dirty="0"/>
              <a:t> </a:t>
            </a:r>
            <a:r>
              <a:rPr sz="6600" u="none" spc="-10" dirty="0"/>
              <a:t>table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7337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0" dirty="0">
                <a:latin typeface="Book Antiqua"/>
                <a:cs typeface="Book Antiqua"/>
              </a:rPr>
              <a:t>Object-</a:t>
            </a:r>
            <a:r>
              <a:rPr sz="6500" spc="-90" dirty="0">
                <a:latin typeface="Book Antiqua"/>
                <a:cs typeface="Book Antiqua"/>
              </a:rPr>
              <a:t>to-</a:t>
            </a:r>
            <a:r>
              <a:rPr sz="6500" spc="-35" dirty="0">
                <a:latin typeface="Book Antiqua"/>
                <a:cs typeface="Book Antiqua"/>
              </a:rPr>
              <a:t>Relational</a:t>
            </a:r>
            <a:r>
              <a:rPr sz="6500" spc="-229" dirty="0">
                <a:latin typeface="Book Antiqua"/>
                <a:cs typeface="Book Antiqua"/>
              </a:rPr>
              <a:t> </a:t>
            </a:r>
            <a:r>
              <a:rPr sz="6500" spc="-220" dirty="0">
                <a:latin typeface="Book Antiqua"/>
                <a:cs typeface="Book Antiqua"/>
              </a:rPr>
              <a:t>Mapping</a:t>
            </a:r>
            <a:r>
              <a:rPr sz="6500" spc="-190" dirty="0">
                <a:latin typeface="Book Antiqua"/>
                <a:cs typeface="Book Antiqua"/>
              </a:rPr>
              <a:t> </a:t>
            </a:r>
            <a:r>
              <a:rPr sz="6500" spc="-440" dirty="0">
                <a:latin typeface="Book Antiqua"/>
                <a:cs typeface="Book Antiqua"/>
              </a:rPr>
              <a:t>(ORM)</a:t>
            </a:r>
            <a:endParaRPr sz="6500">
              <a:latin typeface="Book Antiqua"/>
              <a:cs typeface="Book Antiqu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961" y="3832343"/>
            <a:ext cx="4670014" cy="35705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807171" y="4174759"/>
            <a:ext cx="2574290" cy="2889885"/>
          </a:xfrm>
          <a:custGeom>
            <a:avLst/>
            <a:gdLst/>
            <a:ahLst/>
            <a:cxnLst/>
            <a:rect l="l" t="t" r="r" b="b"/>
            <a:pathLst>
              <a:path w="2574290" h="2889884">
                <a:moveTo>
                  <a:pt x="2292731" y="0"/>
                </a:moveTo>
                <a:lnTo>
                  <a:pt x="281463" y="0"/>
                </a:lnTo>
                <a:lnTo>
                  <a:pt x="235808" y="3683"/>
                </a:lnTo>
                <a:lnTo>
                  <a:pt x="192499" y="14349"/>
                </a:lnTo>
                <a:lnTo>
                  <a:pt x="152115" y="31416"/>
                </a:lnTo>
                <a:lnTo>
                  <a:pt x="115235" y="54305"/>
                </a:lnTo>
                <a:lnTo>
                  <a:pt x="82438" y="82438"/>
                </a:lnTo>
                <a:lnTo>
                  <a:pt x="54306" y="115234"/>
                </a:lnTo>
                <a:lnTo>
                  <a:pt x="31416" y="152114"/>
                </a:lnTo>
                <a:lnTo>
                  <a:pt x="14349" y="192499"/>
                </a:lnTo>
                <a:lnTo>
                  <a:pt x="3683" y="235808"/>
                </a:lnTo>
                <a:lnTo>
                  <a:pt x="0" y="281463"/>
                </a:lnTo>
                <a:lnTo>
                  <a:pt x="0" y="2608420"/>
                </a:lnTo>
                <a:lnTo>
                  <a:pt x="3683" y="2654074"/>
                </a:lnTo>
                <a:lnTo>
                  <a:pt x="14349" y="2697384"/>
                </a:lnTo>
                <a:lnTo>
                  <a:pt x="31416" y="2737768"/>
                </a:lnTo>
                <a:lnTo>
                  <a:pt x="54306" y="2774648"/>
                </a:lnTo>
                <a:lnTo>
                  <a:pt x="82438" y="2807444"/>
                </a:lnTo>
                <a:lnTo>
                  <a:pt x="115235" y="2835577"/>
                </a:lnTo>
                <a:lnTo>
                  <a:pt x="152115" y="2858467"/>
                </a:lnTo>
                <a:lnTo>
                  <a:pt x="192499" y="2875534"/>
                </a:lnTo>
                <a:lnTo>
                  <a:pt x="235808" y="2886199"/>
                </a:lnTo>
                <a:lnTo>
                  <a:pt x="281463" y="2889883"/>
                </a:lnTo>
                <a:lnTo>
                  <a:pt x="2292731" y="2889883"/>
                </a:lnTo>
                <a:lnTo>
                  <a:pt x="2338386" y="2886199"/>
                </a:lnTo>
                <a:lnTo>
                  <a:pt x="2381695" y="2875534"/>
                </a:lnTo>
                <a:lnTo>
                  <a:pt x="2422079" y="2858467"/>
                </a:lnTo>
                <a:lnTo>
                  <a:pt x="2458958" y="2835577"/>
                </a:lnTo>
                <a:lnTo>
                  <a:pt x="2491753" y="2807444"/>
                </a:lnTo>
                <a:lnTo>
                  <a:pt x="2519885" y="2774648"/>
                </a:lnTo>
                <a:lnTo>
                  <a:pt x="2542774" y="2737768"/>
                </a:lnTo>
                <a:lnTo>
                  <a:pt x="2559840" y="2697384"/>
                </a:lnTo>
                <a:lnTo>
                  <a:pt x="2570504" y="2654074"/>
                </a:lnTo>
                <a:lnTo>
                  <a:pt x="2574188" y="2608420"/>
                </a:lnTo>
                <a:lnTo>
                  <a:pt x="2574188" y="281463"/>
                </a:lnTo>
                <a:lnTo>
                  <a:pt x="2570504" y="235808"/>
                </a:lnTo>
                <a:lnTo>
                  <a:pt x="2559840" y="192499"/>
                </a:lnTo>
                <a:lnTo>
                  <a:pt x="2542774" y="152114"/>
                </a:lnTo>
                <a:lnTo>
                  <a:pt x="2519885" y="115234"/>
                </a:lnTo>
                <a:lnTo>
                  <a:pt x="2491753" y="82438"/>
                </a:lnTo>
                <a:lnTo>
                  <a:pt x="2458958" y="54305"/>
                </a:lnTo>
                <a:lnTo>
                  <a:pt x="2422079" y="31416"/>
                </a:lnTo>
                <a:lnTo>
                  <a:pt x="2381695" y="14349"/>
                </a:lnTo>
                <a:lnTo>
                  <a:pt x="2338386" y="3683"/>
                </a:lnTo>
                <a:lnTo>
                  <a:pt x="2292731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65557" y="4803907"/>
            <a:ext cx="20542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Hibernate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2484" y="4695826"/>
            <a:ext cx="2743391" cy="2489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2003" y="6143617"/>
            <a:ext cx="2744176" cy="2489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43144" y="4603028"/>
            <a:ext cx="2743388" cy="2489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12658" y="6050819"/>
            <a:ext cx="2744178" cy="2489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36190" y="3717164"/>
            <a:ext cx="4334946" cy="381140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56879" y="3055269"/>
            <a:ext cx="26244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Java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spc="-10" dirty="0">
                <a:latin typeface="Arial"/>
                <a:cs typeface="Arial"/>
              </a:rPr>
              <a:t>Class</a:t>
            </a:r>
            <a:endParaRPr sz="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69030" y="3055269"/>
            <a:ext cx="36760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Database</a:t>
            </a:r>
            <a:r>
              <a:rPr sz="3950" b="1" spc="-5" dirty="0">
                <a:latin typeface="Arial"/>
                <a:cs typeface="Arial"/>
              </a:rPr>
              <a:t> </a:t>
            </a:r>
            <a:r>
              <a:rPr sz="3950" b="1" spc="-45" dirty="0">
                <a:latin typeface="Arial"/>
                <a:cs typeface="Arial"/>
              </a:rPr>
              <a:t>Table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034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180" dirty="0">
                <a:latin typeface="Book Antiqua"/>
                <a:cs typeface="Book Antiqua"/>
              </a:rPr>
              <a:t>T</a:t>
            </a:r>
            <a:r>
              <a:rPr sz="6500" spc="-330" dirty="0">
                <a:latin typeface="Book Antiqua"/>
                <a:cs typeface="Book Antiqua"/>
              </a:rPr>
              <a:t>w</a:t>
            </a:r>
            <a:r>
              <a:rPr sz="6500" spc="-120" dirty="0">
                <a:latin typeface="Book Antiqua"/>
                <a:cs typeface="Book Antiqua"/>
              </a:rPr>
              <a:t>o</a:t>
            </a:r>
            <a:r>
              <a:rPr sz="6500" spc="-75" dirty="0">
                <a:latin typeface="Book Antiqua"/>
                <a:cs typeface="Book Antiqua"/>
              </a:rPr>
              <a:t> </a:t>
            </a:r>
            <a:r>
              <a:rPr sz="6500" spc="-85" dirty="0">
                <a:latin typeface="Book Antiqua"/>
                <a:cs typeface="Book Antiqua"/>
              </a:rPr>
              <a:t>Options</a:t>
            </a:r>
            <a:r>
              <a:rPr sz="6500" spc="-325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for</a:t>
            </a:r>
            <a:r>
              <a:rPr sz="6500" spc="-235" dirty="0">
                <a:latin typeface="Book Antiqua"/>
                <a:cs typeface="Book Antiqua"/>
              </a:rPr>
              <a:t> </a:t>
            </a:r>
            <a:r>
              <a:rPr sz="6500" spc="-150" dirty="0">
                <a:latin typeface="Book Antiqua"/>
                <a:cs typeface="Book Antiqua"/>
              </a:rPr>
              <a:t>Mapping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9334" y="3013385"/>
            <a:ext cx="14712315" cy="3049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00710" algn="l"/>
                <a:tab pos="601345" algn="l"/>
                <a:tab pos="3705225" algn="l"/>
              </a:tabLst>
            </a:pPr>
            <a:r>
              <a:rPr sz="5250" dirty="0">
                <a:latin typeface="Palatino Linotype"/>
                <a:cs typeface="Palatino Linotype"/>
              </a:rPr>
              <a:t>Option</a:t>
            </a:r>
            <a:r>
              <a:rPr sz="5250" spc="-10" dirty="0">
                <a:latin typeface="Palatino Linotype"/>
                <a:cs typeface="Palatino Linotype"/>
              </a:rPr>
              <a:t> </a:t>
            </a:r>
            <a:r>
              <a:rPr sz="5250" spc="-25" dirty="0">
                <a:latin typeface="Palatino Linotype"/>
                <a:cs typeface="Palatino Linotype"/>
              </a:rPr>
              <a:t>1:</a:t>
            </a:r>
            <a:r>
              <a:rPr sz="5250" dirty="0">
                <a:latin typeface="Palatino Linotype"/>
                <a:cs typeface="Palatino Linotype"/>
              </a:rPr>
              <a:t>	XML</a:t>
            </a:r>
            <a:r>
              <a:rPr sz="5250" spc="-25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config</a:t>
            </a:r>
            <a:r>
              <a:rPr sz="5250" spc="-6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file</a:t>
            </a:r>
            <a:r>
              <a:rPr sz="5250" spc="-65" dirty="0">
                <a:latin typeface="Palatino Linotype"/>
                <a:cs typeface="Palatino Linotype"/>
              </a:rPr>
              <a:t> </a:t>
            </a:r>
            <a:r>
              <a:rPr sz="5250" spc="-10" dirty="0">
                <a:latin typeface="Palatino Linotype"/>
                <a:cs typeface="Palatino Linotype"/>
              </a:rPr>
              <a:t>(legacy)</a:t>
            </a:r>
            <a:endParaRPr sz="5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C86B9"/>
              </a:buClr>
              <a:buFont typeface="Lucida Sans"/>
              <a:buChar char="•"/>
            </a:pPr>
            <a:endParaRPr sz="8250">
              <a:latin typeface="Palatino Linotype"/>
              <a:cs typeface="Palatino Linotype"/>
            </a:endParaRPr>
          </a:p>
          <a:p>
            <a:pPr marL="600710" indent="-575945">
              <a:lnSpc>
                <a:spcPct val="100000"/>
              </a:lnSpc>
              <a:buClr>
                <a:srgbClr val="5C86B9"/>
              </a:buClr>
              <a:buSzPct val="70476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5250" dirty="0">
                <a:latin typeface="Palatino Linotype"/>
                <a:cs typeface="Palatino Linotype"/>
              </a:rPr>
              <a:t>Option</a:t>
            </a:r>
            <a:r>
              <a:rPr sz="5250" spc="-1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2:</a:t>
            </a:r>
            <a:r>
              <a:rPr sz="5250" spc="-1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Java</a:t>
            </a:r>
            <a:r>
              <a:rPr sz="5250" spc="-20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Annotations</a:t>
            </a:r>
            <a:r>
              <a:rPr sz="5250" spc="-1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(modern,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-10" dirty="0">
                <a:latin typeface="Palatino Linotype"/>
                <a:cs typeface="Palatino Linotype"/>
              </a:rPr>
              <a:t>preferred)</a:t>
            </a:r>
            <a:endParaRPr sz="5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3614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5" dirty="0">
                <a:latin typeface="Book Antiqua"/>
                <a:cs typeface="Book Antiqua"/>
              </a:rPr>
              <a:t>Java</a:t>
            </a:r>
            <a:r>
              <a:rPr sz="6500" spc="-405" dirty="0">
                <a:latin typeface="Book Antiqua"/>
                <a:cs typeface="Book Antiqua"/>
              </a:rPr>
              <a:t> </a:t>
            </a:r>
            <a:r>
              <a:rPr sz="6500" spc="-45" dirty="0">
                <a:latin typeface="Book Antiqua"/>
                <a:cs typeface="Book Antiqua"/>
              </a:rPr>
              <a:t>Annotations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6634" y="2699259"/>
            <a:ext cx="12162155" cy="21596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3410" indent="-57594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dirty="0">
                <a:latin typeface="Palatino Linotype"/>
                <a:cs typeface="Palatino Linotype"/>
              </a:rPr>
              <a:t>Step 1: Map class to database </a:t>
            </a:r>
            <a:r>
              <a:rPr sz="5250" spc="-10" dirty="0">
                <a:latin typeface="Palatino Linotype"/>
                <a:cs typeface="Palatino Linotype"/>
              </a:rPr>
              <a:t>table</a:t>
            </a:r>
            <a:endParaRPr sz="5250">
              <a:latin typeface="Palatino Linotype"/>
              <a:cs typeface="Palatino Linotype"/>
            </a:endParaRPr>
          </a:p>
          <a:p>
            <a:pPr marL="613410" indent="-575945">
              <a:lnSpc>
                <a:spcPct val="100000"/>
              </a:lnSpc>
              <a:spcBef>
                <a:spcPts val="4170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dirty="0">
                <a:latin typeface="Palatino Linotype"/>
                <a:cs typeface="Palatino Linotype"/>
              </a:rPr>
              <a:t>Step</a:t>
            </a:r>
            <a:r>
              <a:rPr sz="5250" spc="-15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2:</a:t>
            </a:r>
            <a:r>
              <a:rPr sz="5250" spc="-2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Map</a:t>
            </a:r>
            <a:r>
              <a:rPr sz="5250" spc="-15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fields</a:t>
            </a:r>
            <a:r>
              <a:rPr sz="5250" spc="-15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to</a:t>
            </a:r>
            <a:r>
              <a:rPr sz="5250" spc="-15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database</a:t>
            </a:r>
            <a:r>
              <a:rPr sz="5250" spc="-15" dirty="0">
                <a:latin typeface="Palatino Linotype"/>
                <a:cs typeface="Palatino Linotype"/>
              </a:rPr>
              <a:t> </a:t>
            </a:r>
            <a:r>
              <a:rPr sz="5250" spc="-10" dirty="0">
                <a:latin typeface="Palatino Linotype"/>
                <a:cs typeface="Palatino Linotype"/>
              </a:rPr>
              <a:t>columns</a:t>
            </a:r>
            <a:endParaRPr sz="5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7387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dirty="0">
                <a:latin typeface="Book Antiqua"/>
                <a:cs typeface="Book Antiqua"/>
              </a:rPr>
              <a:t>Step</a:t>
            </a:r>
            <a:r>
              <a:rPr sz="6500" spc="-185" dirty="0">
                <a:latin typeface="Book Antiqua"/>
                <a:cs typeface="Book Antiqua"/>
              </a:rPr>
              <a:t> </a:t>
            </a:r>
            <a:r>
              <a:rPr sz="6500" spc="200" dirty="0">
                <a:latin typeface="Book Antiqua"/>
                <a:cs typeface="Book Antiqua"/>
              </a:rPr>
              <a:t>1:</a:t>
            </a:r>
            <a:r>
              <a:rPr sz="6500" spc="-430" dirty="0">
                <a:latin typeface="Book Antiqua"/>
                <a:cs typeface="Book Antiqua"/>
              </a:rPr>
              <a:t> </a:t>
            </a:r>
            <a:r>
              <a:rPr sz="6500" spc="-275" dirty="0">
                <a:latin typeface="Book Antiqua"/>
                <a:cs typeface="Book Antiqua"/>
              </a:rPr>
              <a:t>Map</a:t>
            </a:r>
            <a:r>
              <a:rPr sz="6500" spc="-135" dirty="0">
                <a:latin typeface="Book Antiqua"/>
                <a:cs typeface="Book Antiqua"/>
              </a:rPr>
              <a:t> </a:t>
            </a:r>
            <a:r>
              <a:rPr sz="6500" spc="-60" dirty="0">
                <a:latin typeface="Book Antiqua"/>
                <a:cs typeface="Book Antiqua"/>
              </a:rPr>
              <a:t>class</a:t>
            </a:r>
            <a:r>
              <a:rPr sz="6500" spc="-135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to</a:t>
            </a:r>
            <a:r>
              <a:rPr sz="6500" spc="-135" dirty="0">
                <a:latin typeface="Book Antiqua"/>
                <a:cs typeface="Book Antiqua"/>
              </a:rPr>
              <a:t> </a:t>
            </a:r>
            <a:r>
              <a:rPr sz="6500" spc="-60" dirty="0">
                <a:latin typeface="Book Antiqua"/>
                <a:cs typeface="Book Antiqua"/>
              </a:rPr>
              <a:t>database</a:t>
            </a:r>
            <a:r>
              <a:rPr sz="6500" spc="-135" dirty="0">
                <a:latin typeface="Book Antiqua"/>
                <a:cs typeface="Book Antiqua"/>
              </a:rPr>
              <a:t> </a:t>
            </a:r>
            <a:r>
              <a:rPr sz="6500" spc="-10" dirty="0">
                <a:latin typeface="Book Antiqua"/>
                <a:cs typeface="Book Antiqua"/>
              </a:rPr>
              <a:t>table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1319" y="2800838"/>
            <a:ext cx="7312659" cy="3824604"/>
            <a:chOff x="631319" y="2800838"/>
            <a:chExt cx="7312659" cy="3824604"/>
          </a:xfrm>
        </p:grpSpPr>
        <p:sp>
          <p:nvSpPr>
            <p:cNvPr id="4" name="object 4"/>
            <p:cNvSpPr/>
            <p:nvPr/>
          </p:nvSpPr>
          <p:spPr>
            <a:xfrm>
              <a:off x="809324" y="2916018"/>
              <a:ext cx="6956425" cy="3364229"/>
            </a:xfrm>
            <a:custGeom>
              <a:avLst/>
              <a:gdLst/>
              <a:ahLst/>
              <a:cxnLst/>
              <a:rect l="l" t="t" r="r" b="b"/>
              <a:pathLst>
                <a:path w="6956425" h="3364229">
                  <a:moveTo>
                    <a:pt x="0" y="0"/>
                  </a:moveTo>
                  <a:lnTo>
                    <a:pt x="6956088" y="0"/>
                  </a:lnTo>
                  <a:lnTo>
                    <a:pt x="6956088" y="3363771"/>
                  </a:lnTo>
                  <a:lnTo>
                    <a:pt x="0" y="3363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319" y="2800838"/>
              <a:ext cx="7312098" cy="38244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66854" y="2961031"/>
            <a:ext cx="4649470" cy="14122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225"/>
              </a:spcBef>
            </a:pPr>
            <a:r>
              <a:rPr sz="3050" b="1" spc="-10" dirty="0">
                <a:latin typeface="Arial"/>
                <a:cs typeface="Arial"/>
              </a:rPr>
              <a:t>@Entity </a:t>
            </a:r>
            <a:r>
              <a:rPr sz="3050" b="1" spc="-20" dirty="0">
                <a:latin typeface="Arial"/>
                <a:cs typeface="Arial"/>
              </a:rPr>
              <a:t>@Table(name=</a:t>
            </a:r>
            <a:r>
              <a:rPr sz="3050" b="1" spc="-20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3050" b="1" spc="-20" dirty="0">
                <a:latin typeface="Arial"/>
                <a:cs typeface="Arial"/>
              </a:rPr>
              <a:t>)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0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dirty="0">
                <a:latin typeface="Arial"/>
                <a:cs typeface="Arial"/>
              </a:rPr>
              <a:t>Student</a:t>
            </a:r>
            <a:r>
              <a:rPr sz="3050" spc="-10" dirty="0">
                <a:latin typeface="Arial"/>
                <a:cs typeface="Arial"/>
              </a:rPr>
              <a:t> </a:t>
            </a:r>
            <a:r>
              <a:rPr sz="3050" spc="-50" dirty="0">
                <a:latin typeface="Arial"/>
                <a:cs typeface="Arial"/>
              </a:rPr>
              <a:t>{</a:t>
            </a:r>
            <a:endParaRPr sz="3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5330" y="4803907"/>
            <a:ext cx="34861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25" dirty="0">
                <a:latin typeface="Arial"/>
                <a:cs typeface="Arial"/>
              </a:rPr>
              <a:t>...</a:t>
            </a:r>
            <a:endParaRPr sz="3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6854" y="5725345"/>
            <a:ext cx="15494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latin typeface="Arial"/>
                <a:cs typeface="Arial"/>
              </a:rPr>
              <a:t>}</a:t>
            </a:r>
            <a:endParaRPr sz="30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858369" y="5821812"/>
            <a:ext cx="10490835" cy="3832860"/>
            <a:chOff x="8858369" y="5821812"/>
            <a:chExt cx="10490835" cy="38328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8369" y="5821812"/>
              <a:ext cx="4666283" cy="35654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9145" y="5853225"/>
              <a:ext cx="4339707" cy="380093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882286" y="5118033"/>
            <a:ext cx="26244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Java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spc="-10" dirty="0">
                <a:latin typeface="Arial"/>
                <a:cs typeface="Arial"/>
              </a:rPr>
              <a:t>Class</a:t>
            </a:r>
            <a:endParaRPr sz="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37617" y="5191330"/>
            <a:ext cx="36760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Database</a:t>
            </a:r>
            <a:r>
              <a:rPr sz="3950" b="1" spc="-5" dirty="0">
                <a:latin typeface="Arial"/>
                <a:cs typeface="Arial"/>
              </a:rPr>
              <a:t> </a:t>
            </a:r>
            <a:r>
              <a:rPr sz="3950" b="1" spc="-45" dirty="0">
                <a:latin typeface="Arial"/>
                <a:cs typeface="Arial"/>
              </a:rPr>
              <a:t>Table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51531" y="6154144"/>
            <a:ext cx="3059247" cy="2805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3097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dirty="0">
                <a:latin typeface="Book Antiqua"/>
                <a:cs typeface="Book Antiqua"/>
              </a:rPr>
              <a:t>Step</a:t>
            </a:r>
            <a:r>
              <a:rPr sz="6500" spc="-150" dirty="0">
                <a:latin typeface="Book Antiqua"/>
                <a:cs typeface="Book Antiqua"/>
              </a:rPr>
              <a:t> </a:t>
            </a:r>
            <a:r>
              <a:rPr sz="6500" spc="200" dirty="0">
                <a:latin typeface="Book Antiqua"/>
                <a:cs typeface="Book Antiqua"/>
              </a:rPr>
              <a:t>2:</a:t>
            </a:r>
            <a:r>
              <a:rPr sz="6500" spc="-430" dirty="0">
                <a:latin typeface="Book Antiqua"/>
                <a:cs typeface="Book Antiqua"/>
              </a:rPr>
              <a:t> </a:t>
            </a:r>
            <a:r>
              <a:rPr sz="6500" spc="-275" dirty="0">
                <a:latin typeface="Book Antiqua"/>
                <a:cs typeface="Book Antiqua"/>
              </a:rPr>
              <a:t>Map</a:t>
            </a:r>
            <a:r>
              <a:rPr sz="6500" spc="-114" dirty="0">
                <a:latin typeface="Book Antiqua"/>
                <a:cs typeface="Book Antiqua"/>
              </a:rPr>
              <a:t> </a:t>
            </a:r>
            <a:r>
              <a:rPr sz="6500" spc="-195" dirty="0">
                <a:latin typeface="Book Antiqua"/>
                <a:cs typeface="Book Antiqua"/>
              </a:rPr>
              <a:t>fields</a:t>
            </a:r>
            <a:r>
              <a:rPr sz="6500" spc="-114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to</a:t>
            </a:r>
            <a:r>
              <a:rPr sz="6500" spc="-114" dirty="0">
                <a:latin typeface="Book Antiqua"/>
                <a:cs typeface="Book Antiqua"/>
              </a:rPr>
              <a:t> </a:t>
            </a:r>
            <a:r>
              <a:rPr sz="6500" spc="-60" dirty="0">
                <a:latin typeface="Book Antiqua"/>
                <a:cs typeface="Book Antiqua"/>
              </a:rPr>
              <a:t>database</a:t>
            </a:r>
            <a:r>
              <a:rPr sz="6500" spc="-114" dirty="0">
                <a:latin typeface="Book Antiqua"/>
                <a:cs typeface="Book Antiqua"/>
              </a:rPr>
              <a:t> </a:t>
            </a:r>
            <a:r>
              <a:rPr sz="6500" spc="-10" dirty="0">
                <a:latin typeface="Book Antiqua"/>
                <a:cs typeface="Book Antiqua"/>
              </a:rPr>
              <a:t>columns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65906" y="2379106"/>
            <a:ext cx="7312659" cy="6128385"/>
            <a:chOff x="865906" y="2379106"/>
            <a:chExt cx="7312659" cy="6128385"/>
          </a:xfrm>
        </p:grpSpPr>
        <p:sp>
          <p:nvSpPr>
            <p:cNvPr id="4" name="object 4"/>
            <p:cNvSpPr/>
            <p:nvPr/>
          </p:nvSpPr>
          <p:spPr>
            <a:xfrm>
              <a:off x="1043911" y="2494286"/>
              <a:ext cx="6956425" cy="5667375"/>
            </a:xfrm>
            <a:custGeom>
              <a:avLst/>
              <a:gdLst/>
              <a:ahLst/>
              <a:cxnLst/>
              <a:rect l="l" t="t" r="r" b="b"/>
              <a:pathLst>
                <a:path w="6956425" h="5667375">
                  <a:moveTo>
                    <a:pt x="0" y="0"/>
                  </a:moveTo>
                  <a:lnTo>
                    <a:pt x="6956088" y="0"/>
                  </a:lnTo>
                  <a:lnTo>
                    <a:pt x="6956088" y="5667366"/>
                  </a:lnTo>
                  <a:lnTo>
                    <a:pt x="0" y="5667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906" y="2379106"/>
              <a:ext cx="7312098" cy="6128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97213" y="2531725"/>
            <a:ext cx="4344670" cy="14122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225"/>
              </a:spcBef>
            </a:pPr>
            <a:r>
              <a:rPr sz="3050" spc="-10" dirty="0">
                <a:latin typeface="Arial"/>
                <a:cs typeface="Arial"/>
              </a:rPr>
              <a:t>@Entity </a:t>
            </a:r>
            <a:r>
              <a:rPr sz="3050" spc="-25" dirty="0">
                <a:latin typeface="Arial"/>
                <a:cs typeface="Arial"/>
              </a:rPr>
              <a:t>@Table(name=</a:t>
            </a:r>
            <a:r>
              <a:rPr sz="3050" spc="-25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3050" spc="-25" dirty="0">
                <a:latin typeface="Arial"/>
                <a:cs typeface="Arial"/>
              </a:rPr>
              <a:t>)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0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dirty="0">
                <a:latin typeface="Arial"/>
                <a:cs typeface="Arial"/>
              </a:rPr>
              <a:t>Student</a:t>
            </a:r>
            <a:r>
              <a:rPr sz="3050" spc="-10" dirty="0">
                <a:latin typeface="Arial"/>
                <a:cs typeface="Arial"/>
              </a:rPr>
              <a:t> </a:t>
            </a:r>
            <a:r>
              <a:rPr sz="3050" spc="-50" dirty="0">
                <a:latin typeface="Arial"/>
                <a:cs typeface="Arial"/>
              </a:rPr>
              <a:t>{</a:t>
            </a:r>
            <a:endParaRPr sz="3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4165" y="4374601"/>
            <a:ext cx="4053204" cy="14122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225"/>
              </a:spcBef>
            </a:pPr>
            <a:r>
              <a:rPr sz="3050" b="1" spc="-25" dirty="0">
                <a:latin typeface="Arial"/>
                <a:cs typeface="Arial"/>
              </a:rPr>
              <a:t>@Id </a:t>
            </a:r>
            <a:r>
              <a:rPr sz="3050" b="1" spc="-10" dirty="0">
                <a:latin typeface="Arial"/>
                <a:cs typeface="Arial"/>
              </a:rPr>
              <a:t>@Column(name="id") </a:t>
            </a:r>
            <a:r>
              <a:rPr sz="3050" dirty="0">
                <a:latin typeface="Arial"/>
                <a:cs typeface="Arial"/>
              </a:rPr>
              <a:t>private</a:t>
            </a:r>
            <a:r>
              <a:rPr sz="3050" spc="-5" dirty="0">
                <a:latin typeface="Arial"/>
                <a:cs typeface="Arial"/>
              </a:rPr>
              <a:t> </a:t>
            </a:r>
            <a:r>
              <a:rPr sz="3050" dirty="0">
                <a:latin typeface="Arial"/>
                <a:cs typeface="Arial"/>
              </a:rPr>
              <a:t>int </a:t>
            </a:r>
            <a:r>
              <a:rPr sz="3050" spc="-25" dirty="0">
                <a:latin typeface="Arial"/>
                <a:cs typeface="Arial"/>
              </a:rPr>
              <a:t>id;</a:t>
            </a:r>
            <a:endParaRPr sz="3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7213" y="6217476"/>
            <a:ext cx="6045835" cy="1872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ts val="3645"/>
              </a:lnSpc>
              <a:spcBef>
                <a:spcPts val="100"/>
              </a:spcBef>
            </a:pPr>
            <a:r>
              <a:rPr sz="3050" b="1" spc="-10" dirty="0">
                <a:latin typeface="Arial"/>
                <a:cs typeface="Arial"/>
              </a:rPr>
              <a:t>@Column(name="first_name")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dirty="0">
                <a:latin typeface="Arial"/>
                <a:cs typeface="Arial"/>
              </a:rPr>
              <a:t>private</a:t>
            </a:r>
            <a:r>
              <a:rPr sz="3050" spc="-5" dirty="0">
                <a:latin typeface="Arial"/>
                <a:cs typeface="Arial"/>
              </a:rPr>
              <a:t> </a:t>
            </a:r>
            <a:r>
              <a:rPr sz="3050" dirty="0">
                <a:latin typeface="Arial"/>
                <a:cs typeface="Arial"/>
              </a:rPr>
              <a:t>String</a:t>
            </a:r>
            <a:r>
              <a:rPr sz="3050" spc="-5" dirty="0">
                <a:latin typeface="Arial"/>
                <a:cs typeface="Arial"/>
              </a:rPr>
              <a:t> </a:t>
            </a:r>
            <a:r>
              <a:rPr sz="3050" spc="-10" dirty="0">
                <a:latin typeface="Arial"/>
                <a:cs typeface="Arial"/>
              </a:rPr>
              <a:t>firstName;</a:t>
            </a:r>
            <a:endParaRPr sz="3050">
              <a:latin typeface="Arial"/>
              <a:cs typeface="Arial"/>
            </a:endParaRPr>
          </a:p>
          <a:p>
            <a:pPr marL="227329">
              <a:lnSpc>
                <a:spcPts val="3629"/>
              </a:lnSpc>
            </a:pPr>
            <a:r>
              <a:rPr sz="3050" dirty="0">
                <a:latin typeface="Arial"/>
                <a:cs typeface="Arial"/>
              </a:rPr>
              <a:t>…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ts val="3645"/>
              </a:lnSpc>
            </a:pPr>
            <a:r>
              <a:rPr sz="3050" dirty="0">
                <a:latin typeface="Arial"/>
                <a:cs typeface="Arial"/>
              </a:rPr>
              <a:t>}</a:t>
            </a:r>
            <a:endParaRPr sz="30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27452" y="5816482"/>
            <a:ext cx="9621520" cy="3837940"/>
            <a:chOff x="9727452" y="5816482"/>
            <a:chExt cx="9621520" cy="38379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7452" y="5816482"/>
              <a:ext cx="4665170" cy="35654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9145" y="5853224"/>
              <a:ext cx="4339707" cy="380093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740899" y="5118033"/>
            <a:ext cx="26244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Java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spc="-10" dirty="0">
                <a:latin typeface="Arial"/>
                <a:cs typeface="Arial"/>
              </a:rPr>
              <a:t>Class</a:t>
            </a:r>
            <a:endParaRPr sz="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37617" y="5191330"/>
            <a:ext cx="36760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Database</a:t>
            </a:r>
            <a:r>
              <a:rPr sz="3950" b="1" spc="-5" dirty="0">
                <a:latin typeface="Arial"/>
                <a:cs typeface="Arial"/>
              </a:rPr>
              <a:t> </a:t>
            </a:r>
            <a:r>
              <a:rPr sz="3950" b="1" spc="-45" dirty="0">
                <a:latin typeface="Arial"/>
                <a:cs typeface="Arial"/>
              </a:rPr>
              <a:t>Table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367334" y="6686434"/>
            <a:ext cx="3906520" cy="809625"/>
            <a:chOff x="11367334" y="6686434"/>
            <a:chExt cx="3906520" cy="80962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7334" y="6686434"/>
              <a:ext cx="3734918" cy="2489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4681" y="7246650"/>
              <a:ext cx="2558592" cy="248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3250" y="5349875"/>
            <a:ext cx="10573689" cy="1433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90"/>
              </a:spcBef>
            </a:pPr>
            <a:r>
              <a:rPr spc="-185" dirty="0"/>
              <a:t>Save</a:t>
            </a:r>
            <a:r>
              <a:rPr spc="-475" dirty="0"/>
              <a:t> </a:t>
            </a:r>
            <a:r>
              <a:rPr dirty="0"/>
              <a:t>a</a:t>
            </a:r>
            <a:r>
              <a:rPr spc="-475" dirty="0"/>
              <a:t> </a:t>
            </a:r>
            <a:r>
              <a:rPr spc="-190" dirty="0"/>
              <a:t>Java</a:t>
            </a:r>
            <a:r>
              <a:rPr spc="-475" dirty="0"/>
              <a:t> </a:t>
            </a:r>
            <a:r>
              <a:rPr spc="-265" dirty="0"/>
              <a:t>Object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632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180" dirty="0">
                <a:latin typeface="Book Antiqua"/>
                <a:cs typeface="Book Antiqua"/>
              </a:rPr>
              <a:t>T</a:t>
            </a:r>
            <a:r>
              <a:rPr sz="6500" spc="-330" dirty="0">
                <a:latin typeface="Book Antiqua"/>
                <a:cs typeface="Book Antiqua"/>
              </a:rPr>
              <a:t>w</a:t>
            </a:r>
            <a:r>
              <a:rPr sz="6500" spc="-120" dirty="0">
                <a:latin typeface="Book Antiqua"/>
                <a:cs typeface="Book Antiqua"/>
              </a:rPr>
              <a:t>o</a:t>
            </a:r>
            <a:r>
              <a:rPr sz="6500" spc="-65" dirty="0">
                <a:latin typeface="Book Antiqua"/>
                <a:cs typeface="Book Antiqua"/>
              </a:rPr>
              <a:t> </a:t>
            </a:r>
            <a:r>
              <a:rPr sz="6500" spc="-345" dirty="0">
                <a:latin typeface="Book Antiqua"/>
                <a:cs typeface="Book Antiqua"/>
              </a:rPr>
              <a:t>Key</a:t>
            </a:r>
            <a:r>
              <a:rPr sz="6500" spc="-60" dirty="0">
                <a:latin typeface="Book Antiqua"/>
                <a:cs typeface="Book Antiqua"/>
              </a:rPr>
              <a:t> </a:t>
            </a:r>
            <a:r>
              <a:rPr sz="6500" spc="-95" dirty="0">
                <a:latin typeface="Book Antiqua"/>
                <a:cs typeface="Book Antiqua"/>
              </a:rPr>
              <a:t>Players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59108" y="2408303"/>
            <a:ext cx="6661784" cy="1072515"/>
            <a:chOff x="1759108" y="2408303"/>
            <a:chExt cx="6661784" cy="1072515"/>
          </a:xfrm>
        </p:grpSpPr>
        <p:sp>
          <p:nvSpPr>
            <p:cNvPr id="4" name="object 4"/>
            <p:cNvSpPr/>
            <p:nvPr/>
          </p:nvSpPr>
          <p:spPr>
            <a:xfrm>
              <a:off x="1759108" y="2408303"/>
              <a:ext cx="6661784" cy="1072515"/>
            </a:xfrm>
            <a:custGeom>
              <a:avLst/>
              <a:gdLst/>
              <a:ahLst/>
              <a:cxnLst/>
              <a:rect l="l" t="t" r="r" b="b"/>
              <a:pathLst>
                <a:path w="6661784" h="1072514">
                  <a:moveTo>
                    <a:pt x="6661575" y="0"/>
                  </a:moveTo>
                  <a:lnTo>
                    <a:pt x="0" y="0"/>
                  </a:lnTo>
                  <a:lnTo>
                    <a:pt x="0" y="1071930"/>
                  </a:lnTo>
                  <a:lnTo>
                    <a:pt x="6661575" y="1071930"/>
                  </a:lnTo>
                  <a:lnTo>
                    <a:pt x="6661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8713" y="2774784"/>
              <a:ext cx="1340273" cy="37695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10105" y="2774784"/>
            <a:ext cx="2753842" cy="4607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4921" y="4764252"/>
            <a:ext cx="3308799" cy="46071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711776" y="4010349"/>
            <a:ext cx="5948045" cy="1969135"/>
            <a:chOff x="8711776" y="4010349"/>
            <a:chExt cx="5948045" cy="19691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2247" y="4010349"/>
              <a:ext cx="5936992" cy="4607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776" y="4512951"/>
              <a:ext cx="4753781" cy="4607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2247" y="5015554"/>
              <a:ext cx="3978936" cy="4607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1776" y="5518156"/>
              <a:ext cx="5633336" cy="46071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40708" y="7685630"/>
            <a:ext cx="1696283" cy="37695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8690834" y="6931726"/>
            <a:ext cx="8000365" cy="1969135"/>
            <a:chOff x="8690834" y="6931726"/>
            <a:chExt cx="8000365" cy="196913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90834" y="6931726"/>
              <a:ext cx="5172617" cy="4607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2247" y="7434329"/>
              <a:ext cx="7968343" cy="4607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1776" y="7936931"/>
              <a:ext cx="3423979" cy="4607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2247" y="8439533"/>
              <a:ext cx="6052171" cy="460718"/>
            </a:xfrm>
            <a:prstGeom prst="rect">
              <a:avLst/>
            </a:prstGeom>
          </p:spPr>
        </p:pic>
      </p:grp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753873" y="2397832"/>
          <a:ext cx="16577309" cy="6926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6960">
                <a:tc gridSpan="2">
                  <a:txBody>
                    <a:bodyPr/>
                    <a:lstStyle/>
                    <a:p>
                      <a:pPr marR="898525" algn="ctr">
                        <a:lnSpc>
                          <a:spcPct val="100000"/>
                        </a:lnSpc>
                        <a:spcBef>
                          <a:spcPts val="2115"/>
                        </a:spcBef>
                        <a:tabLst>
                          <a:tab pos="7569834" algn="l"/>
                        </a:tabLst>
                      </a:pPr>
                      <a:r>
                        <a:rPr sz="3450" spc="-10" dirty="0">
                          <a:solidFill>
                            <a:srgbClr val="F6F4EF"/>
                          </a:solidFill>
                          <a:latin typeface="Arial Black"/>
                          <a:cs typeface="Arial Black"/>
                        </a:rPr>
                        <a:t>Class</a:t>
                      </a:r>
                      <a:r>
                        <a:rPr sz="3450" dirty="0">
                          <a:solidFill>
                            <a:srgbClr val="F6F4EF"/>
                          </a:solidFill>
                          <a:latin typeface="Arial Black"/>
                          <a:cs typeface="Arial Black"/>
                        </a:rPr>
                        <a:t>	</a:t>
                      </a:r>
                      <a:r>
                        <a:rPr sz="3450" spc="-10" dirty="0">
                          <a:solidFill>
                            <a:srgbClr val="F6F4EF"/>
                          </a:solidFill>
                          <a:latin typeface="Arial Black"/>
                          <a:cs typeface="Arial Black"/>
                        </a:rPr>
                        <a:t>Description</a:t>
                      </a:r>
                      <a:endParaRPr sz="3450">
                        <a:latin typeface="Arial Black"/>
                        <a:cs typeface="Arial Black"/>
                      </a:endParaRPr>
                    </a:p>
                  </a:txBody>
                  <a:tcPr marL="0" marR="0" marT="26860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3450" b="1" spc="-10" dirty="0">
                          <a:latin typeface="Arial"/>
                          <a:cs typeface="Arial"/>
                        </a:rPr>
                        <a:t>SessionFactory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150" dirty="0">
                        <a:latin typeface="Times New Roman"/>
                        <a:cs typeface="Times New Roman"/>
                      </a:endParaRPr>
                    </a:p>
                    <a:p>
                      <a:pPr marL="294005" marR="3671570">
                        <a:lnSpc>
                          <a:spcPts val="3960"/>
                        </a:lnSpc>
                      </a:pPr>
                      <a:r>
                        <a:rPr sz="3450" dirty="0">
                          <a:latin typeface="Arial"/>
                          <a:cs typeface="Arial"/>
                        </a:rPr>
                        <a:t>Reads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hibernate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config </a:t>
                      </a:r>
                      <a:r>
                        <a:rPr sz="3450" spc="-2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Creates</a:t>
                      </a:r>
                      <a:r>
                        <a:rPr sz="34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3450" spc="-10" dirty="0">
                          <a:latin typeface="Arial"/>
                          <a:cs typeface="Arial"/>
                        </a:rPr>
                        <a:t>objects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Heavy-weight </a:t>
                      </a:r>
                      <a:r>
                        <a:rPr sz="3450" spc="-10" dirty="0">
                          <a:latin typeface="Arial"/>
                          <a:cs typeface="Arial"/>
                        </a:rPr>
                        <a:t>object</a:t>
                      </a:r>
                      <a:endParaRPr sz="3450" dirty="0">
                        <a:latin typeface="Arial"/>
                        <a:cs typeface="Arial"/>
                      </a:endParaRPr>
                    </a:p>
                    <a:p>
                      <a:pPr marL="294005">
                        <a:lnSpc>
                          <a:spcPts val="3850"/>
                        </a:lnSpc>
                      </a:pPr>
                      <a:r>
                        <a:rPr sz="3450" dirty="0">
                          <a:latin typeface="Arial"/>
                          <a:cs typeface="Arial"/>
                        </a:rPr>
                        <a:t>Only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create once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in your </a:t>
                      </a:r>
                      <a:r>
                        <a:rPr sz="3450" spc="-25" dirty="0">
                          <a:latin typeface="Arial"/>
                          <a:cs typeface="Arial"/>
                        </a:rPr>
                        <a:t>app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3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15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450" b="1" spc="-10" dirty="0">
                          <a:latin typeface="Arial"/>
                          <a:cs typeface="Arial"/>
                        </a:rPr>
                        <a:t>Session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ts val="4050"/>
                        </a:lnSpc>
                        <a:spcBef>
                          <a:spcPts val="3244"/>
                        </a:spcBef>
                      </a:pPr>
                      <a:r>
                        <a:rPr sz="3450" dirty="0">
                          <a:latin typeface="Arial"/>
                          <a:cs typeface="Arial"/>
                        </a:rPr>
                        <a:t>Wraps</a:t>
                      </a:r>
                      <a:r>
                        <a:rPr sz="34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34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JDBC</a:t>
                      </a:r>
                      <a:r>
                        <a:rPr sz="34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spc="-10" dirty="0">
                          <a:latin typeface="Arial"/>
                          <a:cs typeface="Arial"/>
                        </a:rPr>
                        <a:t>connection</a:t>
                      </a:r>
                      <a:endParaRPr sz="3450" dirty="0">
                        <a:latin typeface="Arial"/>
                        <a:cs typeface="Arial"/>
                      </a:endParaRPr>
                    </a:p>
                    <a:p>
                      <a:pPr marL="294005" marR="1643380">
                        <a:lnSpc>
                          <a:spcPts val="3960"/>
                        </a:lnSpc>
                        <a:spcBef>
                          <a:spcPts val="190"/>
                        </a:spcBef>
                      </a:pPr>
                      <a:r>
                        <a:rPr sz="3450" dirty="0">
                          <a:latin typeface="Arial"/>
                          <a:cs typeface="Arial"/>
                        </a:rPr>
                        <a:t>Main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object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used to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save/retrieve </a:t>
                      </a:r>
                      <a:r>
                        <a:rPr sz="3450" spc="-10" dirty="0">
                          <a:latin typeface="Arial"/>
                          <a:cs typeface="Arial"/>
                        </a:rPr>
                        <a:t>objects Short-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lived</a:t>
                      </a:r>
                      <a:r>
                        <a:rPr sz="345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spc="-10" dirty="0">
                          <a:latin typeface="Arial"/>
                          <a:cs typeface="Arial"/>
                        </a:rPr>
                        <a:t>object</a:t>
                      </a:r>
                      <a:endParaRPr sz="3450" dirty="0">
                        <a:latin typeface="Arial"/>
                        <a:cs typeface="Arial"/>
                      </a:endParaRPr>
                    </a:p>
                    <a:p>
                      <a:pPr marL="294005">
                        <a:lnSpc>
                          <a:spcPts val="3854"/>
                        </a:lnSpc>
                      </a:pPr>
                      <a:r>
                        <a:rPr sz="3450" dirty="0">
                          <a:latin typeface="Arial"/>
                          <a:cs typeface="Arial"/>
                        </a:rPr>
                        <a:t>Retrieved</a:t>
                      </a:r>
                      <a:r>
                        <a:rPr sz="34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spc="-10" dirty="0">
                          <a:latin typeface="Arial"/>
                          <a:cs typeface="Arial"/>
                        </a:rPr>
                        <a:t>SessionFactory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412114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1004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dirty="0">
                <a:latin typeface="Book Antiqua"/>
                <a:cs typeface="Book Antiqua"/>
              </a:rPr>
              <a:t>Java</a:t>
            </a:r>
            <a:r>
              <a:rPr sz="6500" spc="-390" dirty="0">
                <a:latin typeface="Book Antiqua"/>
                <a:cs typeface="Book Antiqua"/>
              </a:rPr>
              <a:t> </a:t>
            </a:r>
            <a:r>
              <a:rPr sz="6500" spc="-65" dirty="0">
                <a:latin typeface="Book Antiqua"/>
                <a:cs typeface="Book Antiqua"/>
              </a:rPr>
              <a:t>Code</a:t>
            </a:r>
            <a:r>
              <a:rPr sz="6500" spc="-340" dirty="0">
                <a:latin typeface="Book Antiqua"/>
                <a:cs typeface="Book Antiqua"/>
              </a:rPr>
              <a:t> </a:t>
            </a:r>
            <a:r>
              <a:rPr sz="6500" spc="-10" dirty="0">
                <a:latin typeface="Book Antiqua"/>
                <a:cs typeface="Book Antiqua"/>
              </a:rPr>
              <a:t>Setup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44425" y="2031351"/>
            <a:ext cx="14408150" cy="8167370"/>
            <a:chOff x="2544425" y="2031351"/>
            <a:chExt cx="14408150" cy="81673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1017" y="2125589"/>
              <a:ext cx="14114753" cy="77903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4425" y="2031351"/>
              <a:ext cx="14407938" cy="8167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1958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95" dirty="0">
                <a:latin typeface="Book Antiqua"/>
                <a:cs typeface="Book Antiqua"/>
              </a:rPr>
              <a:t>What</a:t>
            </a:r>
            <a:r>
              <a:rPr sz="6500" spc="-204" dirty="0">
                <a:latin typeface="Book Antiqua"/>
                <a:cs typeface="Book Antiqua"/>
              </a:rPr>
              <a:t> </a:t>
            </a:r>
            <a:r>
              <a:rPr sz="6500" spc="-60" dirty="0">
                <a:latin typeface="Book Antiqua"/>
                <a:cs typeface="Book Antiqua"/>
              </a:rPr>
              <a:t>is</a:t>
            </a:r>
            <a:r>
              <a:rPr sz="6500" spc="-204" dirty="0">
                <a:latin typeface="Book Antiqua"/>
                <a:cs typeface="Book Antiqua"/>
              </a:rPr>
              <a:t> </a:t>
            </a:r>
            <a:r>
              <a:rPr sz="6500" spc="-45" dirty="0">
                <a:latin typeface="Book Antiqua"/>
                <a:cs typeface="Book Antiqua"/>
              </a:rPr>
              <a:t>Hibernate?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11390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5469" y="2992443"/>
            <a:ext cx="1519618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framework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persisting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/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saving Java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objects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 a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database</a:t>
            </a:r>
            <a:endParaRPr sz="4250" dirty="0">
              <a:latin typeface="Book Antiqua"/>
              <a:cs typeface="Book Antiqua"/>
            </a:endParaRPr>
          </a:p>
          <a:p>
            <a:pPr marL="6134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4250" u="sng" spc="-10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  <a:hlinkClick r:id="rId3"/>
              </a:rPr>
              <a:t>www.hibernate.org</a:t>
            </a:r>
            <a:endParaRPr sz="4250" dirty="0">
              <a:latin typeface="Book Antiqua"/>
              <a:cs typeface="Book Antiqu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2517" y="6042452"/>
            <a:ext cx="2574192" cy="27208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75157" y="6594428"/>
            <a:ext cx="1005205" cy="15589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10160" algn="just">
              <a:lnSpc>
                <a:spcPts val="3960"/>
              </a:lnSpc>
              <a:spcBef>
                <a:spcPts val="390"/>
              </a:spcBef>
            </a:pPr>
            <a:r>
              <a:rPr sz="3450" b="1" spc="-75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Java 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03175" y="5957915"/>
            <a:ext cx="2574290" cy="2889885"/>
          </a:xfrm>
          <a:custGeom>
            <a:avLst/>
            <a:gdLst/>
            <a:ahLst/>
            <a:cxnLst/>
            <a:rect l="l" t="t" r="r" b="b"/>
            <a:pathLst>
              <a:path w="2574290" h="2889884">
                <a:moveTo>
                  <a:pt x="2292726" y="0"/>
                </a:moveTo>
                <a:lnTo>
                  <a:pt x="281462" y="0"/>
                </a:lnTo>
                <a:lnTo>
                  <a:pt x="235807" y="3683"/>
                </a:lnTo>
                <a:lnTo>
                  <a:pt x="192498" y="14349"/>
                </a:lnTo>
                <a:lnTo>
                  <a:pt x="152114" y="31416"/>
                </a:lnTo>
                <a:lnTo>
                  <a:pt x="115234" y="54305"/>
                </a:lnTo>
                <a:lnTo>
                  <a:pt x="82438" y="82438"/>
                </a:lnTo>
                <a:lnTo>
                  <a:pt x="54305" y="115234"/>
                </a:lnTo>
                <a:lnTo>
                  <a:pt x="31416" y="152114"/>
                </a:lnTo>
                <a:lnTo>
                  <a:pt x="14349" y="192498"/>
                </a:lnTo>
                <a:lnTo>
                  <a:pt x="3683" y="235807"/>
                </a:lnTo>
                <a:lnTo>
                  <a:pt x="0" y="281462"/>
                </a:lnTo>
                <a:lnTo>
                  <a:pt x="0" y="2608420"/>
                </a:lnTo>
                <a:lnTo>
                  <a:pt x="3683" y="2654074"/>
                </a:lnTo>
                <a:lnTo>
                  <a:pt x="14349" y="2697384"/>
                </a:lnTo>
                <a:lnTo>
                  <a:pt x="31416" y="2737768"/>
                </a:lnTo>
                <a:lnTo>
                  <a:pt x="54305" y="2774648"/>
                </a:lnTo>
                <a:lnTo>
                  <a:pt x="82438" y="2807444"/>
                </a:lnTo>
                <a:lnTo>
                  <a:pt x="115234" y="2835576"/>
                </a:lnTo>
                <a:lnTo>
                  <a:pt x="152114" y="2858466"/>
                </a:lnTo>
                <a:lnTo>
                  <a:pt x="192498" y="2875533"/>
                </a:lnTo>
                <a:lnTo>
                  <a:pt x="235807" y="2886198"/>
                </a:lnTo>
                <a:lnTo>
                  <a:pt x="281462" y="2889882"/>
                </a:lnTo>
                <a:lnTo>
                  <a:pt x="2292726" y="2889882"/>
                </a:lnTo>
                <a:lnTo>
                  <a:pt x="2338381" y="2886198"/>
                </a:lnTo>
                <a:lnTo>
                  <a:pt x="2381691" y="2875533"/>
                </a:lnTo>
                <a:lnTo>
                  <a:pt x="2422076" y="2858466"/>
                </a:lnTo>
                <a:lnTo>
                  <a:pt x="2458957" y="2835576"/>
                </a:lnTo>
                <a:lnTo>
                  <a:pt x="2491753" y="2807444"/>
                </a:lnTo>
                <a:lnTo>
                  <a:pt x="2519887" y="2774648"/>
                </a:lnTo>
                <a:lnTo>
                  <a:pt x="2542777" y="2737768"/>
                </a:lnTo>
                <a:lnTo>
                  <a:pt x="2559844" y="2697384"/>
                </a:lnTo>
                <a:lnTo>
                  <a:pt x="2570509" y="2654074"/>
                </a:lnTo>
                <a:lnTo>
                  <a:pt x="2574193" y="2608420"/>
                </a:lnTo>
                <a:lnTo>
                  <a:pt x="2574193" y="281462"/>
                </a:lnTo>
                <a:lnTo>
                  <a:pt x="2570509" y="235807"/>
                </a:lnTo>
                <a:lnTo>
                  <a:pt x="2559844" y="192498"/>
                </a:lnTo>
                <a:lnTo>
                  <a:pt x="2542777" y="152114"/>
                </a:lnTo>
                <a:lnTo>
                  <a:pt x="2519887" y="115234"/>
                </a:lnTo>
                <a:lnTo>
                  <a:pt x="2491753" y="82438"/>
                </a:lnTo>
                <a:lnTo>
                  <a:pt x="2458957" y="54305"/>
                </a:lnTo>
                <a:lnTo>
                  <a:pt x="2422076" y="31416"/>
                </a:lnTo>
                <a:lnTo>
                  <a:pt x="2381691" y="14349"/>
                </a:lnTo>
                <a:lnTo>
                  <a:pt x="2338381" y="3683"/>
                </a:lnTo>
                <a:lnTo>
                  <a:pt x="2292726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61901" y="6583957"/>
            <a:ext cx="20542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Hibernate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8487" y="6647429"/>
            <a:ext cx="2743391" cy="2489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8006" y="8095219"/>
            <a:ext cx="2744176" cy="2489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03229" y="6042452"/>
            <a:ext cx="2717918" cy="27208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39144" y="6554630"/>
            <a:ext cx="2743397" cy="2489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08667" y="8002422"/>
            <a:ext cx="2744172" cy="2489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8040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60" dirty="0">
                <a:latin typeface="Book Antiqua"/>
                <a:cs typeface="Book Antiqua"/>
              </a:rPr>
              <a:t>Save</a:t>
            </a:r>
            <a:r>
              <a:rPr sz="6500" spc="-229" dirty="0">
                <a:latin typeface="Book Antiqua"/>
                <a:cs typeface="Book Antiqua"/>
              </a:rPr>
              <a:t> </a:t>
            </a:r>
            <a:r>
              <a:rPr sz="6500" spc="130" dirty="0">
                <a:latin typeface="Book Antiqua"/>
                <a:cs typeface="Book Antiqua"/>
              </a:rPr>
              <a:t>a</a:t>
            </a:r>
            <a:r>
              <a:rPr sz="6500" spc="-229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Java</a:t>
            </a:r>
            <a:r>
              <a:rPr sz="6500" spc="-229" dirty="0">
                <a:latin typeface="Book Antiqua"/>
                <a:cs typeface="Book Antiqua"/>
              </a:rPr>
              <a:t> </a:t>
            </a:r>
            <a:r>
              <a:rPr sz="6500" spc="-20" dirty="0">
                <a:latin typeface="Book Antiqua"/>
                <a:cs typeface="Book Antiqua"/>
              </a:rPr>
              <a:t>Object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84842" y="2171592"/>
            <a:ext cx="15934690" cy="7699375"/>
            <a:chOff x="2084842" y="2171592"/>
            <a:chExt cx="15934690" cy="76993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0298" y="2261711"/>
              <a:ext cx="15643502" cy="73296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4842" y="2171592"/>
              <a:ext cx="15934415" cy="76993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9961" y="4816475"/>
            <a:ext cx="18124178" cy="14273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6460" marR="17145" indent="-4670425" algn="ctr">
              <a:lnSpc>
                <a:spcPct val="100000"/>
              </a:lnSpc>
              <a:spcBef>
                <a:spcPts val="90"/>
              </a:spcBef>
            </a:pPr>
            <a:r>
              <a:rPr spc="-220" dirty="0"/>
              <a:t>Hibernate</a:t>
            </a:r>
            <a:r>
              <a:rPr spc="-470" dirty="0"/>
              <a:t> </a:t>
            </a:r>
            <a:r>
              <a:rPr spc="-140" dirty="0"/>
              <a:t>and</a:t>
            </a:r>
            <a:r>
              <a:rPr spc="-520" dirty="0"/>
              <a:t> </a:t>
            </a:r>
            <a:r>
              <a:rPr spc="-130" dirty="0"/>
              <a:t>Primary </a:t>
            </a:r>
            <a:r>
              <a:rPr spc="-275" dirty="0"/>
              <a:t>Keys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72" y="478229"/>
            <a:ext cx="2021800" cy="82490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6723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919" dirty="0">
                <a:latin typeface="Book Antiqua"/>
                <a:cs typeface="Book Antiqua"/>
              </a:rPr>
              <a:t>T</a:t>
            </a:r>
            <a:r>
              <a:rPr sz="6500" b="1" spc="-130" dirty="0">
                <a:latin typeface="Book Antiqua"/>
                <a:cs typeface="Book Antiqua"/>
              </a:rPr>
              <a:t>e</a:t>
            </a:r>
            <a:r>
              <a:rPr sz="6500" b="1" spc="-114" dirty="0">
                <a:latin typeface="Book Antiqua"/>
                <a:cs typeface="Book Antiqua"/>
              </a:rPr>
              <a:t>r</a:t>
            </a:r>
            <a:r>
              <a:rPr sz="6500" b="1" spc="-130" dirty="0">
                <a:latin typeface="Book Antiqua"/>
                <a:cs typeface="Book Antiqua"/>
              </a:rPr>
              <a:t>m</a:t>
            </a:r>
            <a:r>
              <a:rPr sz="6500" b="1" spc="-140" dirty="0">
                <a:latin typeface="Book Antiqua"/>
                <a:cs typeface="Book Antiqua"/>
              </a:rPr>
              <a:t>i</a:t>
            </a:r>
            <a:r>
              <a:rPr sz="6500" b="1" spc="-130" dirty="0">
                <a:latin typeface="Book Antiqua"/>
                <a:cs typeface="Book Antiqua"/>
              </a:rPr>
              <a:t>no</a:t>
            </a:r>
            <a:r>
              <a:rPr sz="6500" b="1" spc="-140" dirty="0">
                <a:latin typeface="Book Antiqua"/>
                <a:cs typeface="Book Antiqua"/>
              </a:rPr>
              <a:t>l</a:t>
            </a:r>
            <a:r>
              <a:rPr sz="6500" b="1" spc="-130" dirty="0">
                <a:latin typeface="Book Antiqua"/>
                <a:cs typeface="Book Antiqua"/>
              </a:rPr>
              <a:t>o</a:t>
            </a:r>
            <a:r>
              <a:rPr sz="6500" b="1" spc="-135" dirty="0">
                <a:latin typeface="Book Antiqua"/>
                <a:cs typeface="Book Antiqua"/>
              </a:rPr>
              <a:t>g</a:t>
            </a:r>
            <a:r>
              <a:rPr sz="6500" b="1" spc="5" dirty="0">
                <a:latin typeface="Book Antiqua"/>
                <a:cs typeface="Book Antiqua"/>
              </a:rPr>
              <a:t>y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02548" y="2187609"/>
            <a:ext cx="17141190" cy="7667625"/>
            <a:chOff x="1602548" y="2187609"/>
            <a:chExt cx="17141190" cy="7667625"/>
          </a:xfrm>
        </p:grpSpPr>
        <p:sp>
          <p:nvSpPr>
            <p:cNvPr id="4" name="object 4"/>
            <p:cNvSpPr/>
            <p:nvPr/>
          </p:nvSpPr>
          <p:spPr>
            <a:xfrm>
              <a:off x="1780553" y="2302789"/>
              <a:ext cx="16784955" cy="7206615"/>
            </a:xfrm>
            <a:custGeom>
              <a:avLst/>
              <a:gdLst/>
              <a:ahLst/>
              <a:cxnLst/>
              <a:rect l="l" t="t" r="r" b="b"/>
              <a:pathLst>
                <a:path w="16784955" h="7206615">
                  <a:moveTo>
                    <a:pt x="0" y="0"/>
                  </a:moveTo>
                  <a:lnTo>
                    <a:pt x="16784913" y="0"/>
                  </a:lnTo>
                  <a:lnTo>
                    <a:pt x="16784913" y="7206587"/>
                  </a:lnTo>
                  <a:lnTo>
                    <a:pt x="0" y="7206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C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2548" y="2187609"/>
              <a:ext cx="17140923" cy="766730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29061" y="3118094"/>
            <a:ext cx="12291695" cy="5541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5250" u="sng" dirty="0">
                <a:uFill>
                  <a:solidFill>
                    <a:srgbClr val="000000"/>
                  </a:solidFill>
                </a:uFill>
                <a:latin typeface="Arial Rounded MT Bold"/>
                <a:cs typeface="Arial Rounded MT Bold"/>
              </a:rPr>
              <a:t>Primary</a:t>
            </a:r>
            <a:r>
              <a:rPr sz="5250" u="sng" spc="-5" dirty="0">
                <a:uFill>
                  <a:solidFill>
                    <a:srgbClr val="000000"/>
                  </a:solidFill>
                </a:uFill>
                <a:latin typeface="Arial Rounded MT Bold"/>
                <a:cs typeface="Arial Rounded MT Bold"/>
              </a:rPr>
              <a:t> </a:t>
            </a:r>
            <a:r>
              <a:rPr sz="5250" u="sng" spc="-25" dirty="0">
                <a:uFill>
                  <a:solidFill>
                    <a:srgbClr val="000000"/>
                  </a:solidFill>
                </a:uFill>
                <a:latin typeface="Arial Rounded MT Bold"/>
                <a:cs typeface="Arial Rounded MT Bold"/>
              </a:rPr>
              <a:t>Key</a:t>
            </a:r>
            <a:endParaRPr sz="5250">
              <a:latin typeface="Arial Rounded MT Bold"/>
              <a:cs typeface="Arial Rounded MT Bold"/>
            </a:endParaRPr>
          </a:p>
          <a:p>
            <a:pPr marL="12700" marR="5080" algn="ctr">
              <a:lnSpc>
                <a:spcPct val="196300"/>
              </a:lnSpc>
            </a:pPr>
            <a:r>
              <a:rPr sz="5250" dirty="0">
                <a:latin typeface="Arial Rounded MT Bold"/>
                <a:cs typeface="Arial Rounded MT Bold"/>
              </a:rPr>
              <a:t>Uniquely</a:t>
            </a:r>
            <a:r>
              <a:rPr sz="5250" spc="-55" dirty="0">
                <a:latin typeface="Arial Rounded MT Bold"/>
                <a:cs typeface="Arial Rounded MT Bold"/>
              </a:rPr>
              <a:t> </a:t>
            </a:r>
            <a:r>
              <a:rPr sz="5250" dirty="0">
                <a:latin typeface="Arial Rounded MT Bold"/>
                <a:cs typeface="Arial Rounded MT Bold"/>
              </a:rPr>
              <a:t>identifies</a:t>
            </a:r>
            <a:r>
              <a:rPr sz="5250" spc="-45" dirty="0">
                <a:latin typeface="Arial Rounded MT Bold"/>
                <a:cs typeface="Arial Rounded MT Bold"/>
              </a:rPr>
              <a:t> </a:t>
            </a:r>
            <a:r>
              <a:rPr sz="5250" dirty="0">
                <a:latin typeface="Arial Rounded MT Bold"/>
                <a:cs typeface="Arial Rounded MT Bold"/>
              </a:rPr>
              <a:t>each</a:t>
            </a:r>
            <a:r>
              <a:rPr sz="5250" spc="-40" dirty="0">
                <a:latin typeface="Arial Rounded MT Bold"/>
                <a:cs typeface="Arial Rounded MT Bold"/>
              </a:rPr>
              <a:t> </a:t>
            </a:r>
            <a:r>
              <a:rPr sz="5250" dirty="0">
                <a:latin typeface="Arial Rounded MT Bold"/>
                <a:cs typeface="Arial Rounded MT Bold"/>
              </a:rPr>
              <a:t>row</a:t>
            </a:r>
            <a:r>
              <a:rPr sz="5250" spc="-45" dirty="0">
                <a:latin typeface="Arial Rounded MT Bold"/>
                <a:cs typeface="Arial Rounded MT Bold"/>
              </a:rPr>
              <a:t> </a:t>
            </a:r>
            <a:r>
              <a:rPr sz="5250" dirty="0">
                <a:latin typeface="Arial Rounded MT Bold"/>
                <a:cs typeface="Arial Rounded MT Bold"/>
              </a:rPr>
              <a:t>in</a:t>
            </a:r>
            <a:r>
              <a:rPr sz="5250" spc="-45" dirty="0">
                <a:latin typeface="Arial Rounded MT Bold"/>
                <a:cs typeface="Arial Rounded MT Bold"/>
              </a:rPr>
              <a:t> </a:t>
            </a:r>
            <a:r>
              <a:rPr sz="5250" dirty="0">
                <a:latin typeface="Arial Rounded MT Bold"/>
                <a:cs typeface="Arial Rounded MT Bold"/>
              </a:rPr>
              <a:t>a</a:t>
            </a:r>
            <a:r>
              <a:rPr sz="5250" spc="-40" dirty="0">
                <a:latin typeface="Arial Rounded MT Bold"/>
                <a:cs typeface="Arial Rounded MT Bold"/>
              </a:rPr>
              <a:t> </a:t>
            </a:r>
            <a:r>
              <a:rPr sz="5250" spc="-10" dirty="0">
                <a:latin typeface="Arial Rounded MT Bold"/>
                <a:cs typeface="Arial Rounded MT Bold"/>
              </a:rPr>
              <a:t>table </a:t>
            </a:r>
            <a:r>
              <a:rPr sz="5250" dirty="0">
                <a:latin typeface="Arial Rounded MT Bold"/>
                <a:cs typeface="Arial Rounded MT Bold"/>
              </a:rPr>
              <a:t>Must be</a:t>
            </a:r>
            <a:r>
              <a:rPr sz="5250" spc="5" dirty="0">
                <a:latin typeface="Arial Rounded MT Bold"/>
                <a:cs typeface="Arial Rounded MT Bold"/>
              </a:rPr>
              <a:t> </a:t>
            </a:r>
            <a:r>
              <a:rPr sz="5250" dirty="0">
                <a:latin typeface="Arial Rounded MT Bold"/>
                <a:cs typeface="Arial Rounded MT Bold"/>
              </a:rPr>
              <a:t>a</a:t>
            </a:r>
            <a:r>
              <a:rPr sz="5250" spc="-5" dirty="0">
                <a:latin typeface="Arial Rounded MT Bold"/>
                <a:cs typeface="Arial Rounded MT Bold"/>
              </a:rPr>
              <a:t> </a:t>
            </a:r>
            <a:r>
              <a:rPr sz="5250" dirty="0">
                <a:latin typeface="Arial Rounded MT Bold"/>
                <a:cs typeface="Arial Rounded MT Bold"/>
              </a:rPr>
              <a:t>unique</a:t>
            </a:r>
            <a:r>
              <a:rPr sz="5250" spc="5" dirty="0">
                <a:latin typeface="Arial Rounded MT Bold"/>
                <a:cs typeface="Arial Rounded MT Bold"/>
              </a:rPr>
              <a:t> </a:t>
            </a:r>
            <a:r>
              <a:rPr sz="5250" spc="-10" dirty="0">
                <a:latin typeface="Arial Rounded MT Bold"/>
                <a:cs typeface="Arial Rounded MT Bold"/>
              </a:rPr>
              <a:t>value</a:t>
            </a:r>
            <a:endParaRPr sz="525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200">
              <a:latin typeface="Arial Rounded MT Bold"/>
              <a:cs typeface="Arial Rounded MT Bold"/>
            </a:endParaRPr>
          </a:p>
          <a:p>
            <a:pPr algn="ctr">
              <a:lnSpc>
                <a:spcPct val="100000"/>
              </a:lnSpc>
            </a:pPr>
            <a:r>
              <a:rPr sz="5250" dirty="0">
                <a:latin typeface="Arial Rounded MT Bold"/>
                <a:cs typeface="Arial Rounded MT Bold"/>
              </a:rPr>
              <a:t>Cannot contain NULL </a:t>
            </a:r>
            <a:r>
              <a:rPr sz="5250" spc="-10" dirty="0">
                <a:latin typeface="Arial Rounded MT Bold"/>
                <a:cs typeface="Arial Rounded MT Bold"/>
              </a:rPr>
              <a:t>values</a:t>
            </a:r>
            <a:endParaRPr sz="52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230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60" dirty="0">
                <a:latin typeface="Book Antiqua"/>
                <a:cs typeface="Book Antiqua"/>
              </a:rPr>
              <a:t>MySQL</a:t>
            </a:r>
            <a:r>
              <a:rPr sz="6500" b="1" spc="-350" dirty="0">
                <a:latin typeface="Book Antiqua"/>
                <a:cs typeface="Book Antiqua"/>
              </a:rPr>
              <a:t> </a:t>
            </a:r>
            <a:r>
              <a:rPr sz="6500" b="1" spc="235" dirty="0">
                <a:latin typeface="Book Antiqua"/>
                <a:cs typeface="Book Antiqua"/>
              </a:rPr>
              <a:t>-</a:t>
            </a:r>
            <a:r>
              <a:rPr sz="6500" b="1" spc="-430" dirty="0">
                <a:latin typeface="Book Antiqua"/>
                <a:cs typeface="Book Antiqua"/>
              </a:rPr>
              <a:t> </a:t>
            </a:r>
            <a:r>
              <a:rPr sz="6500" b="1" spc="-40" dirty="0">
                <a:latin typeface="Book Antiqua"/>
                <a:cs typeface="Book Antiqua"/>
              </a:rPr>
              <a:t>Auto</a:t>
            </a:r>
            <a:r>
              <a:rPr sz="6500" b="1" spc="-305" dirty="0">
                <a:latin typeface="Book Antiqua"/>
                <a:cs typeface="Book Antiqua"/>
              </a:rPr>
              <a:t> </a:t>
            </a:r>
            <a:r>
              <a:rPr sz="6500" b="1" spc="-10" dirty="0">
                <a:latin typeface="Book Antiqua"/>
                <a:cs typeface="Book Antiqua"/>
              </a:rPr>
              <a:t>Increment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06583" y="2725632"/>
            <a:ext cx="15533369" cy="6725284"/>
            <a:chOff x="2406583" y="2725632"/>
            <a:chExt cx="15533369" cy="6725284"/>
          </a:xfrm>
        </p:grpSpPr>
        <p:sp>
          <p:nvSpPr>
            <p:cNvPr id="4" name="object 4"/>
            <p:cNvSpPr/>
            <p:nvPr/>
          </p:nvSpPr>
          <p:spPr>
            <a:xfrm>
              <a:off x="2584588" y="2840812"/>
              <a:ext cx="15177135" cy="6264275"/>
            </a:xfrm>
            <a:custGeom>
              <a:avLst/>
              <a:gdLst/>
              <a:ahLst/>
              <a:cxnLst/>
              <a:rect l="l" t="t" r="r" b="b"/>
              <a:pathLst>
                <a:path w="15177135" h="6264275">
                  <a:moveTo>
                    <a:pt x="0" y="0"/>
                  </a:moveTo>
                  <a:lnTo>
                    <a:pt x="15176839" y="0"/>
                  </a:lnTo>
                  <a:lnTo>
                    <a:pt x="15176839" y="6264207"/>
                  </a:lnTo>
                  <a:lnTo>
                    <a:pt x="0" y="6264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6583" y="2725632"/>
              <a:ext cx="15532846" cy="672492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36434" y="2877264"/>
            <a:ext cx="12917805" cy="614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b="1" dirty="0">
                <a:latin typeface="Courier New"/>
                <a:cs typeface="Courier New"/>
              </a:rPr>
              <a:t>CREATE</a:t>
            </a:r>
            <a:r>
              <a:rPr sz="4450" b="1" spc="-25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TABLE</a:t>
            </a:r>
            <a:r>
              <a:rPr sz="4450" b="1" spc="-25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student</a:t>
            </a:r>
            <a:r>
              <a:rPr sz="4450" b="1" spc="-25" dirty="0">
                <a:latin typeface="Courier New"/>
                <a:cs typeface="Courier New"/>
              </a:rPr>
              <a:t> </a:t>
            </a:r>
            <a:r>
              <a:rPr sz="4450" b="1" spc="-50" dirty="0">
                <a:latin typeface="Courier New"/>
                <a:cs typeface="Courier New"/>
              </a:rPr>
              <a:t>(</a:t>
            </a:r>
            <a:endParaRPr sz="4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700">
              <a:latin typeface="Courier New"/>
              <a:cs typeface="Courier New"/>
            </a:endParaRPr>
          </a:p>
          <a:p>
            <a:pPr marL="728345">
              <a:lnSpc>
                <a:spcPct val="100000"/>
              </a:lnSpc>
            </a:pPr>
            <a:r>
              <a:rPr sz="4450" b="1" dirty="0">
                <a:solidFill>
                  <a:srgbClr val="0433FF"/>
                </a:solidFill>
                <a:latin typeface="Courier New"/>
                <a:cs typeface="Courier New"/>
              </a:rPr>
              <a:t>id</a:t>
            </a:r>
            <a:r>
              <a:rPr sz="4450" b="1" spc="-2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4450" b="1" dirty="0">
                <a:solidFill>
                  <a:srgbClr val="0433FF"/>
                </a:solidFill>
                <a:latin typeface="Courier New"/>
                <a:cs typeface="Courier New"/>
              </a:rPr>
              <a:t>int(11)</a:t>
            </a:r>
            <a:r>
              <a:rPr sz="4450" b="1" spc="-1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4450" b="1" dirty="0">
                <a:solidFill>
                  <a:srgbClr val="0433FF"/>
                </a:solidFill>
                <a:latin typeface="Courier New"/>
                <a:cs typeface="Courier New"/>
              </a:rPr>
              <a:t>NOT</a:t>
            </a:r>
            <a:r>
              <a:rPr sz="4450" b="1" spc="-1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4450" b="1" dirty="0">
                <a:solidFill>
                  <a:srgbClr val="0433FF"/>
                </a:solidFill>
                <a:latin typeface="Courier New"/>
                <a:cs typeface="Courier New"/>
              </a:rPr>
              <a:t>NULL</a:t>
            </a:r>
            <a:r>
              <a:rPr sz="4450" b="1" spc="-1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4450" b="1" spc="-10" dirty="0">
                <a:solidFill>
                  <a:srgbClr val="0433FF"/>
                </a:solidFill>
                <a:latin typeface="Courier New"/>
                <a:cs typeface="Courier New"/>
              </a:rPr>
              <a:t>AUTO_INCREMENT</a:t>
            </a:r>
            <a:r>
              <a:rPr sz="4450" b="1" spc="-10" dirty="0">
                <a:latin typeface="Courier New"/>
                <a:cs typeface="Courier New"/>
              </a:rPr>
              <a:t>,</a:t>
            </a:r>
            <a:endParaRPr sz="4450">
              <a:latin typeface="Courier New"/>
              <a:cs typeface="Courier New"/>
            </a:endParaRPr>
          </a:p>
          <a:p>
            <a:pPr marL="690880" marR="5080">
              <a:lnSpc>
                <a:spcPts val="5360"/>
              </a:lnSpc>
              <a:spcBef>
                <a:spcPts val="180"/>
              </a:spcBef>
            </a:pPr>
            <a:r>
              <a:rPr sz="4450" b="1" dirty="0">
                <a:latin typeface="Courier New"/>
                <a:cs typeface="Courier New"/>
              </a:rPr>
              <a:t>first_name</a:t>
            </a:r>
            <a:r>
              <a:rPr sz="4450" b="1" spc="-45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varchar(45)</a:t>
            </a:r>
            <a:r>
              <a:rPr sz="4450" b="1" spc="-40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DEFAULT</a:t>
            </a:r>
            <a:r>
              <a:rPr sz="4450" b="1" spc="-40" dirty="0">
                <a:latin typeface="Courier New"/>
                <a:cs typeface="Courier New"/>
              </a:rPr>
              <a:t> </a:t>
            </a:r>
            <a:r>
              <a:rPr sz="4450" b="1" spc="-10" dirty="0">
                <a:latin typeface="Courier New"/>
                <a:cs typeface="Courier New"/>
              </a:rPr>
              <a:t>NULL, </a:t>
            </a:r>
            <a:r>
              <a:rPr sz="4450" b="1" dirty="0">
                <a:latin typeface="Courier New"/>
                <a:cs typeface="Courier New"/>
              </a:rPr>
              <a:t>last_name</a:t>
            </a:r>
            <a:r>
              <a:rPr sz="4450" b="1" spc="-50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varchar(45)</a:t>
            </a:r>
            <a:r>
              <a:rPr sz="4450" b="1" spc="-40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DEFAULT</a:t>
            </a:r>
            <a:r>
              <a:rPr sz="4450" b="1" spc="-40" dirty="0">
                <a:latin typeface="Courier New"/>
                <a:cs typeface="Courier New"/>
              </a:rPr>
              <a:t> </a:t>
            </a:r>
            <a:r>
              <a:rPr sz="4450" b="1" spc="-10" dirty="0">
                <a:latin typeface="Courier New"/>
                <a:cs typeface="Courier New"/>
              </a:rPr>
              <a:t>NULL, </a:t>
            </a:r>
            <a:r>
              <a:rPr sz="4450" b="1" dirty="0">
                <a:latin typeface="Courier New"/>
                <a:cs typeface="Courier New"/>
              </a:rPr>
              <a:t>email</a:t>
            </a:r>
            <a:r>
              <a:rPr sz="4450" b="1" spc="-35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varchar(45)</a:t>
            </a:r>
            <a:r>
              <a:rPr sz="4450" b="1" spc="-35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DEFAULT</a:t>
            </a:r>
            <a:r>
              <a:rPr sz="4450" b="1" spc="-30" dirty="0">
                <a:latin typeface="Courier New"/>
                <a:cs typeface="Courier New"/>
              </a:rPr>
              <a:t> </a:t>
            </a:r>
            <a:r>
              <a:rPr sz="4450" b="1" spc="-10" dirty="0">
                <a:latin typeface="Courier New"/>
                <a:cs typeface="Courier New"/>
              </a:rPr>
              <a:t>NULL, </a:t>
            </a:r>
            <a:r>
              <a:rPr sz="4450" b="1" dirty="0">
                <a:solidFill>
                  <a:srgbClr val="0433FF"/>
                </a:solidFill>
                <a:latin typeface="Courier New"/>
                <a:cs typeface="Courier New"/>
              </a:rPr>
              <a:t>PRIMARY</a:t>
            </a:r>
            <a:r>
              <a:rPr sz="4450" b="1" spc="-30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4450" b="1" dirty="0">
                <a:solidFill>
                  <a:srgbClr val="0433FF"/>
                </a:solidFill>
                <a:latin typeface="Courier New"/>
                <a:cs typeface="Courier New"/>
              </a:rPr>
              <a:t>KEY</a:t>
            </a:r>
            <a:r>
              <a:rPr sz="4450" b="1" spc="-20" dirty="0">
                <a:solidFill>
                  <a:srgbClr val="0433FF"/>
                </a:solidFill>
                <a:latin typeface="Courier New"/>
                <a:cs typeface="Courier New"/>
              </a:rPr>
              <a:t> (id)</a:t>
            </a:r>
            <a:endParaRPr sz="4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4450" b="1" dirty="0">
                <a:latin typeface="Courier New"/>
                <a:cs typeface="Courier New"/>
              </a:rPr>
              <a:t>)</a:t>
            </a:r>
            <a:endParaRPr sz="4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2091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25" dirty="0">
                <a:latin typeface="Book Antiqua"/>
                <a:cs typeface="Book Antiqua"/>
              </a:rPr>
              <a:t>Hibernate</a:t>
            </a:r>
            <a:r>
              <a:rPr sz="6500" b="1" spc="-254" dirty="0">
                <a:latin typeface="Book Antiqua"/>
                <a:cs typeface="Book Antiqua"/>
              </a:rPr>
              <a:t> </a:t>
            </a:r>
            <a:r>
              <a:rPr sz="6500" b="1" spc="-95" dirty="0">
                <a:latin typeface="Book Antiqua"/>
                <a:cs typeface="Book Antiqua"/>
              </a:rPr>
              <a:t>Identity</a:t>
            </a:r>
            <a:r>
              <a:rPr sz="6500" b="1" spc="-250" dirty="0">
                <a:latin typeface="Book Antiqua"/>
                <a:cs typeface="Book Antiqua"/>
              </a:rPr>
              <a:t> </a:t>
            </a:r>
            <a:r>
              <a:rPr sz="6500" b="1" spc="235" dirty="0">
                <a:latin typeface="Book Antiqua"/>
                <a:cs typeface="Book Antiqua"/>
              </a:rPr>
              <a:t>-</a:t>
            </a:r>
            <a:r>
              <a:rPr sz="6500" b="1" spc="-250" dirty="0">
                <a:latin typeface="Book Antiqua"/>
                <a:cs typeface="Book Antiqua"/>
              </a:rPr>
              <a:t> </a:t>
            </a:r>
            <a:r>
              <a:rPr sz="6500" b="1" spc="-10" dirty="0">
                <a:latin typeface="Book Antiqua"/>
                <a:cs typeface="Book Antiqua"/>
              </a:rPr>
              <a:t>Primary</a:t>
            </a:r>
            <a:r>
              <a:rPr sz="6500" b="1" spc="-250" dirty="0">
                <a:latin typeface="Book Antiqua"/>
                <a:cs typeface="Book Antiqua"/>
              </a:rPr>
              <a:t> </a:t>
            </a:r>
            <a:r>
              <a:rPr sz="6500" b="1" spc="-370" dirty="0">
                <a:latin typeface="Book Antiqua"/>
                <a:cs typeface="Book Antiqua"/>
              </a:rPr>
              <a:t>Key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20499" y="2385328"/>
            <a:ext cx="11238230" cy="7406005"/>
            <a:chOff x="4220499" y="2385328"/>
            <a:chExt cx="11238230" cy="7406005"/>
          </a:xfrm>
        </p:grpSpPr>
        <p:sp>
          <p:nvSpPr>
            <p:cNvPr id="4" name="object 4"/>
            <p:cNvSpPr/>
            <p:nvPr/>
          </p:nvSpPr>
          <p:spPr>
            <a:xfrm>
              <a:off x="4398504" y="2500508"/>
              <a:ext cx="10882630" cy="6944995"/>
            </a:xfrm>
            <a:custGeom>
              <a:avLst/>
              <a:gdLst/>
              <a:ahLst/>
              <a:cxnLst/>
              <a:rect l="l" t="t" r="r" b="b"/>
              <a:pathLst>
                <a:path w="10882630" h="6944995">
                  <a:moveTo>
                    <a:pt x="0" y="0"/>
                  </a:moveTo>
                  <a:lnTo>
                    <a:pt x="10882118" y="0"/>
                  </a:lnTo>
                  <a:lnTo>
                    <a:pt x="10882118" y="6944814"/>
                  </a:lnTo>
                  <a:lnTo>
                    <a:pt x="0" y="6944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0499" y="2385328"/>
              <a:ext cx="11238129" cy="74055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458368" y="2542195"/>
            <a:ext cx="6329045" cy="6829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</a:pPr>
            <a:r>
              <a:rPr sz="4450" spc="-10" dirty="0">
                <a:latin typeface="Arial"/>
                <a:cs typeface="Arial"/>
              </a:rPr>
              <a:t>@Entity </a:t>
            </a:r>
            <a:r>
              <a:rPr sz="4450" spc="-30" dirty="0">
                <a:latin typeface="Arial"/>
                <a:cs typeface="Arial"/>
              </a:rPr>
              <a:t>@Table(name=</a:t>
            </a:r>
            <a:r>
              <a:rPr sz="4450" spc="-30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4450" spc="-30" dirty="0">
                <a:latin typeface="Arial"/>
                <a:cs typeface="Arial"/>
              </a:rPr>
              <a:t>) </a:t>
            </a:r>
            <a:r>
              <a:rPr sz="4450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4450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4450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dirty="0">
                <a:latin typeface="Arial"/>
                <a:cs typeface="Arial"/>
              </a:rPr>
              <a:t>Student </a:t>
            </a:r>
            <a:r>
              <a:rPr sz="4450" spc="-50" dirty="0">
                <a:latin typeface="Arial"/>
                <a:cs typeface="Arial"/>
              </a:rPr>
              <a:t>{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50">
              <a:latin typeface="Arial"/>
              <a:cs typeface="Arial"/>
            </a:endParaRPr>
          </a:p>
          <a:p>
            <a:pPr marL="389255" marR="445134">
              <a:lnSpc>
                <a:spcPct val="100400"/>
              </a:lnSpc>
            </a:pPr>
            <a:r>
              <a:rPr sz="4450" spc="-25" dirty="0">
                <a:solidFill>
                  <a:srgbClr val="0433FF"/>
                </a:solidFill>
                <a:latin typeface="Arial"/>
                <a:cs typeface="Arial"/>
              </a:rPr>
              <a:t>@Id </a:t>
            </a:r>
            <a:r>
              <a:rPr sz="4450" spc="-10" dirty="0">
                <a:latin typeface="Arial"/>
                <a:cs typeface="Arial"/>
              </a:rPr>
              <a:t>@Column(name="id") </a:t>
            </a:r>
            <a:r>
              <a:rPr sz="4450" dirty="0">
                <a:latin typeface="Arial"/>
                <a:cs typeface="Arial"/>
              </a:rPr>
              <a:t>private</a:t>
            </a:r>
            <a:r>
              <a:rPr sz="4450" spc="-5" dirty="0">
                <a:latin typeface="Arial"/>
                <a:cs typeface="Arial"/>
              </a:rPr>
              <a:t> </a:t>
            </a:r>
            <a:r>
              <a:rPr sz="4450" dirty="0">
                <a:latin typeface="Arial"/>
                <a:cs typeface="Arial"/>
              </a:rPr>
              <a:t>int </a:t>
            </a:r>
            <a:r>
              <a:rPr sz="4450" spc="-25" dirty="0">
                <a:latin typeface="Arial"/>
                <a:cs typeface="Arial"/>
              </a:rPr>
              <a:t>id;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</a:pPr>
            <a:r>
              <a:rPr sz="4450" dirty="0">
                <a:latin typeface="Arial"/>
                <a:cs typeface="Arial"/>
              </a:rPr>
              <a:t>…</a:t>
            </a:r>
            <a:endParaRPr sz="4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450" dirty="0">
                <a:latin typeface="Arial"/>
                <a:cs typeface="Arial"/>
              </a:rPr>
              <a:t>}</a:t>
            </a:r>
            <a:endParaRPr sz="4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2091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25" dirty="0">
                <a:latin typeface="Book Antiqua"/>
                <a:cs typeface="Book Antiqua"/>
              </a:rPr>
              <a:t>Hibernate</a:t>
            </a:r>
            <a:r>
              <a:rPr sz="6500" b="1" spc="-254" dirty="0">
                <a:latin typeface="Book Antiqua"/>
                <a:cs typeface="Book Antiqua"/>
              </a:rPr>
              <a:t> </a:t>
            </a:r>
            <a:r>
              <a:rPr sz="6500" b="1" spc="-95" dirty="0">
                <a:latin typeface="Book Antiqua"/>
                <a:cs typeface="Book Antiqua"/>
              </a:rPr>
              <a:t>Identity</a:t>
            </a:r>
            <a:r>
              <a:rPr sz="6500" b="1" spc="-250" dirty="0">
                <a:latin typeface="Book Antiqua"/>
                <a:cs typeface="Book Antiqua"/>
              </a:rPr>
              <a:t> </a:t>
            </a:r>
            <a:r>
              <a:rPr sz="6500" b="1" spc="235" dirty="0">
                <a:latin typeface="Book Antiqua"/>
                <a:cs typeface="Book Antiqua"/>
              </a:rPr>
              <a:t>-</a:t>
            </a:r>
            <a:r>
              <a:rPr sz="6500" b="1" spc="-250" dirty="0">
                <a:latin typeface="Book Antiqua"/>
                <a:cs typeface="Book Antiqua"/>
              </a:rPr>
              <a:t> </a:t>
            </a:r>
            <a:r>
              <a:rPr sz="6500" b="1" spc="-10" dirty="0">
                <a:latin typeface="Book Antiqua"/>
                <a:cs typeface="Book Antiqua"/>
              </a:rPr>
              <a:t>Primary</a:t>
            </a:r>
            <a:r>
              <a:rPr sz="6500" b="1" spc="-250" dirty="0">
                <a:latin typeface="Book Antiqua"/>
                <a:cs typeface="Book Antiqua"/>
              </a:rPr>
              <a:t> </a:t>
            </a:r>
            <a:r>
              <a:rPr sz="6500" b="1" spc="-370" dirty="0">
                <a:latin typeface="Book Antiqua"/>
                <a:cs typeface="Book Antiqua"/>
              </a:rPr>
              <a:t>Key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7327" y="2045024"/>
            <a:ext cx="17751425" cy="8086725"/>
            <a:chOff x="1297327" y="2045024"/>
            <a:chExt cx="17751425" cy="8086725"/>
          </a:xfrm>
        </p:grpSpPr>
        <p:sp>
          <p:nvSpPr>
            <p:cNvPr id="4" name="object 4"/>
            <p:cNvSpPr/>
            <p:nvPr/>
          </p:nvSpPr>
          <p:spPr>
            <a:xfrm>
              <a:off x="1475332" y="2160204"/>
              <a:ext cx="17395825" cy="7625715"/>
            </a:xfrm>
            <a:custGeom>
              <a:avLst/>
              <a:gdLst/>
              <a:ahLst/>
              <a:cxnLst/>
              <a:rect l="l" t="t" r="r" b="b"/>
              <a:pathLst>
                <a:path w="17395825" h="7625715">
                  <a:moveTo>
                    <a:pt x="0" y="0"/>
                  </a:moveTo>
                  <a:lnTo>
                    <a:pt x="17395349" y="0"/>
                  </a:lnTo>
                  <a:lnTo>
                    <a:pt x="17395349" y="7625422"/>
                  </a:lnTo>
                  <a:lnTo>
                    <a:pt x="0" y="7625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327" y="2045024"/>
              <a:ext cx="17751365" cy="808614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36991" y="2207127"/>
            <a:ext cx="14308455" cy="75101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7984490">
              <a:lnSpc>
                <a:spcPct val="100400"/>
              </a:lnSpc>
              <a:spcBef>
                <a:spcPts val="80"/>
              </a:spcBef>
            </a:pPr>
            <a:r>
              <a:rPr sz="4450" spc="-10" dirty="0">
                <a:latin typeface="Arial"/>
                <a:cs typeface="Arial"/>
              </a:rPr>
              <a:t>@Entity </a:t>
            </a:r>
            <a:r>
              <a:rPr sz="4450" spc="-30" dirty="0">
                <a:latin typeface="Arial"/>
                <a:cs typeface="Arial"/>
              </a:rPr>
              <a:t>@Table(name=</a:t>
            </a:r>
            <a:r>
              <a:rPr sz="4450" spc="-30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4450" spc="-30" dirty="0">
                <a:latin typeface="Arial"/>
                <a:cs typeface="Arial"/>
              </a:rPr>
              <a:t>) </a:t>
            </a:r>
            <a:r>
              <a:rPr sz="4450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4450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4450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dirty="0">
                <a:latin typeface="Arial"/>
                <a:cs typeface="Arial"/>
              </a:rPr>
              <a:t>Student </a:t>
            </a:r>
            <a:r>
              <a:rPr sz="4450" spc="-50" dirty="0">
                <a:latin typeface="Arial"/>
                <a:cs typeface="Arial"/>
              </a:rPr>
              <a:t>{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50">
              <a:latin typeface="Arial"/>
              <a:cs typeface="Arial"/>
            </a:endParaRPr>
          </a:p>
          <a:p>
            <a:pPr marL="169545" marR="5080" indent="219710">
              <a:lnSpc>
                <a:spcPct val="100400"/>
              </a:lnSpc>
            </a:pPr>
            <a:r>
              <a:rPr sz="4450" spc="-25" dirty="0">
                <a:latin typeface="Arial"/>
                <a:cs typeface="Arial"/>
              </a:rPr>
              <a:t>@Id </a:t>
            </a:r>
            <a:r>
              <a:rPr sz="4450" spc="-20" dirty="0">
                <a:solidFill>
                  <a:srgbClr val="0433FF"/>
                </a:solidFill>
                <a:latin typeface="Arial"/>
                <a:cs typeface="Arial"/>
              </a:rPr>
              <a:t>@GeneratedValue(strategy=GenerationType.IDENTITY)</a:t>
            </a:r>
            <a:endParaRPr sz="4450">
              <a:latin typeface="Arial"/>
              <a:cs typeface="Arial"/>
            </a:endParaRPr>
          </a:p>
          <a:p>
            <a:pPr marL="389255" marR="8425180">
              <a:lnSpc>
                <a:spcPts val="5360"/>
              </a:lnSpc>
              <a:spcBef>
                <a:spcPts val="180"/>
              </a:spcBef>
            </a:pPr>
            <a:r>
              <a:rPr sz="4450" spc="-10" dirty="0">
                <a:latin typeface="Arial"/>
                <a:cs typeface="Arial"/>
              </a:rPr>
              <a:t>@Column(name="id") </a:t>
            </a:r>
            <a:r>
              <a:rPr sz="4450" dirty="0">
                <a:latin typeface="Arial"/>
                <a:cs typeface="Arial"/>
              </a:rPr>
              <a:t>private</a:t>
            </a:r>
            <a:r>
              <a:rPr sz="4450" spc="-5" dirty="0">
                <a:latin typeface="Arial"/>
                <a:cs typeface="Arial"/>
              </a:rPr>
              <a:t> </a:t>
            </a:r>
            <a:r>
              <a:rPr sz="4450" dirty="0">
                <a:latin typeface="Arial"/>
                <a:cs typeface="Arial"/>
              </a:rPr>
              <a:t>int </a:t>
            </a:r>
            <a:r>
              <a:rPr sz="4450" spc="-25" dirty="0">
                <a:latin typeface="Arial"/>
                <a:cs typeface="Arial"/>
              </a:rPr>
              <a:t>id;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</a:pPr>
            <a:r>
              <a:rPr sz="4450" dirty="0">
                <a:latin typeface="Arial"/>
                <a:cs typeface="Arial"/>
              </a:rPr>
              <a:t>…</a:t>
            </a:r>
            <a:endParaRPr sz="4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450" dirty="0">
                <a:latin typeface="Arial"/>
                <a:cs typeface="Arial"/>
              </a:rPr>
              <a:t>}</a:t>
            </a:r>
            <a:endParaRPr sz="4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2919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dirty="0">
                <a:latin typeface="Book Antiqua"/>
                <a:cs typeface="Book Antiqua"/>
              </a:rPr>
              <a:t>ID</a:t>
            </a:r>
            <a:r>
              <a:rPr sz="6500" b="1" spc="-235" dirty="0">
                <a:latin typeface="Book Antiqua"/>
                <a:cs typeface="Book Antiqua"/>
              </a:rPr>
              <a:t> </a:t>
            </a:r>
            <a:r>
              <a:rPr sz="6500" b="1" spc="-70" dirty="0">
                <a:latin typeface="Book Antiqua"/>
                <a:cs typeface="Book Antiqua"/>
              </a:rPr>
              <a:t>Generation</a:t>
            </a:r>
            <a:r>
              <a:rPr sz="6500" b="1" spc="-229" dirty="0">
                <a:latin typeface="Book Antiqua"/>
                <a:cs typeface="Book Antiqua"/>
              </a:rPr>
              <a:t> </a:t>
            </a:r>
            <a:r>
              <a:rPr sz="6500" b="1" spc="-10" dirty="0">
                <a:latin typeface="Book Antiqua"/>
                <a:cs typeface="Book Antiqua"/>
              </a:rPr>
              <a:t>Strategies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21934" y="2450187"/>
            <a:ext cx="16710025" cy="1453515"/>
            <a:chOff x="1821934" y="2450187"/>
            <a:chExt cx="16710025" cy="1453515"/>
          </a:xfrm>
        </p:grpSpPr>
        <p:sp>
          <p:nvSpPr>
            <p:cNvPr id="4" name="object 4"/>
            <p:cNvSpPr/>
            <p:nvPr/>
          </p:nvSpPr>
          <p:spPr>
            <a:xfrm>
              <a:off x="1821929" y="2450191"/>
              <a:ext cx="16710025" cy="1453515"/>
            </a:xfrm>
            <a:custGeom>
              <a:avLst/>
              <a:gdLst/>
              <a:ahLst/>
              <a:cxnLst/>
              <a:rect l="l" t="t" r="r" b="b"/>
              <a:pathLst>
                <a:path w="16710025" h="1453514">
                  <a:moveTo>
                    <a:pt x="16709924" y="0"/>
                  </a:moveTo>
                  <a:lnTo>
                    <a:pt x="6814934" y="0"/>
                  </a:lnTo>
                  <a:lnTo>
                    <a:pt x="0" y="0"/>
                  </a:lnTo>
                  <a:lnTo>
                    <a:pt x="0" y="1453451"/>
                  </a:lnTo>
                  <a:lnTo>
                    <a:pt x="6814934" y="1453451"/>
                  </a:lnTo>
                  <a:lnTo>
                    <a:pt x="16709924" y="1453451"/>
                  </a:lnTo>
                  <a:lnTo>
                    <a:pt x="16709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4364" y="3015615"/>
              <a:ext cx="1392627" cy="3769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9523" y="3015615"/>
              <a:ext cx="2753842" cy="46071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4673" y="4460597"/>
            <a:ext cx="4471068" cy="47118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669893" y="4198825"/>
            <a:ext cx="8816975" cy="880110"/>
            <a:chOff x="8669893" y="4198825"/>
            <a:chExt cx="8816975" cy="88011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0835" y="4198825"/>
              <a:ext cx="8795543" cy="4607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893" y="4701427"/>
              <a:ext cx="1832404" cy="37695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6779" y="5905579"/>
            <a:ext cx="5277326" cy="47118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648951" y="5654278"/>
            <a:ext cx="8607425" cy="880110"/>
            <a:chOff x="8648951" y="5654278"/>
            <a:chExt cx="8607425" cy="88011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8951" y="5654278"/>
              <a:ext cx="8607067" cy="4607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69892" y="6156880"/>
              <a:ext cx="1424040" cy="37695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66420" y="7361032"/>
            <a:ext cx="5727574" cy="4711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48951" y="7361032"/>
            <a:ext cx="9476151" cy="46071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21377" y="8816485"/>
            <a:ext cx="4617660" cy="47118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8648951" y="8554713"/>
            <a:ext cx="7895590" cy="963930"/>
            <a:chOff x="8648951" y="8554713"/>
            <a:chExt cx="7895590" cy="963930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48951" y="8554713"/>
              <a:ext cx="7895047" cy="4607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69892" y="9057315"/>
              <a:ext cx="7235381" cy="460718"/>
            </a:xfrm>
            <a:prstGeom prst="rect">
              <a:avLst/>
            </a:prstGeom>
          </p:spPr>
        </p:pic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6698" y="2439716"/>
          <a:ext cx="16709390" cy="7270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4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79"/>
                        </a:spcBef>
                      </a:pPr>
                      <a:r>
                        <a:rPr sz="3450" spc="-20" dirty="0">
                          <a:solidFill>
                            <a:srgbClr val="F6F4EF"/>
                          </a:solidFill>
                          <a:latin typeface="Arial Black"/>
                          <a:cs typeface="Arial Black"/>
                        </a:rPr>
                        <a:t>Name</a:t>
                      </a:r>
                      <a:endParaRPr sz="3450">
                        <a:latin typeface="Arial Black"/>
                        <a:cs typeface="Arial Black"/>
                      </a:endParaRPr>
                    </a:p>
                  </a:txBody>
                  <a:tcPr marL="0" marR="0" marT="4673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79"/>
                        </a:spcBef>
                      </a:pPr>
                      <a:r>
                        <a:rPr sz="3450" spc="-10" dirty="0">
                          <a:solidFill>
                            <a:srgbClr val="F6F4EF"/>
                          </a:solidFill>
                          <a:latin typeface="Arial Black"/>
                          <a:cs typeface="Arial Black"/>
                        </a:rPr>
                        <a:t>Description</a:t>
                      </a:r>
                      <a:endParaRPr sz="3450">
                        <a:latin typeface="Arial Black"/>
                        <a:cs typeface="Arial Black"/>
                      </a:endParaRPr>
                    </a:p>
                  </a:txBody>
                  <a:tcPr marL="0" marR="0" marT="4673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spc="-10" dirty="0">
                          <a:latin typeface="Arial"/>
                          <a:cs typeface="Arial"/>
                        </a:rPr>
                        <a:t>GenerationType.AUTO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 marR="1067435">
                        <a:lnSpc>
                          <a:spcPts val="3960"/>
                        </a:lnSpc>
                        <a:spcBef>
                          <a:spcPts val="1750"/>
                        </a:spcBef>
                      </a:pPr>
                      <a:r>
                        <a:rPr sz="3450" dirty="0">
                          <a:latin typeface="Arial"/>
                          <a:cs typeface="Arial"/>
                        </a:rPr>
                        <a:t>Pick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appropriate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strategy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3450" spc="-10" dirty="0">
                          <a:latin typeface="Arial"/>
                          <a:cs typeface="Arial"/>
                        </a:rPr>
                        <a:t>particular database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22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2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3450" spc="-10" dirty="0">
                          <a:latin typeface="Arial"/>
                          <a:cs typeface="Arial"/>
                        </a:rPr>
                        <a:t>GenerationType.IDENTITY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 marR="1287145">
                        <a:lnSpc>
                          <a:spcPts val="3960"/>
                        </a:lnSpc>
                        <a:spcBef>
                          <a:spcPts val="1810"/>
                        </a:spcBef>
                      </a:pPr>
                      <a:r>
                        <a:rPr sz="3450" dirty="0">
                          <a:latin typeface="Arial"/>
                          <a:cs typeface="Arial"/>
                        </a:rPr>
                        <a:t>Assign</a:t>
                      </a:r>
                      <a:r>
                        <a:rPr sz="34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primary keys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using database </a:t>
                      </a:r>
                      <a:r>
                        <a:rPr sz="3450" spc="-10" dirty="0">
                          <a:latin typeface="Arial"/>
                          <a:cs typeface="Arial"/>
                        </a:rPr>
                        <a:t>identity column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2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spc="-10" dirty="0">
                          <a:latin typeface="Arial"/>
                          <a:cs typeface="Arial"/>
                        </a:rPr>
                        <a:t>GenerationType.SEQUENCE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3450" dirty="0">
                          <a:latin typeface="Arial"/>
                          <a:cs typeface="Arial"/>
                        </a:rPr>
                        <a:t>Assign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primary keys using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a database </a:t>
                      </a:r>
                      <a:r>
                        <a:rPr sz="3450" spc="-10" dirty="0">
                          <a:latin typeface="Arial"/>
                          <a:cs typeface="Arial"/>
                        </a:rPr>
                        <a:t>sequence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2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spc="-10" dirty="0">
                          <a:latin typeface="Arial"/>
                          <a:cs typeface="Arial"/>
                        </a:rPr>
                        <a:t>GenerationType.TABLE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 marR="1971675">
                        <a:lnSpc>
                          <a:spcPts val="3960"/>
                        </a:lnSpc>
                        <a:spcBef>
                          <a:spcPts val="1760"/>
                        </a:spcBef>
                      </a:pPr>
                      <a:r>
                        <a:rPr sz="3450" dirty="0">
                          <a:latin typeface="Arial"/>
                          <a:cs typeface="Arial"/>
                        </a:rPr>
                        <a:t>Assign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primary</a:t>
                      </a:r>
                      <a:r>
                        <a:rPr sz="345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keys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using an </a:t>
                      </a:r>
                      <a:r>
                        <a:rPr sz="3450" spc="-10" dirty="0">
                          <a:latin typeface="Arial"/>
                          <a:cs typeface="Arial"/>
                        </a:rPr>
                        <a:t>underlying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table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34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dirty="0">
                          <a:latin typeface="Arial"/>
                          <a:cs typeface="Arial"/>
                        </a:rPr>
                        <a:t>ensure </a:t>
                      </a:r>
                      <a:r>
                        <a:rPr sz="3450" spc="-10" dirty="0">
                          <a:latin typeface="Arial"/>
                          <a:cs typeface="Arial"/>
                        </a:rPr>
                        <a:t>uniqueness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23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4650" y="4938077"/>
            <a:ext cx="109728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165" dirty="0">
                <a:latin typeface="Arial"/>
                <a:cs typeface="Arial"/>
              </a:rPr>
              <a:t>Retrieving</a:t>
            </a:r>
            <a:r>
              <a:rPr sz="9200" spc="-475" dirty="0">
                <a:latin typeface="Arial"/>
                <a:cs typeface="Arial"/>
              </a:rPr>
              <a:t> </a:t>
            </a:r>
            <a:r>
              <a:rPr sz="9200" dirty="0">
                <a:latin typeface="Arial"/>
                <a:cs typeface="Arial"/>
              </a:rPr>
              <a:t>an</a:t>
            </a:r>
            <a:r>
              <a:rPr sz="9200" spc="-495" dirty="0">
                <a:latin typeface="Arial"/>
                <a:cs typeface="Arial"/>
              </a:rPr>
              <a:t> </a:t>
            </a:r>
            <a:r>
              <a:rPr sz="9200" spc="-105" dirty="0">
                <a:latin typeface="Arial"/>
                <a:cs typeface="Arial"/>
              </a:rPr>
              <a:t>Object</a:t>
            </a:r>
            <a:endParaRPr sz="9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404016" cy="14324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Hibernate</a:t>
            </a:r>
            <a:r>
              <a:rPr spc="-295" dirty="0"/>
              <a:t> </a:t>
            </a:r>
            <a:r>
              <a:rPr spc="-160" dirty="0"/>
              <a:t>CRUD</a:t>
            </a:r>
            <a:r>
              <a:rPr spc="-430" dirty="0"/>
              <a:t> </a:t>
            </a:r>
            <a:r>
              <a:rPr spc="-275" dirty="0"/>
              <a:t>Apps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6634" y="3191391"/>
            <a:ext cx="5042535" cy="4819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3410" indent="-57594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b="1" u="sng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sz="5250" dirty="0">
                <a:latin typeface="Palatino Linotype"/>
                <a:cs typeface="Palatino Linotype"/>
              </a:rPr>
              <a:t>reate</a:t>
            </a:r>
            <a:r>
              <a:rPr sz="5250" spc="-90" dirty="0">
                <a:latin typeface="Palatino Linotype"/>
                <a:cs typeface="Palatino Linotype"/>
              </a:rPr>
              <a:t> </a:t>
            </a:r>
            <a:r>
              <a:rPr sz="5250" spc="-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  <a:p>
            <a:pPr marL="613410" indent="-575945">
              <a:lnSpc>
                <a:spcPct val="100000"/>
              </a:lnSpc>
              <a:spcBef>
                <a:spcPts val="4170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b="1" u="sng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R</a:t>
            </a:r>
            <a:r>
              <a:rPr sz="5250" dirty="0">
                <a:latin typeface="Palatino Linotype"/>
                <a:cs typeface="Palatino Linotype"/>
              </a:rPr>
              <a:t>ead</a:t>
            </a:r>
            <a:r>
              <a:rPr sz="5250" spc="35" dirty="0">
                <a:latin typeface="Palatino Linotype"/>
                <a:cs typeface="Palatino Linotype"/>
              </a:rPr>
              <a:t> </a:t>
            </a:r>
            <a:r>
              <a:rPr sz="5250" spc="-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  <a:p>
            <a:pPr marL="613410" indent="-575945">
              <a:lnSpc>
                <a:spcPct val="100000"/>
              </a:lnSpc>
              <a:spcBef>
                <a:spcPts val="4170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b="1" u="sng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U</a:t>
            </a:r>
            <a:r>
              <a:rPr sz="5250" dirty="0">
                <a:latin typeface="Palatino Linotype"/>
                <a:cs typeface="Palatino Linotype"/>
              </a:rPr>
              <a:t>pdate </a:t>
            </a:r>
            <a:r>
              <a:rPr sz="5250" spc="-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  <a:p>
            <a:pPr marL="613410" indent="-575945">
              <a:lnSpc>
                <a:spcPct val="100000"/>
              </a:lnSpc>
              <a:spcBef>
                <a:spcPts val="4175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b="1" u="sng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</a:t>
            </a:r>
            <a:r>
              <a:rPr sz="5250" dirty="0">
                <a:latin typeface="Palatino Linotype"/>
                <a:cs typeface="Palatino Linotype"/>
              </a:rPr>
              <a:t>elete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-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8926" y="4293063"/>
            <a:ext cx="11758804" cy="27224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7421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Retrieving</a:t>
            </a:r>
            <a:r>
              <a:rPr spc="-270" dirty="0"/>
              <a:t> </a:t>
            </a:r>
            <a:r>
              <a:rPr spc="130" dirty="0"/>
              <a:t>a</a:t>
            </a:r>
            <a:r>
              <a:rPr spc="-254" dirty="0"/>
              <a:t> </a:t>
            </a:r>
            <a:r>
              <a:rPr dirty="0"/>
              <a:t>Java</a:t>
            </a:r>
            <a:r>
              <a:rPr spc="-250" dirty="0"/>
              <a:t> </a:t>
            </a:r>
            <a:r>
              <a:rPr dirty="0"/>
              <a:t>Object</a:t>
            </a:r>
            <a:r>
              <a:rPr spc="-254" dirty="0"/>
              <a:t> </a:t>
            </a:r>
            <a:r>
              <a:rPr spc="-170" dirty="0"/>
              <a:t>with</a:t>
            </a:r>
            <a:r>
              <a:rPr spc="-235" dirty="0"/>
              <a:t> </a:t>
            </a:r>
            <a:r>
              <a:rPr spc="-10" dirty="0"/>
              <a:t>Hibernate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70982" y="1993465"/>
            <a:ext cx="16558894" cy="6924040"/>
            <a:chOff x="970982" y="1993465"/>
            <a:chExt cx="16558894" cy="6924040"/>
          </a:xfrm>
        </p:grpSpPr>
        <p:sp>
          <p:nvSpPr>
            <p:cNvPr id="4" name="object 4"/>
            <p:cNvSpPr/>
            <p:nvPr/>
          </p:nvSpPr>
          <p:spPr>
            <a:xfrm>
              <a:off x="1117574" y="2087703"/>
              <a:ext cx="16265525" cy="6547484"/>
            </a:xfrm>
            <a:custGeom>
              <a:avLst/>
              <a:gdLst/>
              <a:ahLst/>
              <a:cxnLst/>
              <a:rect l="l" t="t" r="r" b="b"/>
              <a:pathLst>
                <a:path w="16265525" h="6547484">
                  <a:moveTo>
                    <a:pt x="0" y="0"/>
                  </a:moveTo>
                  <a:lnTo>
                    <a:pt x="16265498" y="0"/>
                  </a:lnTo>
                  <a:lnTo>
                    <a:pt x="16265498" y="6546921"/>
                  </a:lnTo>
                  <a:lnTo>
                    <a:pt x="0" y="6546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982" y="1993465"/>
              <a:ext cx="16558679" cy="692387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70510" y="2123360"/>
            <a:ext cx="16019780" cy="5788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i="1" dirty="0">
                <a:latin typeface="Arial"/>
                <a:cs typeface="Arial"/>
              </a:rPr>
              <a:t>//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create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Java </a:t>
            </a:r>
            <a:r>
              <a:rPr sz="3450" i="1" spc="-10" dirty="0">
                <a:latin typeface="Arial"/>
                <a:cs typeface="Arial"/>
              </a:rPr>
              <a:t>object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latin typeface="Arial"/>
                <a:cs typeface="Arial"/>
              </a:rPr>
              <a:t>Student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theStudent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new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Student(“Daffy”,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“Duck”,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spc="-10" dirty="0">
                <a:latin typeface="Arial"/>
                <a:cs typeface="Arial"/>
                <a:hlinkClick r:id="rId3"/>
              </a:rPr>
              <a:t>“d</a:t>
            </a:r>
            <a:r>
              <a:rPr sz="3450" b="1" spc="-10" dirty="0">
                <a:latin typeface="Arial"/>
                <a:cs typeface="Arial"/>
              </a:rPr>
              <a:t>a</a:t>
            </a:r>
            <a:r>
              <a:rPr sz="3450" b="1" spc="-10" dirty="0">
                <a:latin typeface="Arial"/>
                <a:cs typeface="Arial"/>
                <a:hlinkClick r:id="rId3"/>
              </a:rPr>
              <a:t>ffy@luv2code.com</a:t>
            </a:r>
            <a:r>
              <a:rPr sz="3450" b="1" spc="-10" dirty="0">
                <a:latin typeface="Arial"/>
                <a:cs typeface="Arial"/>
              </a:rPr>
              <a:t>");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i="1" dirty="0">
                <a:latin typeface="Arial"/>
                <a:cs typeface="Arial"/>
              </a:rPr>
              <a:t>//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save it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to </a:t>
            </a:r>
            <a:r>
              <a:rPr sz="3450" i="1" spc="-10" dirty="0">
                <a:latin typeface="Arial"/>
                <a:cs typeface="Arial"/>
              </a:rPr>
              <a:t>database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3450" b="1" spc="-10" dirty="0">
                <a:latin typeface="Arial"/>
                <a:cs typeface="Arial"/>
              </a:rPr>
              <a:t>.save(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theStudent</a:t>
            </a:r>
            <a:r>
              <a:rPr sz="3450" b="1" spc="-10" dirty="0">
                <a:latin typeface="Arial"/>
                <a:cs typeface="Arial"/>
              </a:rPr>
              <a:t>);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3450" spc="-750" dirty="0">
                <a:latin typeface="Verdana"/>
                <a:cs typeface="Verdana"/>
              </a:rPr>
              <a:t>…</a:t>
            </a:r>
            <a:endParaRPr sz="3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4250" b="1" i="1" dirty="0">
                <a:solidFill>
                  <a:srgbClr val="0433FF"/>
                </a:solidFill>
                <a:latin typeface="Arial"/>
                <a:cs typeface="Arial"/>
              </a:rPr>
              <a:t>//</a:t>
            </a:r>
            <a:r>
              <a:rPr sz="4250" b="1" i="1" spc="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4250" b="1" i="1" dirty="0">
                <a:solidFill>
                  <a:srgbClr val="0433FF"/>
                </a:solidFill>
                <a:latin typeface="Arial"/>
                <a:cs typeface="Arial"/>
              </a:rPr>
              <a:t>now retrieve/read</a:t>
            </a:r>
            <a:r>
              <a:rPr sz="4250" b="1" i="1" spc="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4250" b="1" i="1" dirty="0">
                <a:solidFill>
                  <a:srgbClr val="0433FF"/>
                </a:solidFill>
                <a:latin typeface="Arial"/>
                <a:cs typeface="Arial"/>
              </a:rPr>
              <a:t>from database</a:t>
            </a:r>
            <a:r>
              <a:rPr sz="4250" b="1" i="1" spc="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4250" b="1" i="1" dirty="0">
                <a:solidFill>
                  <a:srgbClr val="0433FF"/>
                </a:solidFill>
                <a:latin typeface="Arial"/>
                <a:cs typeface="Arial"/>
              </a:rPr>
              <a:t>using the</a:t>
            </a:r>
            <a:r>
              <a:rPr sz="4250" b="1" i="1" spc="-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4250" b="1" i="1" dirty="0">
                <a:solidFill>
                  <a:srgbClr val="FF2600"/>
                </a:solidFill>
                <a:latin typeface="Arial"/>
                <a:cs typeface="Arial"/>
              </a:rPr>
              <a:t>primary</a:t>
            </a:r>
            <a:r>
              <a:rPr sz="4250" b="1" i="1" spc="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250" b="1" i="1" spc="-25" dirty="0">
                <a:solidFill>
                  <a:srgbClr val="FF2600"/>
                </a:solidFill>
                <a:latin typeface="Arial"/>
                <a:cs typeface="Arial"/>
              </a:rPr>
              <a:t>key</a:t>
            </a:r>
            <a:endParaRPr sz="4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4250" b="1" dirty="0">
                <a:latin typeface="Arial"/>
                <a:cs typeface="Arial"/>
              </a:rPr>
              <a:t>Student</a:t>
            </a:r>
            <a:r>
              <a:rPr sz="4250" b="1" spc="-5" dirty="0">
                <a:latin typeface="Arial"/>
                <a:cs typeface="Arial"/>
              </a:rPr>
              <a:t> </a:t>
            </a:r>
            <a:r>
              <a:rPr sz="4250" b="1" dirty="0">
                <a:solidFill>
                  <a:srgbClr val="7E504F"/>
                </a:solidFill>
                <a:latin typeface="Arial"/>
                <a:cs typeface="Arial"/>
              </a:rPr>
              <a:t>myStudent</a:t>
            </a:r>
            <a:r>
              <a:rPr sz="4250" b="1" spc="-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4250" b="1" spc="-50" dirty="0">
                <a:latin typeface="Arial"/>
                <a:cs typeface="Arial"/>
              </a:rPr>
              <a:t>=</a:t>
            </a:r>
            <a:endParaRPr sz="4250">
              <a:latin typeface="Arial"/>
              <a:cs typeface="Arial"/>
            </a:endParaRPr>
          </a:p>
          <a:p>
            <a:pPr marL="1827530">
              <a:lnSpc>
                <a:spcPct val="100000"/>
              </a:lnSpc>
              <a:spcBef>
                <a:spcPts val="10"/>
              </a:spcBef>
            </a:pPr>
            <a:r>
              <a:rPr sz="4250" b="1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4250" b="1" dirty="0">
                <a:latin typeface="Arial"/>
                <a:cs typeface="Arial"/>
              </a:rPr>
              <a:t>.get(Student.</a:t>
            </a:r>
            <a:r>
              <a:rPr sz="42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4250" b="1" dirty="0">
                <a:latin typeface="Arial"/>
                <a:cs typeface="Arial"/>
              </a:rPr>
              <a:t>,</a:t>
            </a:r>
            <a:r>
              <a:rPr sz="4250" b="1" spc="-35" dirty="0">
                <a:latin typeface="Arial"/>
                <a:cs typeface="Arial"/>
              </a:rPr>
              <a:t> </a:t>
            </a:r>
            <a:r>
              <a:rPr sz="4250" b="1" spc="-10" dirty="0">
                <a:solidFill>
                  <a:srgbClr val="FF2600"/>
                </a:solidFill>
                <a:latin typeface="Arial"/>
                <a:cs typeface="Arial"/>
              </a:rPr>
              <a:t>theStudent.getId()</a:t>
            </a:r>
            <a:r>
              <a:rPr sz="4250" b="1" spc="-10" dirty="0">
                <a:latin typeface="Arial"/>
                <a:cs typeface="Arial"/>
              </a:rPr>
              <a:t>);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9375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5" dirty="0">
                <a:latin typeface="Book Antiqua"/>
                <a:cs typeface="Book Antiqua"/>
              </a:rPr>
              <a:t>Benefits</a:t>
            </a:r>
            <a:r>
              <a:rPr sz="6500" spc="-320" dirty="0">
                <a:latin typeface="Book Antiqua"/>
                <a:cs typeface="Book Antiqua"/>
              </a:rPr>
              <a:t> </a:t>
            </a:r>
            <a:r>
              <a:rPr sz="6500" spc="-50" dirty="0">
                <a:latin typeface="Book Antiqua"/>
                <a:cs typeface="Book Antiqua"/>
              </a:rPr>
              <a:t>of</a:t>
            </a:r>
            <a:r>
              <a:rPr sz="6500" spc="-315" dirty="0">
                <a:latin typeface="Book Antiqua"/>
                <a:cs typeface="Book Antiqua"/>
              </a:rPr>
              <a:t> </a:t>
            </a:r>
            <a:r>
              <a:rPr sz="6500" spc="-25" dirty="0">
                <a:latin typeface="Book Antiqua"/>
                <a:cs typeface="Book Antiqua"/>
              </a:rPr>
              <a:t>Hibernate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11390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992443"/>
            <a:ext cx="102533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Hibernate handles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all of the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low-</a:t>
            </a:r>
            <a:r>
              <a:rPr sz="4250" dirty="0">
                <a:latin typeface="Book Antiqua"/>
                <a:cs typeface="Book Antiqua"/>
              </a:rPr>
              <a:t>level </a:t>
            </a:r>
            <a:r>
              <a:rPr sz="4250" spc="-25" dirty="0">
                <a:latin typeface="Book Antiqua"/>
                <a:cs typeface="Book Antiqua"/>
              </a:rPr>
              <a:t>SQL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97772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856261"/>
            <a:ext cx="138677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Minimizes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amount of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JDBC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code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have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develop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684154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720079"/>
            <a:ext cx="146977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Hibernate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provides the </a:t>
            </a:r>
            <a:r>
              <a:rPr sz="4250" spc="-10" dirty="0">
                <a:latin typeface="Book Antiqua"/>
                <a:cs typeface="Book Antiqua"/>
              </a:rPr>
              <a:t>Object-</a:t>
            </a:r>
            <a:r>
              <a:rPr sz="4250" dirty="0">
                <a:latin typeface="Book Antiqua"/>
                <a:cs typeface="Book Antiqua"/>
              </a:rPr>
              <a:t>to-Relational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Mapping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(ORM)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0895" y="8010227"/>
            <a:ext cx="6973609" cy="162298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2850" y="4740275"/>
            <a:ext cx="943737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150" dirty="0">
                <a:latin typeface="Arial"/>
                <a:cs typeface="Arial"/>
              </a:rPr>
              <a:t>Querying</a:t>
            </a:r>
            <a:r>
              <a:rPr sz="9200" spc="-455" dirty="0">
                <a:latin typeface="Arial"/>
                <a:cs typeface="Arial"/>
              </a:rPr>
              <a:t> </a:t>
            </a:r>
            <a:r>
              <a:rPr sz="9200" spc="-130" dirty="0">
                <a:latin typeface="Arial"/>
                <a:cs typeface="Arial"/>
              </a:rPr>
              <a:t>Objects</a:t>
            </a:r>
            <a:endParaRPr sz="9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368" y="1158875"/>
            <a:ext cx="185188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25" dirty="0"/>
              <a:t>Hibernate</a:t>
            </a:r>
            <a:r>
              <a:rPr sz="7200" spc="-265" dirty="0"/>
              <a:t> </a:t>
            </a:r>
            <a:r>
              <a:rPr sz="7200" spc="-100" dirty="0"/>
              <a:t>Query</a:t>
            </a:r>
            <a:r>
              <a:rPr sz="7200" spc="-260" dirty="0"/>
              <a:t> </a:t>
            </a:r>
            <a:r>
              <a:rPr sz="7200" dirty="0"/>
              <a:t>Language</a:t>
            </a:r>
            <a:r>
              <a:rPr sz="7200" spc="-265" dirty="0"/>
              <a:t> </a:t>
            </a:r>
            <a:r>
              <a:rPr sz="7200" spc="-50" dirty="0"/>
              <a:t>(HQL)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6634" y="3191391"/>
            <a:ext cx="11715115" cy="3489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3410" indent="-57594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dirty="0">
                <a:latin typeface="Palatino Linotype"/>
                <a:cs typeface="Palatino Linotype"/>
              </a:rPr>
              <a:t>Query</a:t>
            </a:r>
            <a:r>
              <a:rPr sz="5250" spc="-5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language</a:t>
            </a:r>
            <a:r>
              <a:rPr sz="5250" spc="-4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for</a:t>
            </a:r>
            <a:r>
              <a:rPr sz="5250" spc="-4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retrieving</a:t>
            </a:r>
            <a:r>
              <a:rPr sz="5250" spc="-35" dirty="0">
                <a:latin typeface="Palatino Linotype"/>
                <a:cs typeface="Palatino Linotype"/>
              </a:rPr>
              <a:t> </a:t>
            </a:r>
            <a:r>
              <a:rPr sz="5250" spc="-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  <a:p>
            <a:pPr marL="613410" indent="-575945">
              <a:lnSpc>
                <a:spcPct val="100000"/>
              </a:lnSpc>
              <a:spcBef>
                <a:spcPts val="4170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dirty="0">
                <a:latin typeface="Palatino Linotype"/>
                <a:cs typeface="Palatino Linotype"/>
              </a:rPr>
              <a:t>Similar</a:t>
            </a:r>
            <a:r>
              <a:rPr sz="5250" spc="-3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in</a:t>
            </a:r>
            <a:r>
              <a:rPr sz="5250" spc="-3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nature</a:t>
            </a:r>
            <a:r>
              <a:rPr sz="5250" spc="-3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to</a:t>
            </a:r>
            <a:r>
              <a:rPr sz="5250" spc="-30" dirty="0">
                <a:latin typeface="Palatino Linotype"/>
                <a:cs typeface="Palatino Linotype"/>
              </a:rPr>
              <a:t> </a:t>
            </a:r>
            <a:r>
              <a:rPr sz="5250" spc="-25" dirty="0">
                <a:latin typeface="Palatino Linotype"/>
                <a:cs typeface="Palatino Linotype"/>
              </a:rPr>
              <a:t>SQL</a:t>
            </a:r>
            <a:endParaRPr sz="5250">
              <a:latin typeface="Palatino Linotype"/>
              <a:cs typeface="Palatino Linotype"/>
            </a:endParaRPr>
          </a:p>
          <a:p>
            <a:pPr marL="1032510" lvl="1" indent="-576580">
              <a:lnSpc>
                <a:spcPct val="100000"/>
              </a:lnSpc>
              <a:spcBef>
                <a:spcPts val="4170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1032510" algn="l"/>
                <a:tab pos="1033144" algn="l"/>
              </a:tabLst>
            </a:pPr>
            <a:r>
              <a:rPr sz="5250" dirty="0">
                <a:latin typeface="Arial"/>
                <a:cs typeface="Arial"/>
              </a:rPr>
              <a:t>where,</a:t>
            </a:r>
            <a:r>
              <a:rPr sz="5250" spc="-55" dirty="0">
                <a:latin typeface="Arial"/>
                <a:cs typeface="Arial"/>
              </a:rPr>
              <a:t> </a:t>
            </a:r>
            <a:r>
              <a:rPr sz="5250" dirty="0">
                <a:latin typeface="Arial"/>
                <a:cs typeface="Arial"/>
              </a:rPr>
              <a:t>like,</a:t>
            </a:r>
            <a:r>
              <a:rPr sz="5250" spc="-50" dirty="0">
                <a:latin typeface="Arial"/>
                <a:cs typeface="Arial"/>
              </a:rPr>
              <a:t> </a:t>
            </a:r>
            <a:r>
              <a:rPr sz="5250" dirty="0">
                <a:latin typeface="Arial"/>
                <a:cs typeface="Arial"/>
              </a:rPr>
              <a:t>order</a:t>
            </a:r>
            <a:r>
              <a:rPr sz="5250" spc="-55" dirty="0">
                <a:latin typeface="Arial"/>
                <a:cs typeface="Arial"/>
              </a:rPr>
              <a:t> </a:t>
            </a:r>
            <a:r>
              <a:rPr sz="5250" spc="-20" dirty="0">
                <a:latin typeface="Arial"/>
                <a:cs typeface="Arial"/>
              </a:rPr>
              <a:t>by,</a:t>
            </a:r>
            <a:r>
              <a:rPr sz="5250" spc="-50" dirty="0">
                <a:latin typeface="Arial"/>
                <a:cs typeface="Arial"/>
              </a:rPr>
              <a:t> </a:t>
            </a:r>
            <a:r>
              <a:rPr sz="5250" dirty="0">
                <a:latin typeface="Arial"/>
                <a:cs typeface="Arial"/>
              </a:rPr>
              <a:t>join,</a:t>
            </a:r>
            <a:r>
              <a:rPr sz="5250" spc="-50" dirty="0">
                <a:latin typeface="Arial"/>
                <a:cs typeface="Arial"/>
              </a:rPr>
              <a:t> </a:t>
            </a:r>
            <a:r>
              <a:rPr sz="5250" dirty="0">
                <a:latin typeface="Arial"/>
                <a:cs typeface="Arial"/>
              </a:rPr>
              <a:t>in</a:t>
            </a:r>
            <a:r>
              <a:rPr sz="5250" dirty="0">
                <a:latin typeface="Palatino Linotype"/>
                <a:cs typeface="Palatino Linotype"/>
              </a:rPr>
              <a:t>,</a:t>
            </a:r>
            <a:r>
              <a:rPr sz="5250" spc="-45" dirty="0">
                <a:latin typeface="Palatino Linotype"/>
                <a:cs typeface="Palatino Linotype"/>
              </a:rPr>
              <a:t> </a:t>
            </a:r>
            <a:r>
              <a:rPr sz="5250" spc="-20" dirty="0">
                <a:latin typeface="Palatino Linotype"/>
                <a:cs typeface="Palatino Linotype"/>
              </a:rPr>
              <a:t>etc…</a:t>
            </a:r>
            <a:endParaRPr sz="5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4250" y="1267999"/>
            <a:ext cx="144802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200" spc="-25" dirty="0"/>
              <a:t>Retrieving all Students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59058" y="3068181"/>
            <a:ext cx="14785975" cy="4463415"/>
            <a:chOff x="2659058" y="3068181"/>
            <a:chExt cx="14785975" cy="4463415"/>
          </a:xfrm>
        </p:grpSpPr>
        <p:sp>
          <p:nvSpPr>
            <p:cNvPr id="4" name="object 4"/>
            <p:cNvSpPr/>
            <p:nvPr/>
          </p:nvSpPr>
          <p:spPr>
            <a:xfrm>
              <a:off x="2805650" y="3162419"/>
              <a:ext cx="14493240" cy="4086860"/>
            </a:xfrm>
            <a:custGeom>
              <a:avLst/>
              <a:gdLst/>
              <a:ahLst/>
              <a:cxnLst/>
              <a:rect l="l" t="t" r="r" b="b"/>
              <a:pathLst>
                <a:path w="14493240" h="4086859">
                  <a:moveTo>
                    <a:pt x="0" y="0"/>
                  </a:moveTo>
                  <a:lnTo>
                    <a:pt x="14492796" y="0"/>
                  </a:lnTo>
                  <a:lnTo>
                    <a:pt x="14492796" y="4086263"/>
                  </a:lnTo>
                  <a:lnTo>
                    <a:pt x="0" y="4086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058" y="3068181"/>
              <a:ext cx="14785979" cy="44632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66792" y="4123299"/>
            <a:ext cx="13967057" cy="2444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List&lt;Student&gt;</a:t>
            </a:r>
            <a:r>
              <a:rPr sz="3950" b="1" spc="-2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theStudents</a:t>
            </a:r>
            <a:r>
              <a:rPr sz="3950" b="1" spc="-25" dirty="0">
                <a:latin typeface="Arial"/>
                <a:cs typeface="Arial"/>
              </a:rPr>
              <a:t> </a:t>
            </a:r>
            <a:r>
              <a:rPr sz="3950" b="1" spc="-50" dirty="0">
                <a:latin typeface="Arial"/>
                <a:cs typeface="Arial"/>
              </a:rPr>
              <a:t>=</a:t>
            </a:r>
            <a:endParaRPr sz="3950" dirty="0">
              <a:latin typeface="Arial"/>
              <a:cs typeface="Arial"/>
            </a:endParaRPr>
          </a:p>
          <a:p>
            <a:pPr marL="2665095">
              <a:lnSpc>
                <a:spcPct val="100000"/>
              </a:lnSpc>
              <a:spcBef>
                <a:spcPts val="45"/>
              </a:spcBef>
            </a:pPr>
            <a:r>
              <a:rPr sz="3950" b="1" spc="-10" dirty="0">
                <a:latin typeface="Arial"/>
                <a:cs typeface="Arial"/>
              </a:rPr>
              <a:t>session</a:t>
            </a:r>
            <a:endParaRPr sz="3950" dirty="0">
              <a:latin typeface="Arial"/>
              <a:cs typeface="Arial"/>
            </a:endParaRPr>
          </a:p>
          <a:p>
            <a:pPr marL="333502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.createQuery(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"from</a:t>
            </a:r>
            <a:r>
              <a:rPr sz="3950" b="1" spc="-3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3933FF"/>
                </a:solidFill>
                <a:latin typeface="Arial"/>
                <a:cs typeface="Arial"/>
              </a:rPr>
              <a:t>Student”</a:t>
            </a:r>
            <a:r>
              <a:rPr lang="en-US" sz="3950" b="1" spc="-10" dirty="0">
                <a:solidFill>
                  <a:srgbClr val="3933FF"/>
                </a:solidFill>
                <a:latin typeface="Arial"/>
                <a:cs typeface="Arial"/>
              </a:rPr>
              <a:t>,</a:t>
            </a:r>
            <a:r>
              <a:rPr lang="en-US" sz="3950" b="1" spc="-10" dirty="0" err="1">
                <a:solidFill>
                  <a:srgbClr val="3933FF"/>
                </a:solidFill>
                <a:latin typeface="Arial"/>
                <a:cs typeface="Arial"/>
              </a:rPr>
              <a:t>Student.class</a:t>
            </a:r>
            <a:r>
              <a:rPr sz="3950" b="1" spc="-10" dirty="0">
                <a:latin typeface="Arial"/>
                <a:cs typeface="Arial"/>
              </a:rPr>
              <a:t>)</a:t>
            </a:r>
            <a:endParaRPr sz="3950" dirty="0">
              <a:latin typeface="Arial"/>
              <a:cs typeface="Arial"/>
            </a:endParaRPr>
          </a:p>
          <a:p>
            <a:pPr marL="3335020">
              <a:lnSpc>
                <a:spcPct val="100000"/>
              </a:lnSpc>
              <a:spcBef>
                <a:spcPts val="40"/>
              </a:spcBef>
            </a:pPr>
            <a:r>
              <a:rPr sz="3950" b="1" spc="-10" dirty="0">
                <a:latin typeface="Arial"/>
                <a:cs typeface="Arial"/>
              </a:rPr>
              <a:t>.getResultList();</a:t>
            </a:r>
            <a:endParaRPr sz="3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4250" y="1777668"/>
            <a:ext cx="16842416" cy="10323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600" spc="-125" dirty="0"/>
              <a:t>Retrieving</a:t>
            </a:r>
            <a:r>
              <a:rPr sz="6600" spc="-150" dirty="0"/>
              <a:t> </a:t>
            </a:r>
            <a:r>
              <a:rPr sz="6600" spc="-35" dirty="0"/>
              <a:t>Students:</a:t>
            </a:r>
            <a:r>
              <a:rPr sz="6600" spc="-430" dirty="0"/>
              <a:t> </a:t>
            </a:r>
            <a:r>
              <a:rPr sz="6600" spc="-105" dirty="0">
                <a:latin typeface="Arial"/>
                <a:cs typeface="Arial"/>
              </a:rPr>
              <a:t>lastName</a:t>
            </a:r>
            <a:r>
              <a:rPr sz="6600" spc="-295" dirty="0">
                <a:latin typeface="Arial"/>
                <a:cs typeface="Arial"/>
              </a:rPr>
              <a:t> </a:t>
            </a:r>
            <a:r>
              <a:rPr sz="6600" dirty="0">
                <a:latin typeface="Arial"/>
                <a:cs typeface="Arial"/>
              </a:rPr>
              <a:t>=</a:t>
            </a:r>
            <a:r>
              <a:rPr sz="6600" spc="-295" dirty="0">
                <a:latin typeface="Arial"/>
                <a:cs typeface="Arial"/>
              </a:rPr>
              <a:t> </a:t>
            </a:r>
            <a:r>
              <a:rPr sz="6600" spc="-35" dirty="0">
                <a:latin typeface="Arial"/>
                <a:cs typeface="Arial"/>
              </a:rPr>
              <a:t>‘Doe’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6481" y="4008972"/>
            <a:ext cx="19401569" cy="4236503"/>
            <a:chOff x="556481" y="2608363"/>
            <a:chExt cx="15836265" cy="4463415"/>
          </a:xfrm>
        </p:grpSpPr>
        <p:sp>
          <p:nvSpPr>
            <p:cNvPr id="4" name="object 4"/>
            <p:cNvSpPr/>
            <p:nvPr/>
          </p:nvSpPr>
          <p:spPr>
            <a:xfrm>
              <a:off x="703074" y="2702601"/>
              <a:ext cx="15542894" cy="4086860"/>
            </a:xfrm>
            <a:custGeom>
              <a:avLst/>
              <a:gdLst/>
              <a:ahLst/>
              <a:cxnLst/>
              <a:rect l="l" t="t" r="r" b="b"/>
              <a:pathLst>
                <a:path w="15542894" h="4086859">
                  <a:moveTo>
                    <a:pt x="0" y="0"/>
                  </a:moveTo>
                  <a:lnTo>
                    <a:pt x="15542640" y="0"/>
                  </a:lnTo>
                  <a:lnTo>
                    <a:pt x="15542640" y="4086263"/>
                  </a:lnTo>
                  <a:lnTo>
                    <a:pt x="0" y="4086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481" y="2608363"/>
              <a:ext cx="15835821" cy="44632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62145" y="4836277"/>
            <a:ext cx="18433905" cy="1675843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687830" marR="8430895" indent="-1675764">
              <a:lnSpc>
                <a:spcPct val="100899"/>
              </a:lnSpc>
              <a:spcBef>
                <a:spcPts val="65"/>
              </a:spcBef>
            </a:pPr>
            <a:r>
              <a:rPr sz="3600" b="1" dirty="0">
                <a:latin typeface="Arial"/>
                <a:cs typeface="Arial"/>
              </a:rPr>
              <a:t>List&lt;Student&gt;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theStudents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50" dirty="0">
                <a:latin typeface="Arial"/>
                <a:cs typeface="Arial"/>
              </a:rPr>
              <a:t>= </a:t>
            </a:r>
            <a:r>
              <a:rPr sz="3600" b="1" spc="-10" dirty="0">
                <a:latin typeface="Arial"/>
                <a:cs typeface="Arial"/>
              </a:rPr>
              <a:t>session</a:t>
            </a:r>
            <a:endParaRPr sz="3600" dirty="0">
              <a:latin typeface="Arial"/>
              <a:cs typeface="Arial"/>
            </a:endParaRPr>
          </a:p>
          <a:p>
            <a:pPr marL="1967230">
              <a:lnSpc>
                <a:spcPct val="100000"/>
              </a:lnSpc>
              <a:spcBef>
                <a:spcPts val="40"/>
              </a:spcBef>
              <a:tabLst>
                <a:tab pos="10724515" algn="l"/>
              </a:tabLst>
            </a:pPr>
            <a:r>
              <a:rPr sz="3600" b="1" dirty="0">
                <a:latin typeface="Arial"/>
                <a:cs typeface="Arial"/>
              </a:rPr>
              <a:t>.createQuery(</a:t>
            </a:r>
            <a:r>
              <a:rPr sz="3600" b="1" dirty="0">
                <a:solidFill>
                  <a:srgbClr val="3933FF"/>
                </a:solidFill>
                <a:latin typeface="Arial"/>
                <a:cs typeface="Arial"/>
              </a:rPr>
              <a:t>"from</a:t>
            </a:r>
            <a:r>
              <a:rPr sz="3600" b="1" spc="-2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3933FF"/>
                </a:solidFill>
                <a:latin typeface="Arial"/>
                <a:cs typeface="Arial"/>
              </a:rPr>
              <a:t>Student</a:t>
            </a:r>
            <a:r>
              <a:rPr sz="3600" b="1" spc="-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sz="360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3933FF"/>
                </a:solidFill>
                <a:latin typeface="Arial"/>
                <a:cs typeface="Arial"/>
              </a:rPr>
              <a:t>where</a:t>
            </a:r>
            <a:r>
              <a:rPr lang="en-US" sz="3600" b="1" spc="-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600" b="1" spc="-10" dirty="0" err="1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sz="3600" b="1" spc="-10" dirty="0" err="1">
                <a:solidFill>
                  <a:srgbClr val="3933FF"/>
                </a:solidFill>
                <a:latin typeface="Arial"/>
                <a:cs typeface="Arial"/>
              </a:rPr>
              <a:t>.lastName</a:t>
            </a:r>
            <a:r>
              <a:rPr sz="3600" b="1" spc="-10" dirty="0">
                <a:solidFill>
                  <a:srgbClr val="3933FF"/>
                </a:solidFill>
                <a:latin typeface="Arial"/>
                <a:cs typeface="Arial"/>
              </a:rPr>
              <a:t>='Doe’”</a:t>
            </a:r>
            <a:r>
              <a:rPr lang="en-US" sz="3600" b="1" spc="-10" dirty="0">
                <a:solidFill>
                  <a:srgbClr val="3933FF"/>
                </a:solidFill>
                <a:latin typeface="Arial"/>
                <a:cs typeface="Arial"/>
              </a:rPr>
              <a:t>,</a:t>
            </a:r>
            <a:r>
              <a:rPr lang="en-US" sz="3600" b="1" spc="-10" dirty="0" err="1">
                <a:solidFill>
                  <a:srgbClr val="3933FF"/>
                </a:solidFill>
                <a:latin typeface="Arial"/>
                <a:cs typeface="Arial"/>
              </a:rPr>
              <a:t>Student.class</a:t>
            </a:r>
            <a:r>
              <a:rPr sz="3600" b="1" spc="-10" dirty="0">
                <a:latin typeface="Arial"/>
                <a:cs typeface="Arial"/>
              </a:rPr>
              <a:t>)</a:t>
            </a:r>
            <a:endParaRPr sz="3600" dirty="0">
              <a:latin typeface="Arial"/>
              <a:cs typeface="Arial"/>
            </a:endParaRPr>
          </a:p>
          <a:p>
            <a:pPr marL="1967230">
              <a:lnSpc>
                <a:spcPct val="100000"/>
              </a:lnSpc>
              <a:spcBef>
                <a:spcPts val="40"/>
              </a:spcBef>
            </a:pPr>
            <a:r>
              <a:rPr sz="3600" b="1" spc="-10" dirty="0">
                <a:latin typeface="Arial"/>
                <a:cs typeface="Arial"/>
              </a:rPr>
              <a:t>.getResultList();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4250" y="2333406"/>
            <a:ext cx="14901544" cy="9400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0" spc="-125" dirty="0"/>
              <a:t>Retrieving</a:t>
            </a:r>
            <a:r>
              <a:rPr sz="6000" spc="-265" dirty="0"/>
              <a:t> </a:t>
            </a:r>
            <a:r>
              <a:rPr sz="6000" spc="-20" dirty="0"/>
              <a:t>Students</a:t>
            </a:r>
            <a:r>
              <a:rPr sz="6000" spc="-265" dirty="0"/>
              <a:t> </a:t>
            </a:r>
            <a:r>
              <a:rPr sz="6000" spc="-100" dirty="0"/>
              <a:t>using</a:t>
            </a:r>
            <a:r>
              <a:rPr sz="6000" spc="-265" dirty="0"/>
              <a:t> </a:t>
            </a:r>
            <a:r>
              <a:rPr sz="6000" dirty="0"/>
              <a:t>OR</a:t>
            </a:r>
            <a:r>
              <a:rPr sz="6000" spc="-265" dirty="0"/>
              <a:t> </a:t>
            </a:r>
            <a:r>
              <a:rPr sz="6000" spc="-10" dirty="0"/>
              <a:t>predicate: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3825" y="4393565"/>
            <a:ext cx="15668625" cy="5071110"/>
            <a:chOff x="556481" y="2304707"/>
            <a:chExt cx="15668625" cy="5071110"/>
          </a:xfrm>
        </p:grpSpPr>
        <p:sp>
          <p:nvSpPr>
            <p:cNvPr id="4" name="object 4"/>
            <p:cNvSpPr/>
            <p:nvPr/>
          </p:nvSpPr>
          <p:spPr>
            <a:xfrm>
              <a:off x="703074" y="2398945"/>
              <a:ext cx="15375890" cy="4693920"/>
            </a:xfrm>
            <a:custGeom>
              <a:avLst/>
              <a:gdLst/>
              <a:ahLst/>
              <a:cxnLst/>
              <a:rect l="l" t="t" r="r" b="b"/>
              <a:pathLst>
                <a:path w="15375890" h="4693920">
                  <a:moveTo>
                    <a:pt x="0" y="0"/>
                  </a:moveTo>
                  <a:lnTo>
                    <a:pt x="15375263" y="0"/>
                  </a:lnTo>
                  <a:lnTo>
                    <a:pt x="15375263" y="4693574"/>
                  </a:lnTo>
                  <a:lnTo>
                    <a:pt x="0" y="4693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481" y="2304707"/>
              <a:ext cx="15668454" cy="507052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99489" y="5447783"/>
            <a:ext cx="15112365" cy="30581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687830" marR="8263890" indent="-1675764">
              <a:lnSpc>
                <a:spcPct val="100899"/>
              </a:lnSpc>
              <a:spcBef>
                <a:spcPts val="65"/>
              </a:spcBef>
            </a:pPr>
            <a:r>
              <a:rPr sz="3950" b="1" dirty="0">
                <a:latin typeface="Arial"/>
                <a:cs typeface="Arial"/>
              </a:rPr>
              <a:t>List&lt;Student&gt;</a:t>
            </a:r>
            <a:r>
              <a:rPr sz="3950" b="1" spc="-2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theStudents</a:t>
            </a:r>
            <a:r>
              <a:rPr sz="3950" b="1" spc="-25" dirty="0">
                <a:latin typeface="Arial"/>
                <a:cs typeface="Arial"/>
              </a:rPr>
              <a:t> </a:t>
            </a:r>
            <a:r>
              <a:rPr sz="3950" b="1" spc="-50" dirty="0">
                <a:latin typeface="Arial"/>
                <a:cs typeface="Arial"/>
              </a:rPr>
              <a:t>= </a:t>
            </a:r>
            <a:r>
              <a:rPr sz="3950" b="1" spc="-10" dirty="0">
                <a:latin typeface="Arial"/>
                <a:cs typeface="Arial"/>
              </a:rPr>
              <a:t>session</a:t>
            </a:r>
            <a:endParaRPr sz="3950" dirty="0">
              <a:latin typeface="Arial"/>
              <a:cs typeface="Arial"/>
            </a:endParaRPr>
          </a:p>
          <a:p>
            <a:pPr marL="196723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.createQuery(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"from</a:t>
            </a:r>
            <a:r>
              <a:rPr sz="3950" b="1" spc="-2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Student</a:t>
            </a:r>
            <a:r>
              <a:rPr sz="3950" b="1" spc="-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sz="3950" b="1" spc="-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where</a:t>
            </a:r>
            <a:r>
              <a:rPr sz="3950" b="1" spc="-10" dirty="0">
                <a:solidFill>
                  <a:srgbClr val="3933FF"/>
                </a:solidFill>
                <a:latin typeface="Arial"/>
                <a:cs typeface="Arial"/>
              </a:rPr>
              <a:t> s.lastName='Doe'"</a:t>
            </a:r>
            <a:endParaRPr sz="3950" dirty="0">
              <a:latin typeface="Arial"/>
              <a:cs typeface="Arial"/>
            </a:endParaRPr>
          </a:p>
          <a:p>
            <a:pPr marL="3503295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+ 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" OR </a:t>
            </a:r>
            <a:r>
              <a:rPr sz="3950" b="1" spc="-10" dirty="0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sz="3950" b="1" spc="-10" dirty="0">
                <a:solidFill>
                  <a:srgbClr val="3933FF"/>
                </a:solidFill>
                <a:latin typeface="Arial"/>
                <a:cs typeface="Arial"/>
              </a:rPr>
              <a:t>.firstName='Daffy'"</a:t>
            </a:r>
            <a:r>
              <a:rPr sz="3950" b="1" spc="-10" dirty="0">
                <a:latin typeface="Arial"/>
                <a:cs typeface="Arial"/>
              </a:rPr>
              <a:t>)</a:t>
            </a:r>
            <a:endParaRPr sz="3950" dirty="0">
              <a:latin typeface="Arial"/>
              <a:cs typeface="Arial"/>
            </a:endParaRPr>
          </a:p>
          <a:p>
            <a:pPr marL="1967230">
              <a:lnSpc>
                <a:spcPct val="100000"/>
              </a:lnSpc>
              <a:spcBef>
                <a:spcPts val="45"/>
              </a:spcBef>
            </a:pPr>
            <a:r>
              <a:rPr sz="3950" b="1" spc="-10" dirty="0">
                <a:latin typeface="Arial"/>
                <a:cs typeface="Arial"/>
              </a:rPr>
              <a:t>.getResultList();</a:t>
            </a:r>
            <a:endParaRPr sz="3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1844675"/>
            <a:ext cx="15758794" cy="9400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0" spc="-125" dirty="0"/>
              <a:t>Retrieving</a:t>
            </a:r>
            <a:r>
              <a:rPr sz="6000" spc="-229" dirty="0"/>
              <a:t> </a:t>
            </a:r>
            <a:r>
              <a:rPr sz="6000" spc="-20" dirty="0"/>
              <a:t>Students</a:t>
            </a:r>
            <a:r>
              <a:rPr sz="6000" spc="-229" dirty="0"/>
              <a:t> </a:t>
            </a:r>
            <a:r>
              <a:rPr sz="6000" spc="-100" dirty="0"/>
              <a:t>using</a:t>
            </a:r>
            <a:r>
              <a:rPr sz="6000" spc="-225" dirty="0"/>
              <a:t> </a:t>
            </a:r>
            <a:r>
              <a:rPr sz="6000" spc="285" dirty="0"/>
              <a:t>LIKE</a:t>
            </a:r>
            <a:r>
              <a:rPr sz="6000" spc="-229" dirty="0"/>
              <a:t> </a:t>
            </a:r>
            <a:r>
              <a:rPr sz="6000" spc="-10" dirty="0"/>
              <a:t>predicate: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40855" y="4088765"/>
            <a:ext cx="12456160" cy="5071110"/>
            <a:chOff x="1540855" y="2737788"/>
            <a:chExt cx="12456160" cy="5071110"/>
          </a:xfrm>
        </p:grpSpPr>
        <p:sp>
          <p:nvSpPr>
            <p:cNvPr id="4" name="object 4"/>
            <p:cNvSpPr/>
            <p:nvPr/>
          </p:nvSpPr>
          <p:spPr>
            <a:xfrm>
              <a:off x="1687448" y="2832026"/>
              <a:ext cx="12163425" cy="4693920"/>
            </a:xfrm>
            <a:custGeom>
              <a:avLst/>
              <a:gdLst/>
              <a:ahLst/>
              <a:cxnLst/>
              <a:rect l="l" t="t" r="r" b="b"/>
              <a:pathLst>
                <a:path w="12163425" h="4693920">
                  <a:moveTo>
                    <a:pt x="0" y="0"/>
                  </a:moveTo>
                  <a:lnTo>
                    <a:pt x="12162831" y="0"/>
                  </a:lnTo>
                  <a:lnTo>
                    <a:pt x="12162831" y="4693574"/>
                  </a:lnTo>
                  <a:lnTo>
                    <a:pt x="0" y="4693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0855" y="2737788"/>
              <a:ext cx="12456018" cy="507052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46408" y="5139208"/>
            <a:ext cx="11899900" cy="30581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687830" marR="5051425" indent="-1675764">
              <a:lnSpc>
                <a:spcPct val="100899"/>
              </a:lnSpc>
              <a:spcBef>
                <a:spcPts val="65"/>
              </a:spcBef>
            </a:pPr>
            <a:r>
              <a:rPr sz="3950" b="1" dirty="0">
                <a:latin typeface="Arial"/>
                <a:cs typeface="Arial"/>
              </a:rPr>
              <a:t>List&lt;Student&gt;</a:t>
            </a:r>
            <a:r>
              <a:rPr sz="3950" b="1" spc="-2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theStudents</a:t>
            </a:r>
            <a:r>
              <a:rPr sz="3950" b="1" spc="-25" dirty="0">
                <a:latin typeface="Arial"/>
                <a:cs typeface="Arial"/>
              </a:rPr>
              <a:t> </a:t>
            </a:r>
            <a:r>
              <a:rPr sz="3950" b="1" spc="-50" dirty="0">
                <a:latin typeface="Arial"/>
                <a:cs typeface="Arial"/>
              </a:rPr>
              <a:t>= </a:t>
            </a:r>
            <a:r>
              <a:rPr sz="3950" b="1" spc="-10" dirty="0">
                <a:latin typeface="Arial"/>
                <a:cs typeface="Arial"/>
              </a:rPr>
              <a:t>session</a:t>
            </a:r>
            <a:endParaRPr sz="3950">
              <a:latin typeface="Arial"/>
              <a:cs typeface="Arial"/>
            </a:endParaRPr>
          </a:p>
          <a:p>
            <a:pPr marL="196723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.createQuery(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"from</a:t>
            </a:r>
            <a:r>
              <a:rPr sz="3950" b="1" spc="-2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Student</a:t>
            </a:r>
            <a:r>
              <a:rPr sz="3950" b="1" spc="-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sz="3950" b="1" spc="-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3933FF"/>
                </a:solidFill>
                <a:latin typeface="Arial"/>
                <a:cs typeface="Arial"/>
              </a:rPr>
              <a:t>where"</a:t>
            </a:r>
            <a:endParaRPr sz="3950">
              <a:latin typeface="Arial"/>
              <a:cs typeface="Arial"/>
            </a:endParaRPr>
          </a:p>
          <a:p>
            <a:pPr marL="3503295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+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3950" b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.email</a:t>
            </a:r>
            <a:r>
              <a:rPr sz="3950" b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LIKE</a:t>
            </a:r>
            <a:r>
              <a:rPr sz="3950" b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3933FF"/>
                </a:solidFill>
                <a:latin typeface="Arial"/>
                <a:cs typeface="Arial"/>
              </a:rPr>
              <a:t>'%luv2code.com'"</a:t>
            </a:r>
            <a:r>
              <a:rPr sz="3950" b="1" spc="-10" dirty="0">
                <a:latin typeface="Arial"/>
                <a:cs typeface="Arial"/>
              </a:rPr>
              <a:t>)</a:t>
            </a:r>
            <a:endParaRPr sz="3950">
              <a:latin typeface="Arial"/>
              <a:cs typeface="Arial"/>
            </a:endParaRPr>
          </a:p>
          <a:p>
            <a:pPr marL="1967230">
              <a:lnSpc>
                <a:spcPct val="100000"/>
              </a:lnSpc>
              <a:spcBef>
                <a:spcPts val="45"/>
              </a:spcBef>
            </a:pPr>
            <a:r>
              <a:rPr sz="3950" b="1" spc="-10" dirty="0">
                <a:latin typeface="Arial"/>
                <a:cs typeface="Arial"/>
              </a:rPr>
              <a:t>.getResultList();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4250" y="4435475"/>
            <a:ext cx="1010602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155" dirty="0">
                <a:latin typeface="Arial"/>
                <a:cs typeface="Arial"/>
              </a:rPr>
              <a:t>Updating</a:t>
            </a:r>
            <a:r>
              <a:rPr sz="9200" spc="-450" dirty="0">
                <a:latin typeface="Arial"/>
                <a:cs typeface="Arial"/>
              </a:rPr>
              <a:t> </a:t>
            </a:r>
            <a:r>
              <a:rPr sz="9200" spc="-140" dirty="0">
                <a:latin typeface="Arial"/>
                <a:cs typeface="Arial"/>
              </a:rPr>
              <a:t>Object(s)</a:t>
            </a:r>
            <a:endParaRPr sz="9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0360" y="971252"/>
            <a:ext cx="11813216" cy="9400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0" spc="-30" dirty="0"/>
              <a:t>Update</a:t>
            </a:r>
            <a:r>
              <a:rPr sz="6000" spc="-215" dirty="0"/>
              <a:t> </a:t>
            </a:r>
            <a:r>
              <a:rPr sz="6000" spc="130" dirty="0"/>
              <a:t>a</a:t>
            </a:r>
            <a:r>
              <a:rPr sz="6000" spc="-215" dirty="0"/>
              <a:t> </a:t>
            </a:r>
            <a:r>
              <a:rPr sz="6000" spc="-10" dirty="0"/>
              <a:t>Student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84784" y="2423205"/>
            <a:ext cx="15026640" cy="7196455"/>
            <a:chOff x="1584784" y="2423205"/>
            <a:chExt cx="15026640" cy="7196455"/>
          </a:xfrm>
        </p:grpSpPr>
        <p:sp>
          <p:nvSpPr>
            <p:cNvPr id="4" name="object 4"/>
            <p:cNvSpPr/>
            <p:nvPr/>
          </p:nvSpPr>
          <p:spPr>
            <a:xfrm>
              <a:off x="1731376" y="2517443"/>
              <a:ext cx="14733269" cy="6819265"/>
            </a:xfrm>
            <a:custGeom>
              <a:avLst/>
              <a:gdLst/>
              <a:ahLst/>
              <a:cxnLst/>
              <a:rect l="l" t="t" r="r" b="b"/>
              <a:pathLst>
                <a:path w="14733269" h="6819265">
                  <a:moveTo>
                    <a:pt x="0" y="0"/>
                  </a:moveTo>
                  <a:lnTo>
                    <a:pt x="14733273" y="0"/>
                  </a:lnTo>
                  <a:lnTo>
                    <a:pt x="14733273" y="6819163"/>
                  </a:lnTo>
                  <a:lnTo>
                    <a:pt x="0" y="6819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4784" y="2423205"/>
              <a:ext cx="15026453" cy="71961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76768" y="3170449"/>
            <a:ext cx="14281785" cy="5487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3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studentId</a:t>
            </a:r>
            <a:r>
              <a:rPr sz="3950" b="1" spc="-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spc="-10" dirty="0">
                <a:latin typeface="Arial"/>
                <a:cs typeface="Arial"/>
              </a:rPr>
              <a:t> </a:t>
            </a:r>
            <a:r>
              <a:rPr sz="3950" b="1" spc="-25" dirty="0">
                <a:latin typeface="Arial"/>
                <a:cs typeface="Arial"/>
              </a:rPr>
              <a:t>1;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950" b="1" dirty="0">
                <a:latin typeface="Arial"/>
                <a:cs typeface="Arial"/>
              </a:rPr>
              <a:t>Student</a:t>
            </a:r>
            <a:r>
              <a:rPr sz="3950" b="1" spc="-20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myStudent</a:t>
            </a:r>
            <a:r>
              <a:rPr sz="3950" b="1" spc="-1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3950" b="1" dirty="0">
                <a:latin typeface="Arial"/>
                <a:cs typeface="Arial"/>
              </a:rPr>
              <a:t>.get(Student.</a:t>
            </a:r>
            <a:r>
              <a:rPr sz="3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950" b="1" dirty="0">
                <a:latin typeface="Arial"/>
                <a:cs typeface="Arial"/>
              </a:rPr>
              <a:t>,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7E504F"/>
                </a:solidFill>
                <a:latin typeface="Arial"/>
                <a:cs typeface="Arial"/>
              </a:rPr>
              <a:t>studentId</a:t>
            </a:r>
            <a:r>
              <a:rPr sz="3950" b="1" spc="-10" dirty="0">
                <a:latin typeface="Arial"/>
                <a:cs typeface="Arial"/>
              </a:rPr>
              <a:t>);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50">
              <a:latin typeface="Arial"/>
              <a:cs typeface="Arial"/>
            </a:endParaRPr>
          </a:p>
          <a:p>
            <a:pPr marL="12700" marR="5545455">
              <a:lnSpc>
                <a:spcPct val="100899"/>
              </a:lnSpc>
            </a:pP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3950" b="1" spc="-2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update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first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name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to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4E9072"/>
                </a:solidFill>
                <a:latin typeface="Arial"/>
                <a:cs typeface="Arial"/>
              </a:rPr>
              <a:t>"Scooby" </a:t>
            </a:r>
            <a:r>
              <a:rPr sz="3950" b="1" spc="-10" dirty="0">
                <a:solidFill>
                  <a:srgbClr val="7E504F"/>
                </a:solidFill>
                <a:latin typeface="Arial"/>
                <a:cs typeface="Arial"/>
              </a:rPr>
              <a:t>myStudent</a:t>
            </a:r>
            <a:r>
              <a:rPr sz="3950" b="1" spc="-10" dirty="0">
                <a:latin typeface="Arial"/>
                <a:cs typeface="Arial"/>
              </a:rPr>
              <a:t>.setFirstName(</a:t>
            </a:r>
            <a:r>
              <a:rPr sz="3950" b="1" spc="-10" dirty="0">
                <a:solidFill>
                  <a:srgbClr val="3933FF"/>
                </a:solidFill>
                <a:latin typeface="Arial"/>
                <a:cs typeface="Arial"/>
              </a:rPr>
              <a:t>"Scooby"</a:t>
            </a:r>
            <a:r>
              <a:rPr sz="3950" b="1" spc="-10" dirty="0">
                <a:latin typeface="Arial"/>
                <a:cs typeface="Arial"/>
              </a:rPr>
              <a:t>);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2700" marR="5910580">
              <a:lnSpc>
                <a:spcPct val="100899"/>
              </a:lnSpc>
            </a:pP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3950" b="1" spc="-2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commit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4E9072"/>
                </a:solidFill>
                <a:latin typeface="Arial"/>
                <a:cs typeface="Arial"/>
              </a:rPr>
              <a:t>transaction </a:t>
            </a:r>
            <a:r>
              <a:rPr sz="3950" b="1" spc="-10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3950" b="1" spc="-10" dirty="0">
                <a:latin typeface="Arial"/>
                <a:cs typeface="Arial"/>
              </a:rPr>
              <a:t>.getTransaction().commit();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0450" y="4740275"/>
            <a:ext cx="965136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155" dirty="0">
                <a:latin typeface="Arial"/>
                <a:cs typeface="Arial"/>
              </a:rPr>
              <a:t>Deleting</a:t>
            </a:r>
            <a:r>
              <a:rPr sz="9200" spc="-450" dirty="0">
                <a:latin typeface="Arial"/>
                <a:cs typeface="Arial"/>
              </a:rPr>
              <a:t> </a:t>
            </a:r>
            <a:r>
              <a:rPr sz="9200" spc="-140" dirty="0">
                <a:latin typeface="Arial"/>
                <a:cs typeface="Arial"/>
              </a:rPr>
              <a:t>Object(s)</a:t>
            </a:r>
            <a:endParaRPr sz="9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794416" cy="9400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0" spc="-75" dirty="0"/>
              <a:t>Delete</a:t>
            </a:r>
            <a:r>
              <a:rPr sz="6000" spc="-190" dirty="0"/>
              <a:t> </a:t>
            </a:r>
            <a:r>
              <a:rPr sz="6000" spc="130" dirty="0"/>
              <a:t>a</a:t>
            </a:r>
            <a:r>
              <a:rPr sz="6000" spc="-185" dirty="0"/>
              <a:t> </a:t>
            </a:r>
            <a:r>
              <a:rPr sz="6000" spc="-10" dirty="0"/>
              <a:t>Student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84784" y="2423205"/>
            <a:ext cx="15026640" cy="7196455"/>
            <a:chOff x="1584784" y="2423205"/>
            <a:chExt cx="15026640" cy="7196455"/>
          </a:xfrm>
        </p:grpSpPr>
        <p:sp>
          <p:nvSpPr>
            <p:cNvPr id="4" name="object 4"/>
            <p:cNvSpPr/>
            <p:nvPr/>
          </p:nvSpPr>
          <p:spPr>
            <a:xfrm>
              <a:off x="1731376" y="2517443"/>
              <a:ext cx="14733269" cy="6819265"/>
            </a:xfrm>
            <a:custGeom>
              <a:avLst/>
              <a:gdLst/>
              <a:ahLst/>
              <a:cxnLst/>
              <a:rect l="l" t="t" r="r" b="b"/>
              <a:pathLst>
                <a:path w="14733269" h="6819265">
                  <a:moveTo>
                    <a:pt x="0" y="0"/>
                  </a:moveTo>
                  <a:lnTo>
                    <a:pt x="14733273" y="0"/>
                  </a:lnTo>
                  <a:lnTo>
                    <a:pt x="14733273" y="6819163"/>
                  </a:lnTo>
                  <a:lnTo>
                    <a:pt x="0" y="6819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4784" y="2423205"/>
              <a:ext cx="15026453" cy="71961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76768" y="3170449"/>
            <a:ext cx="14281785" cy="5487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3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studentId</a:t>
            </a:r>
            <a:r>
              <a:rPr sz="3950" b="1" spc="-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spc="-10" dirty="0">
                <a:latin typeface="Arial"/>
                <a:cs typeface="Arial"/>
              </a:rPr>
              <a:t> </a:t>
            </a:r>
            <a:r>
              <a:rPr sz="3950" b="1" spc="-25" dirty="0">
                <a:latin typeface="Arial"/>
                <a:cs typeface="Arial"/>
              </a:rPr>
              <a:t>1;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950" b="1" dirty="0">
                <a:latin typeface="Arial"/>
                <a:cs typeface="Arial"/>
              </a:rPr>
              <a:t>Student</a:t>
            </a:r>
            <a:r>
              <a:rPr sz="3950" b="1" spc="-20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myStudent</a:t>
            </a:r>
            <a:r>
              <a:rPr sz="3950" b="1" spc="-1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3950" b="1" dirty="0">
                <a:latin typeface="Arial"/>
                <a:cs typeface="Arial"/>
              </a:rPr>
              <a:t>.get(Student.</a:t>
            </a:r>
            <a:r>
              <a:rPr sz="3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950" b="1" dirty="0">
                <a:latin typeface="Arial"/>
                <a:cs typeface="Arial"/>
              </a:rPr>
              <a:t>,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7E504F"/>
                </a:solidFill>
                <a:latin typeface="Arial"/>
                <a:cs typeface="Arial"/>
              </a:rPr>
              <a:t>studentId</a:t>
            </a:r>
            <a:r>
              <a:rPr sz="3950" b="1" spc="-10" dirty="0">
                <a:latin typeface="Arial"/>
                <a:cs typeface="Arial"/>
              </a:rPr>
              <a:t>);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50">
              <a:latin typeface="Arial"/>
              <a:cs typeface="Arial"/>
            </a:endParaRPr>
          </a:p>
          <a:p>
            <a:pPr marL="12700" marR="7697470">
              <a:lnSpc>
                <a:spcPct val="100899"/>
              </a:lnSpc>
            </a:pP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3950" b="1" spc="-2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delete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4E9072"/>
                </a:solidFill>
                <a:latin typeface="Arial"/>
                <a:cs typeface="Arial"/>
              </a:rPr>
              <a:t>student </a:t>
            </a:r>
            <a:r>
              <a:rPr sz="3950" b="1" spc="-10" dirty="0">
                <a:latin typeface="Arial"/>
                <a:cs typeface="Arial"/>
              </a:rPr>
              <a:t>session.delete(</a:t>
            </a:r>
            <a:r>
              <a:rPr sz="3950" b="1" spc="-10" dirty="0">
                <a:solidFill>
                  <a:srgbClr val="7E504F"/>
                </a:solidFill>
                <a:latin typeface="Arial"/>
                <a:cs typeface="Arial"/>
              </a:rPr>
              <a:t>myStudent</a:t>
            </a:r>
            <a:r>
              <a:rPr sz="3950" b="1" spc="-10" dirty="0">
                <a:latin typeface="Arial"/>
                <a:cs typeface="Arial"/>
              </a:rPr>
              <a:t>);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2700" marR="5910580">
              <a:lnSpc>
                <a:spcPct val="100899"/>
              </a:lnSpc>
            </a:pP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3950" b="1" spc="-2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commit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4E9072"/>
                </a:solidFill>
                <a:latin typeface="Arial"/>
                <a:cs typeface="Arial"/>
              </a:rPr>
              <a:t>transaction </a:t>
            </a:r>
            <a:r>
              <a:rPr sz="3950" b="1" spc="-10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3950" b="1" spc="-10" dirty="0">
                <a:latin typeface="Arial"/>
                <a:cs typeface="Arial"/>
              </a:rPr>
              <a:t>.getTransaction().commit();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90776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0" dirty="0">
                <a:latin typeface="Book Antiqua"/>
                <a:cs typeface="Book Antiqua"/>
              </a:rPr>
              <a:t>Object-</a:t>
            </a:r>
            <a:r>
              <a:rPr sz="6500" spc="-815" dirty="0">
                <a:latin typeface="Book Antiqua"/>
                <a:cs typeface="Book Antiqua"/>
              </a:rPr>
              <a:t>T</a:t>
            </a:r>
            <a:r>
              <a:rPr sz="6500" spc="-50" dirty="0">
                <a:latin typeface="Book Antiqua"/>
                <a:cs typeface="Book Antiqua"/>
              </a:rPr>
              <a:t>o-</a:t>
            </a:r>
            <a:r>
              <a:rPr sz="6500" spc="-65" dirty="0">
                <a:latin typeface="Book Antiqua"/>
                <a:cs typeface="Book Antiqua"/>
              </a:rPr>
              <a:t>Relational</a:t>
            </a:r>
            <a:r>
              <a:rPr sz="6500" spc="-240" dirty="0">
                <a:latin typeface="Book Antiqua"/>
                <a:cs typeface="Book Antiqua"/>
              </a:rPr>
              <a:t> </a:t>
            </a:r>
            <a:r>
              <a:rPr sz="6500" spc="-220" dirty="0">
                <a:latin typeface="Book Antiqua"/>
                <a:cs typeface="Book Antiqua"/>
              </a:rPr>
              <a:t>Mapping</a:t>
            </a:r>
            <a:r>
              <a:rPr sz="6500" spc="-185" dirty="0">
                <a:latin typeface="Book Antiqua"/>
                <a:cs typeface="Book Antiqua"/>
              </a:rPr>
              <a:t> </a:t>
            </a:r>
            <a:r>
              <a:rPr sz="6500" spc="-440" dirty="0">
                <a:latin typeface="Book Antiqua"/>
                <a:cs typeface="Book Antiqua"/>
              </a:rPr>
              <a:t>(ORM)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427016"/>
            <a:ext cx="174866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developer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defines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mapping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between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Java class and database </a:t>
            </a:r>
            <a:r>
              <a:rPr sz="4250" spc="-10" dirty="0">
                <a:latin typeface="Book Antiqua"/>
                <a:cs typeface="Book Antiqua"/>
              </a:rPr>
              <a:t>table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258" y="5057437"/>
            <a:ext cx="4670014" cy="357057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885911" y="5394611"/>
            <a:ext cx="2574290" cy="2889885"/>
          </a:xfrm>
          <a:custGeom>
            <a:avLst/>
            <a:gdLst/>
            <a:ahLst/>
            <a:cxnLst/>
            <a:rect l="l" t="t" r="r" b="b"/>
            <a:pathLst>
              <a:path w="2574290" h="2889884">
                <a:moveTo>
                  <a:pt x="2292732" y="0"/>
                </a:moveTo>
                <a:lnTo>
                  <a:pt x="281462" y="0"/>
                </a:lnTo>
                <a:lnTo>
                  <a:pt x="235807" y="3683"/>
                </a:lnTo>
                <a:lnTo>
                  <a:pt x="192498" y="14349"/>
                </a:lnTo>
                <a:lnTo>
                  <a:pt x="152114" y="31416"/>
                </a:lnTo>
                <a:lnTo>
                  <a:pt x="115234" y="54306"/>
                </a:lnTo>
                <a:lnTo>
                  <a:pt x="82438" y="82438"/>
                </a:lnTo>
                <a:lnTo>
                  <a:pt x="54305" y="115235"/>
                </a:lnTo>
                <a:lnTo>
                  <a:pt x="31416" y="152115"/>
                </a:lnTo>
                <a:lnTo>
                  <a:pt x="14349" y="192499"/>
                </a:lnTo>
                <a:lnTo>
                  <a:pt x="3683" y="235808"/>
                </a:lnTo>
                <a:lnTo>
                  <a:pt x="0" y="281463"/>
                </a:lnTo>
                <a:lnTo>
                  <a:pt x="0" y="2608420"/>
                </a:lnTo>
                <a:lnTo>
                  <a:pt x="3683" y="2654074"/>
                </a:lnTo>
                <a:lnTo>
                  <a:pt x="14349" y="2697384"/>
                </a:lnTo>
                <a:lnTo>
                  <a:pt x="31416" y="2737768"/>
                </a:lnTo>
                <a:lnTo>
                  <a:pt x="54305" y="2774648"/>
                </a:lnTo>
                <a:lnTo>
                  <a:pt x="82438" y="2807444"/>
                </a:lnTo>
                <a:lnTo>
                  <a:pt x="115234" y="2835577"/>
                </a:lnTo>
                <a:lnTo>
                  <a:pt x="152114" y="2858467"/>
                </a:lnTo>
                <a:lnTo>
                  <a:pt x="192498" y="2875534"/>
                </a:lnTo>
                <a:lnTo>
                  <a:pt x="235807" y="2886199"/>
                </a:lnTo>
                <a:lnTo>
                  <a:pt x="281462" y="2889883"/>
                </a:lnTo>
                <a:lnTo>
                  <a:pt x="2292732" y="2889883"/>
                </a:lnTo>
                <a:lnTo>
                  <a:pt x="2338385" y="2886199"/>
                </a:lnTo>
                <a:lnTo>
                  <a:pt x="2381692" y="2875534"/>
                </a:lnTo>
                <a:lnTo>
                  <a:pt x="2422076" y="2858467"/>
                </a:lnTo>
                <a:lnTo>
                  <a:pt x="2458955" y="2835577"/>
                </a:lnTo>
                <a:lnTo>
                  <a:pt x="2491751" y="2807444"/>
                </a:lnTo>
                <a:lnTo>
                  <a:pt x="2519883" y="2774648"/>
                </a:lnTo>
                <a:lnTo>
                  <a:pt x="2542773" y="2737768"/>
                </a:lnTo>
                <a:lnTo>
                  <a:pt x="2559840" y="2697384"/>
                </a:lnTo>
                <a:lnTo>
                  <a:pt x="2570505" y="2654074"/>
                </a:lnTo>
                <a:lnTo>
                  <a:pt x="2574189" y="2608420"/>
                </a:lnTo>
                <a:lnTo>
                  <a:pt x="2574189" y="281463"/>
                </a:lnTo>
                <a:lnTo>
                  <a:pt x="2570505" y="235808"/>
                </a:lnTo>
                <a:lnTo>
                  <a:pt x="2559840" y="192499"/>
                </a:lnTo>
                <a:lnTo>
                  <a:pt x="2542773" y="152115"/>
                </a:lnTo>
                <a:lnTo>
                  <a:pt x="2519883" y="115235"/>
                </a:lnTo>
                <a:lnTo>
                  <a:pt x="2491751" y="82438"/>
                </a:lnTo>
                <a:lnTo>
                  <a:pt x="2458955" y="54306"/>
                </a:lnTo>
                <a:lnTo>
                  <a:pt x="2422076" y="31416"/>
                </a:lnTo>
                <a:lnTo>
                  <a:pt x="2381692" y="14349"/>
                </a:lnTo>
                <a:lnTo>
                  <a:pt x="2338385" y="3683"/>
                </a:lnTo>
                <a:lnTo>
                  <a:pt x="2292732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9324" y="6029000"/>
            <a:ext cx="20542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Hibernate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1223" y="5915678"/>
            <a:ext cx="2743392" cy="2489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80743" y="7363469"/>
            <a:ext cx="2744175" cy="2489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21885" y="5822880"/>
            <a:ext cx="2743388" cy="2489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91400" y="7270670"/>
            <a:ext cx="2744178" cy="2489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09487" y="4931786"/>
            <a:ext cx="4345417" cy="381140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830175" y="4280362"/>
            <a:ext cx="26244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Java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spc="-10" dirty="0">
                <a:latin typeface="Arial"/>
                <a:cs typeface="Arial"/>
              </a:rPr>
              <a:t>Class</a:t>
            </a:r>
            <a:endParaRPr sz="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442327" y="4280362"/>
            <a:ext cx="36760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Database</a:t>
            </a:r>
            <a:r>
              <a:rPr sz="3950" b="1" spc="-5" dirty="0">
                <a:latin typeface="Arial"/>
                <a:cs typeface="Arial"/>
              </a:rPr>
              <a:t> </a:t>
            </a:r>
            <a:r>
              <a:rPr sz="3950" b="1" spc="-45" dirty="0">
                <a:latin typeface="Arial"/>
                <a:cs typeface="Arial"/>
              </a:rPr>
              <a:t>Table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2927" y="4054475"/>
            <a:ext cx="12678245" cy="284885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07970" marR="15875" indent="-2795905">
              <a:lnSpc>
                <a:spcPct val="100000"/>
              </a:lnSpc>
              <a:spcBef>
                <a:spcPts val="135"/>
              </a:spcBef>
            </a:pPr>
            <a:r>
              <a:rPr spc="-175" dirty="0"/>
              <a:t>Hibernate</a:t>
            </a:r>
            <a:r>
              <a:rPr spc="-655" dirty="0"/>
              <a:t> </a:t>
            </a:r>
            <a:r>
              <a:rPr spc="-155" dirty="0"/>
              <a:t>Advanced </a:t>
            </a:r>
            <a:r>
              <a:rPr spc="-55" dirty="0"/>
              <a:t>Mappings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4673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dirty="0">
                <a:latin typeface="Book Antiqua"/>
                <a:cs typeface="Book Antiqua"/>
              </a:rPr>
              <a:t>Basic</a:t>
            </a:r>
            <a:r>
              <a:rPr sz="6500" spc="-305" dirty="0">
                <a:latin typeface="Book Antiqua"/>
                <a:cs typeface="Book Antiqua"/>
              </a:rPr>
              <a:t> </a:t>
            </a:r>
            <a:r>
              <a:rPr sz="6500" spc="-265" dirty="0">
                <a:latin typeface="Book Antiqua"/>
                <a:cs typeface="Book Antiqua"/>
              </a:rPr>
              <a:t>Mapping</a:t>
            </a:r>
            <a:endParaRPr sz="6500">
              <a:latin typeface="Book Antiqua"/>
              <a:cs typeface="Book Antiqu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961" y="3834415"/>
            <a:ext cx="4668845" cy="3568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807171" y="4174759"/>
            <a:ext cx="2574290" cy="2889885"/>
          </a:xfrm>
          <a:custGeom>
            <a:avLst/>
            <a:gdLst/>
            <a:ahLst/>
            <a:cxnLst/>
            <a:rect l="l" t="t" r="r" b="b"/>
            <a:pathLst>
              <a:path w="2574290" h="2889884">
                <a:moveTo>
                  <a:pt x="2292731" y="0"/>
                </a:moveTo>
                <a:lnTo>
                  <a:pt x="281463" y="0"/>
                </a:lnTo>
                <a:lnTo>
                  <a:pt x="235808" y="3683"/>
                </a:lnTo>
                <a:lnTo>
                  <a:pt x="192499" y="14349"/>
                </a:lnTo>
                <a:lnTo>
                  <a:pt x="152115" y="31416"/>
                </a:lnTo>
                <a:lnTo>
                  <a:pt x="115235" y="54305"/>
                </a:lnTo>
                <a:lnTo>
                  <a:pt x="82438" y="82438"/>
                </a:lnTo>
                <a:lnTo>
                  <a:pt x="54306" y="115234"/>
                </a:lnTo>
                <a:lnTo>
                  <a:pt x="31416" y="152114"/>
                </a:lnTo>
                <a:lnTo>
                  <a:pt x="14349" y="192499"/>
                </a:lnTo>
                <a:lnTo>
                  <a:pt x="3683" y="235808"/>
                </a:lnTo>
                <a:lnTo>
                  <a:pt x="0" y="281463"/>
                </a:lnTo>
                <a:lnTo>
                  <a:pt x="0" y="2608420"/>
                </a:lnTo>
                <a:lnTo>
                  <a:pt x="3683" y="2654074"/>
                </a:lnTo>
                <a:lnTo>
                  <a:pt x="14349" y="2697384"/>
                </a:lnTo>
                <a:lnTo>
                  <a:pt x="31416" y="2737768"/>
                </a:lnTo>
                <a:lnTo>
                  <a:pt x="54306" y="2774648"/>
                </a:lnTo>
                <a:lnTo>
                  <a:pt x="82438" y="2807444"/>
                </a:lnTo>
                <a:lnTo>
                  <a:pt x="115235" y="2835577"/>
                </a:lnTo>
                <a:lnTo>
                  <a:pt x="152115" y="2858467"/>
                </a:lnTo>
                <a:lnTo>
                  <a:pt x="192499" y="2875534"/>
                </a:lnTo>
                <a:lnTo>
                  <a:pt x="235808" y="2886199"/>
                </a:lnTo>
                <a:lnTo>
                  <a:pt x="281463" y="2889883"/>
                </a:lnTo>
                <a:lnTo>
                  <a:pt x="2292731" y="2889883"/>
                </a:lnTo>
                <a:lnTo>
                  <a:pt x="2338386" y="2886199"/>
                </a:lnTo>
                <a:lnTo>
                  <a:pt x="2381695" y="2875534"/>
                </a:lnTo>
                <a:lnTo>
                  <a:pt x="2422079" y="2858467"/>
                </a:lnTo>
                <a:lnTo>
                  <a:pt x="2458958" y="2835577"/>
                </a:lnTo>
                <a:lnTo>
                  <a:pt x="2491753" y="2807444"/>
                </a:lnTo>
                <a:lnTo>
                  <a:pt x="2519885" y="2774648"/>
                </a:lnTo>
                <a:lnTo>
                  <a:pt x="2542774" y="2737768"/>
                </a:lnTo>
                <a:lnTo>
                  <a:pt x="2559840" y="2697384"/>
                </a:lnTo>
                <a:lnTo>
                  <a:pt x="2570504" y="2654074"/>
                </a:lnTo>
                <a:lnTo>
                  <a:pt x="2574188" y="2608420"/>
                </a:lnTo>
                <a:lnTo>
                  <a:pt x="2574188" y="281463"/>
                </a:lnTo>
                <a:lnTo>
                  <a:pt x="2570504" y="235808"/>
                </a:lnTo>
                <a:lnTo>
                  <a:pt x="2559840" y="192499"/>
                </a:lnTo>
                <a:lnTo>
                  <a:pt x="2542774" y="152114"/>
                </a:lnTo>
                <a:lnTo>
                  <a:pt x="2519885" y="115234"/>
                </a:lnTo>
                <a:lnTo>
                  <a:pt x="2491753" y="82438"/>
                </a:lnTo>
                <a:lnTo>
                  <a:pt x="2458958" y="54305"/>
                </a:lnTo>
                <a:lnTo>
                  <a:pt x="2422079" y="31416"/>
                </a:lnTo>
                <a:lnTo>
                  <a:pt x="2381695" y="14349"/>
                </a:lnTo>
                <a:lnTo>
                  <a:pt x="2338386" y="3683"/>
                </a:lnTo>
                <a:lnTo>
                  <a:pt x="2292731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65557" y="4803907"/>
            <a:ext cx="20542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Hibernate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2484" y="4695826"/>
            <a:ext cx="2743391" cy="2489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2003" y="6143617"/>
            <a:ext cx="2744176" cy="2489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43144" y="4603028"/>
            <a:ext cx="2743388" cy="2489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12658" y="6050819"/>
            <a:ext cx="2744178" cy="2489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36190" y="3717164"/>
            <a:ext cx="4334946" cy="380627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56879" y="3055269"/>
            <a:ext cx="26244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Java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spc="-10" dirty="0">
                <a:latin typeface="Arial"/>
                <a:cs typeface="Arial"/>
              </a:rPr>
              <a:t>Class</a:t>
            </a:r>
            <a:endParaRPr sz="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69030" y="3055269"/>
            <a:ext cx="36760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Database</a:t>
            </a:r>
            <a:r>
              <a:rPr sz="3950" b="1" spc="-5" dirty="0">
                <a:latin typeface="Arial"/>
                <a:cs typeface="Arial"/>
              </a:rPr>
              <a:t> </a:t>
            </a:r>
            <a:r>
              <a:rPr sz="3950" b="1" spc="-45" dirty="0">
                <a:latin typeface="Arial"/>
                <a:cs typeface="Arial"/>
              </a:rPr>
              <a:t>Table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4891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90" dirty="0">
                <a:latin typeface="Book Antiqua"/>
                <a:cs typeface="Book Antiqua"/>
              </a:rPr>
              <a:t>Advanced</a:t>
            </a:r>
            <a:r>
              <a:rPr sz="6500" spc="-170" dirty="0">
                <a:latin typeface="Book Antiqua"/>
                <a:cs typeface="Book Antiqua"/>
              </a:rPr>
              <a:t> </a:t>
            </a:r>
            <a:r>
              <a:rPr sz="6500" spc="-185" dirty="0">
                <a:latin typeface="Book Antiqua"/>
                <a:cs typeface="Book Antiqua"/>
              </a:rPr>
              <a:t>Mappings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805" y="2050064"/>
            <a:ext cx="1062482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database,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 most likely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will </a:t>
            </a:r>
            <a:r>
              <a:rPr sz="4250" spc="-20" dirty="0">
                <a:latin typeface="Book Antiqua"/>
                <a:cs typeface="Book Antiqua"/>
              </a:rPr>
              <a:t>have</a:t>
            </a:r>
            <a:endParaRPr sz="4250">
              <a:latin typeface="Book Antiqua"/>
              <a:cs typeface="Book Antiqua"/>
            </a:endParaRPr>
          </a:p>
          <a:p>
            <a:pPr marL="10096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09015" algn="l"/>
                <a:tab pos="1010285" algn="l"/>
              </a:tabLst>
            </a:pPr>
            <a:r>
              <a:rPr sz="4250" dirty="0">
                <a:latin typeface="Book Antiqua"/>
                <a:cs typeface="Book Antiqua"/>
              </a:rPr>
              <a:t>Multiple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Tables</a:t>
            </a:r>
            <a:endParaRPr sz="4250">
              <a:latin typeface="Book Antiqua"/>
              <a:cs typeface="Book Antiqua"/>
            </a:endParaRPr>
          </a:p>
          <a:p>
            <a:pPr marL="10096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09015" algn="l"/>
                <a:tab pos="1010285" algn="l"/>
              </a:tabLst>
            </a:pPr>
            <a:r>
              <a:rPr sz="4250" dirty="0">
                <a:latin typeface="Book Antiqua"/>
                <a:cs typeface="Book Antiqua"/>
              </a:rPr>
              <a:t>Relationships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between</a:t>
            </a:r>
            <a:r>
              <a:rPr sz="4250" spc="-10" dirty="0">
                <a:latin typeface="Book Antiqua"/>
                <a:cs typeface="Book Antiqua"/>
              </a:rPr>
              <a:t> Tables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633893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6217476"/>
            <a:ext cx="84245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Need to model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this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with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Hibernate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4891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90" dirty="0">
                <a:latin typeface="Book Antiqua"/>
                <a:cs typeface="Book Antiqua"/>
              </a:rPr>
              <a:t>Advanced</a:t>
            </a:r>
            <a:r>
              <a:rPr sz="6500" spc="-170" dirty="0">
                <a:latin typeface="Book Antiqua"/>
                <a:cs typeface="Book Antiqua"/>
              </a:rPr>
              <a:t> </a:t>
            </a:r>
            <a:r>
              <a:rPr sz="6500" spc="-185" dirty="0">
                <a:latin typeface="Book Antiqua"/>
                <a:cs typeface="Book Antiqua"/>
              </a:rPr>
              <a:t>Mappings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05" y="2050064"/>
            <a:ext cx="344042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4250" spc="-10" dirty="0">
                <a:latin typeface="Book Antiqua"/>
                <a:cs typeface="Book Antiqua"/>
              </a:rPr>
              <a:t>One-</a:t>
            </a:r>
            <a:r>
              <a:rPr sz="4250" dirty="0">
                <a:latin typeface="Book Antiqua"/>
                <a:cs typeface="Book Antiqua"/>
              </a:rPr>
              <a:t>to-</a:t>
            </a:r>
            <a:r>
              <a:rPr sz="4250" spc="-25" dirty="0">
                <a:latin typeface="Book Antiqua"/>
                <a:cs typeface="Book Antiqua"/>
              </a:rPr>
              <a:t>One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403534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3913882"/>
            <a:ext cx="673798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0" dirty="0">
                <a:latin typeface="Book Antiqua"/>
                <a:cs typeface="Book Antiqua"/>
              </a:rPr>
              <a:t>One-</a:t>
            </a:r>
            <a:r>
              <a:rPr sz="4250" dirty="0">
                <a:latin typeface="Book Antiqua"/>
                <a:cs typeface="Book Antiqua"/>
              </a:rPr>
              <a:t>to-</a:t>
            </a:r>
            <a:r>
              <a:rPr sz="4250" spc="-60" dirty="0">
                <a:latin typeface="Book Antiqua"/>
                <a:cs typeface="Book Antiqua"/>
              </a:rPr>
              <a:t>Many,</a:t>
            </a:r>
            <a:r>
              <a:rPr sz="4250" spc="-15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Many-to-</a:t>
            </a:r>
            <a:r>
              <a:rPr sz="4250" spc="-25" dirty="0">
                <a:latin typeface="Book Antiqua"/>
                <a:cs typeface="Book Antiqua"/>
              </a:rPr>
              <a:t>One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505" y="589916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5777699"/>
            <a:ext cx="36772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Many-to-</a:t>
            </a:r>
            <a:r>
              <a:rPr sz="4250" spc="-20" dirty="0">
                <a:latin typeface="Book Antiqua"/>
                <a:cs typeface="Book Antiqua"/>
              </a:rPr>
              <a:t>Many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0098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0" dirty="0">
                <a:latin typeface="Book Antiqua"/>
                <a:cs typeface="Book Antiqua"/>
              </a:rPr>
              <a:t>One-</a:t>
            </a:r>
            <a:r>
              <a:rPr sz="6500" spc="-65" dirty="0">
                <a:latin typeface="Book Antiqua"/>
                <a:cs typeface="Book Antiqua"/>
              </a:rPr>
              <a:t>to-</a:t>
            </a:r>
            <a:r>
              <a:rPr sz="6500" dirty="0">
                <a:latin typeface="Book Antiqua"/>
                <a:cs typeface="Book Antiqua"/>
              </a:rPr>
              <a:t>One</a:t>
            </a:r>
            <a:r>
              <a:rPr sz="6500" spc="85" dirty="0">
                <a:latin typeface="Book Antiqua"/>
                <a:cs typeface="Book Antiqua"/>
              </a:rPr>
              <a:t> </a:t>
            </a:r>
            <a:r>
              <a:rPr sz="6500" spc="-265" dirty="0">
                <a:latin typeface="Book Antiqua"/>
                <a:cs typeface="Book Antiqua"/>
              </a:rPr>
              <a:t>Mapping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805" y="2050064"/>
            <a:ext cx="1289494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instructor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have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“instructor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detail”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entity</a:t>
            </a:r>
            <a:endParaRPr sz="4250">
              <a:latin typeface="Book Antiqua"/>
              <a:cs typeface="Book Antiqua"/>
            </a:endParaRPr>
          </a:p>
          <a:p>
            <a:pPr marL="10096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09015" algn="l"/>
                <a:tab pos="1010285" algn="l"/>
              </a:tabLst>
            </a:pPr>
            <a:r>
              <a:rPr sz="4250" dirty="0">
                <a:latin typeface="Book Antiqua"/>
                <a:cs typeface="Book Antiqua"/>
              </a:rPr>
              <a:t>Similar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“instructor</a:t>
            </a:r>
            <a:r>
              <a:rPr sz="4250" spc="-10" dirty="0">
                <a:latin typeface="Book Antiqua"/>
                <a:cs typeface="Book Antiqua"/>
              </a:rPr>
              <a:t> profile”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2693" y="4564460"/>
            <a:ext cx="3463127" cy="21796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69335" y="5275097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41295" y="4564460"/>
            <a:ext cx="3463290" cy="2179955"/>
          </a:xfrm>
          <a:custGeom>
            <a:avLst/>
            <a:gdLst/>
            <a:ahLst/>
            <a:cxnLst/>
            <a:rect l="l" t="t" r="r" b="b"/>
            <a:pathLst>
              <a:path w="3463290" h="2179954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1744672"/>
                </a:lnTo>
                <a:lnTo>
                  <a:pt x="793" y="1801743"/>
                </a:lnTo>
                <a:lnTo>
                  <a:pt x="2948" y="1850982"/>
                </a:lnTo>
                <a:lnTo>
                  <a:pt x="7157" y="1894617"/>
                </a:lnTo>
                <a:lnTo>
                  <a:pt x="14062" y="1934559"/>
                </a:lnTo>
                <a:lnTo>
                  <a:pt x="24378" y="1973170"/>
                </a:lnTo>
                <a:lnTo>
                  <a:pt x="47005" y="2021615"/>
                </a:lnTo>
                <a:lnTo>
                  <a:pt x="77374" y="2064894"/>
                </a:lnTo>
                <a:lnTo>
                  <a:pt x="114627" y="2102147"/>
                </a:lnTo>
                <a:lnTo>
                  <a:pt x="157905" y="2132516"/>
                </a:lnTo>
                <a:lnTo>
                  <a:pt x="206351" y="2155142"/>
                </a:lnTo>
                <a:lnTo>
                  <a:pt x="244964" y="2165460"/>
                </a:lnTo>
                <a:lnTo>
                  <a:pt x="284906" y="2172377"/>
                </a:lnTo>
                <a:lnTo>
                  <a:pt x="328264" y="2176572"/>
                </a:lnTo>
                <a:lnTo>
                  <a:pt x="377122" y="2178727"/>
                </a:lnTo>
                <a:lnTo>
                  <a:pt x="433566" y="2179520"/>
                </a:lnTo>
                <a:lnTo>
                  <a:pt x="499682" y="2179634"/>
                </a:lnTo>
                <a:lnTo>
                  <a:pt x="2961231" y="2179634"/>
                </a:lnTo>
                <a:lnTo>
                  <a:pt x="3028282" y="2179520"/>
                </a:lnTo>
                <a:lnTo>
                  <a:pt x="3085353" y="2178727"/>
                </a:lnTo>
                <a:lnTo>
                  <a:pt x="3134592" y="2176572"/>
                </a:lnTo>
                <a:lnTo>
                  <a:pt x="3178145" y="2172377"/>
                </a:lnTo>
                <a:lnTo>
                  <a:pt x="3218159" y="2165460"/>
                </a:lnTo>
                <a:lnTo>
                  <a:pt x="3256782" y="2155142"/>
                </a:lnTo>
                <a:lnTo>
                  <a:pt x="3305224" y="2132516"/>
                </a:lnTo>
                <a:lnTo>
                  <a:pt x="3348502" y="2102147"/>
                </a:lnTo>
                <a:lnTo>
                  <a:pt x="3385756" y="2064894"/>
                </a:lnTo>
                <a:lnTo>
                  <a:pt x="3416127" y="2021615"/>
                </a:lnTo>
                <a:lnTo>
                  <a:pt x="3438755" y="1973170"/>
                </a:lnTo>
                <a:lnTo>
                  <a:pt x="3449075" y="1934548"/>
                </a:lnTo>
                <a:lnTo>
                  <a:pt x="3455998" y="1894535"/>
                </a:lnTo>
                <a:lnTo>
                  <a:pt x="3460185" y="1851260"/>
                </a:lnTo>
                <a:lnTo>
                  <a:pt x="3462340" y="1802402"/>
                </a:lnTo>
                <a:lnTo>
                  <a:pt x="3463133" y="174595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7" y="158018"/>
                </a:lnTo>
                <a:lnTo>
                  <a:pt x="3385756" y="114739"/>
                </a:lnTo>
                <a:lnTo>
                  <a:pt x="3348502" y="77486"/>
                </a:lnTo>
                <a:lnTo>
                  <a:pt x="3305224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00565" y="4960970"/>
            <a:ext cx="2751455" cy="1353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77850" marR="5080" indent="-565785">
              <a:lnSpc>
                <a:spcPts val="5110"/>
              </a:lnSpc>
              <a:spcBef>
                <a:spcPts val="434"/>
              </a:spcBef>
            </a:pPr>
            <a:r>
              <a:rPr sz="4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 </a:t>
            </a: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7676" y="5508835"/>
            <a:ext cx="2484825" cy="2921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2394" y="7141143"/>
            <a:ext cx="8879310" cy="298420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47661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70" dirty="0">
                <a:latin typeface="Book Antiqua"/>
                <a:cs typeface="Book Antiqua"/>
              </a:rPr>
              <a:t>One-</a:t>
            </a:r>
            <a:r>
              <a:rPr sz="6500" spc="-90" dirty="0">
                <a:latin typeface="Book Antiqua"/>
                <a:cs typeface="Book Antiqua"/>
              </a:rPr>
              <a:t>to-</a:t>
            </a:r>
            <a:r>
              <a:rPr sz="6500" spc="-125" dirty="0">
                <a:latin typeface="Book Antiqua"/>
                <a:cs typeface="Book Antiqua"/>
              </a:rPr>
              <a:t>Many</a:t>
            </a:r>
            <a:r>
              <a:rPr sz="6500" spc="-220" dirty="0">
                <a:latin typeface="Book Antiqua"/>
                <a:cs typeface="Book Antiqua"/>
              </a:rPr>
              <a:t> </a:t>
            </a:r>
            <a:r>
              <a:rPr sz="6500" spc="-265" dirty="0">
                <a:latin typeface="Book Antiqua"/>
                <a:cs typeface="Book Antiqua"/>
              </a:rPr>
              <a:t>Mapping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05" y="2050064"/>
            <a:ext cx="95319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instructor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have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many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courses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4072" y="5016151"/>
            <a:ext cx="3463127" cy="21796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88231" y="5725345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38209" y="3862082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62336" y="4070944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929446" y="512641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9" y="47117"/>
                </a:lnTo>
                <a:lnTo>
                  <a:pt x="114631" y="77486"/>
                </a:lnTo>
                <a:lnTo>
                  <a:pt x="77377" y="114739"/>
                </a:lnTo>
                <a:lnTo>
                  <a:pt x="47006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6" y="1019265"/>
                </a:lnTo>
                <a:lnTo>
                  <a:pt x="77377" y="1062543"/>
                </a:lnTo>
                <a:lnTo>
                  <a:pt x="114631" y="1099796"/>
                </a:lnTo>
                <a:lnTo>
                  <a:pt x="157909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6"/>
                </a:lnTo>
                <a:lnTo>
                  <a:pt x="328264" y="1174222"/>
                </a:lnTo>
                <a:lnTo>
                  <a:pt x="377122" y="1176376"/>
                </a:lnTo>
                <a:lnTo>
                  <a:pt x="433566" y="1177170"/>
                </a:lnTo>
                <a:lnTo>
                  <a:pt x="499682" y="1177283"/>
                </a:lnTo>
                <a:lnTo>
                  <a:pt x="2961231" y="1177283"/>
                </a:lnTo>
                <a:lnTo>
                  <a:pt x="3028282" y="1177170"/>
                </a:lnTo>
                <a:lnTo>
                  <a:pt x="3085353" y="1176376"/>
                </a:lnTo>
                <a:lnTo>
                  <a:pt x="3134592" y="1174222"/>
                </a:lnTo>
                <a:lnTo>
                  <a:pt x="3178145" y="1170026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8" y="1130165"/>
                </a:lnTo>
                <a:lnTo>
                  <a:pt x="3348506" y="1099796"/>
                </a:lnTo>
                <a:lnTo>
                  <a:pt x="3385759" y="1062543"/>
                </a:lnTo>
                <a:lnTo>
                  <a:pt x="3416128" y="1019265"/>
                </a:lnTo>
                <a:lnTo>
                  <a:pt x="3438755" y="970819"/>
                </a:lnTo>
                <a:lnTo>
                  <a:pt x="3449075" y="932198"/>
                </a:lnTo>
                <a:lnTo>
                  <a:pt x="3455998" y="892184"/>
                </a:lnTo>
                <a:lnTo>
                  <a:pt x="3460185" y="848909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39"/>
                </a:lnTo>
                <a:lnTo>
                  <a:pt x="3348506" y="77486"/>
                </a:lnTo>
                <a:lnTo>
                  <a:pt x="3305228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657071" y="5337922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16220" y="640999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2" y="1174223"/>
                </a:lnTo>
                <a:lnTo>
                  <a:pt x="377119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4" y="1130165"/>
                </a:lnTo>
                <a:lnTo>
                  <a:pt x="3348501" y="1099797"/>
                </a:lnTo>
                <a:lnTo>
                  <a:pt x="3385754" y="1062544"/>
                </a:lnTo>
                <a:lnTo>
                  <a:pt x="3416121" y="1019266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4" y="114740"/>
                </a:lnTo>
                <a:lnTo>
                  <a:pt x="3348501" y="77487"/>
                </a:lnTo>
                <a:lnTo>
                  <a:pt x="3305224" y="47118"/>
                </a:lnTo>
                <a:lnTo>
                  <a:pt x="3256782" y="24492"/>
                </a:lnTo>
                <a:lnTo>
                  <a:pt x="3218169" y="14173"/>
                </a:lnTo>
                <a:lnTo>
                  <a:pt x="3178227" y="7257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07467" y="7674330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4" y="47117"/>
                </a:lnTo>
                <a:lnTo>
                  <a:pt x="114624" y="77486"/>
                </a:lnTo>
                <a:lnTo>
                  <a:pt x="77369" y="114739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5"/>
                </a:lnTo>
                <a:lnTo>
                  <a:pt x="77369" y="1062543"/>
                </a:lnTo>
                <a:lnTo>
                  <a:pt x="114624" y="1099796"/>
                </a:lnTo>
                <a:lnTo>
                  <a:pt x="157904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59" y="14173"/>
                </a:lnTo>
                <a:lnTo>
                  <a:pt x="3178217" y="7256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342945" y="6615370"/>
            <a:ext cx="2997835" cy="197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>
              <a:latin typeface="Arial Rounded MT Bold"/>
              <a:cs typeface="Arial Rounded MT Bold"/>
            </a:endParaRPr>
          </a:p>
          <a:p>
            <a:pPr marL="1007110">
              <a:lnSpc>
                <a:spcPct val="100000"/>
              </a:lnSpc>
              <a:spcBef>
                <a:spcPts val="5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60827" y="4606370"/>
            <a:ext cx="4477385" cy="3326129"/>
            <a:chOff x="7060827" y="4606370"/>
            <a:chExt cx="4477385" cy="3326129"/>
          </a:xfrm>
        </p:grpSpPr>
        <p:sp>
          <p:nvSpPr>
            <p:cNvPr id="14" name="object 14"/>
            <p:cNvSpPr/>
            <p:nvPr/>
          </p:nvSpPr>
          <p:spPr>
            <a:xfrm>
              <a:off x="7173725" y="4716062"/>
              <a:ext cx="3250565" cy="1358900"/>
            </a:xfrm>
            <a:custGeom>
              <a:avLst/>
              <a:gdLst/>
              <a:ahLst/>
              <a:cxnLst/>
              <a:rect l="l" t="t" r="r" b="b"/>
              <a:pathLst>
                <a:path w="3250565" h="1358900">
                  <a:moveTo>
                    <a:pt x="39890" y="1346200"/>
                  </a:moveTo>
                  <a:lnTo>
                    <a:pt x="15053" y="1346200"/>
                  </a:lnTo>
                  <a:lnTo>
                    <a:pt x="8146" y="1358900"/>
                  </a:lnTo>
                  <a:lnTo>
                    <a:pt x="41308" y="1358900"/>
                  </a:lnTo>
                  <a:lnTo>
                    <a:pt x="39890" y="1346200"/>
                  </a:lnTo>
                  <a:close/>
                </a:path>
                <a:path w="3250565" h="1358900">
                  <a:moveTo>
                    <a:pt x="45204" y="1348493"/>
                  </a:moveTo>
                  <a:lnTo>
                    <a:pt x="41308" y="1358900"/>
                  </a:lnTo>
                  <a:lnTo>
                    <a:pt x="49111" y="1358900"/>
                  </a:lnTo>
                  <a:lnTo>
                    <a:pt x="45204" y="1348493"/>
                  </a:lnTo>
                  <a:close/>
                </a:path>
                <a:path w="3250565" h="1358900">
                  <a:moveTo>
                    <a:pt x="46063" y="1346200"/>
                  </a:moveTo>
                  <a:lnTo>
                    <a:pt x="44343" y="1346200"/>
                  </a:lnTo>
                  <a:lnTo>
                    <a:pt x="45204" y="1348493"/>
                  </a:lnTo>
                  <a:lnTo>
                    <a:pt x="46063" y="1346200"/>
                  </a:lnTo>
                  <a:close/>
                </a:path>
                <a:path w="3250565" h="1358900">
                  <a:moveTo>
                    <a:pt x="49445" y="1333500"/>
                  </a:moveTo>
                  <a:lnTo>
                    <a:pt x="4866" y="1333500"/>
                  </a:lnTo>
                  <a:lnTo>
                    <a:pt x="3135" y="1346200"/>
                  </a:lnTo>
                  <a:lnTo>
                    <a:pt x="43705" y="1346200"/>
                  </a:lnTo>
                  <a:lnTo>
                    <a:pt x="49445" y="1333500"/>
                  </a:lnTo>
                  <a:close/>
                </a:path>
                <a:path w="3250565" h="1358900">
                  <a:moveTo>
                    <a:pt x="58229" y="1333500"/>
                  </a:moveTo>
                  <a:lnTo>
                    <a:pt x="54081" y="1333500"/>
                  </a:lnTo>
                  <a:lnTo>
                    <a:pt x="48221" y="1346200"/>
                  </a:lnTo>
                  <a:lnTo>
                    <a:pt x="56097" y="1346200"/>
                  </a:lnTo>
                  <a:lnTo>
                    <a:pt x="58229" y="1333500"/>
                  </a:lnTo>
                  <a:close/>
                </a:path>
                <a:path w="3250565" h="1358900">
                  <a:moveTo>
                    <a:pt x="82569" y="1333500"/>
                  </a:moveTo>
                  <a:lnTo>
                    <a:pt x="64055" y="1333500"/>
                  </a:lnTo>
                  <a:lnTo>
                    <a:pt x="62097" y="1346200"/>
                  </a:lnTo>
                  <a:lnTo>
                    <a:pt x="71172" y="1346200"/>
                  </a:lnTo>
                  <a:lnTo>
                    <a:pt x="82569" y="1333500"/>
                  </a:lnTo>
                  <a:close/>
                </a:path>
                <a:path w="3250565" h="1358900">
                  <a:moveTo>
                    <a:pt x="61762" y="1320800"/>
                  </a:moveTo>
                  <a:lnTo>
                    <a:pt x="5838" y="1320800"/>
                  </a:lnTo>
                  <a:lnTo>
                    <a:pt x="0" y="1333500"/>
                  </a:lnTo>
                  <a:lnTo>
                    <a:pt x="54696" y="1333500"/>
                  </a:lnTo>
                  <a:lnTo>
                    <a:pt x="61762" y="1320800"/>
                  </a:lnTo>
                  <a:close/>
                </a:path>
                <a:path w="3250565" h="1358900">
                  <a:moveTo>
                    <a:pt x="98820" y="1320800"/>
                  </a:moveTo>
                  <a:lnTo>
                    <a:pt x="66176" y="1320800"/>
                  </a:lnTo>
                  <a:lnTo>
                    <a:pt x="63918" y="1333500"/>
                  </a:lnTo>
                  <a:lnTo>
                    <a:pt x="91972" y="1333500"/>
                  </a:lnTo>
                  <a:lnTo>
                    <a:pt x="98820" y="1320800"/>
                  </a:lnTo>
                  <a:close/>
                </a:path>
                <a:path w="3250565" h="1358900">
                  <a:moveTo>
                    <a:pt x="105489" y="1320800"/>
                  </a:moveTo>
                  <a:lnTo>
                    <a:pt x="100546" y="1333500"/>
                  </a:lnTo>
                  <a:lnTo>
                    <a:pt x="104640" y="1333500"/>
                  </a:lnTo>
                  <a:lnTo>
                    <a:pt x="105489" y="1320800"/>
                  </a:lnTo>
                  <a:close/>
                </a:path>
                <a:path w="3250565" h="1358900">
                  <a:moveTo>
                    <a:pt x="93169" y="1308100"/>
                  </a:moveTo>
                  <a:lnTo>
                    <a:pt x="6671" y="1308100"/>
                  </a:lnTo>
                  <a:lnTo>
                    <a:pt x="4901" y="1320800"/>
                  </a:lnTo>
                  <a:lnTo>
                    <a:pt x="86021" y="1320800"/>
                  </a:lnTo>
                  <a:lnTo>
                    <a:pt x="93384" y="1308582"/>
                  </a:lnTo>
                  <a:lnTo>
                    <a:pt x="93169" y="1308100"/>
                  </a:lnTo>
                  <a:close/>
                </a:path>
                <a:path w="3250565" h="1358900">
                  <a:moveTo>
                    <a:pt x="138690" y="1308100"/>
                  </a:moveTo>
                  <a:lnTo>
                    <a:pt x="93675" y="1308100"/>
                  </a:lnTo>
                  <a:lnTo>
                    <a:pt x="93384" y="1308582"/>
                  </a:lnTo>
                  <a:lnTo>
                    <a:pt x="98826" y="1320800"/>
                  </a:lnTo>
                  <a:lnTo>
                    <a:pt x="112298" y="1320800"/>
                  </a:lnTo>
                  <a:lnTo>
                    <a:pt x="138690" y="1308100"/>
                  </a:lnTo>
                  <a:close/>
                </a:path>
                <a:path w="3250565" h="1358900">
                  <a:moveTo>
                    <a:pt x="93675" y="1308100"/>
                  </a:moveTo>
                  <a:lnTo>
                    <a:pt x="93169" y="1308100"/>
                  </a:lnTo>
                  <a:lnTo>
                    <a:pt x="93384" y="1308582"/>
                  </a:lnTo>
                  <a:lnTo>
                    <a:pt x="93675" y="1308100"/>
                  </a:lnTo>
                  <a:close/>
                </a:path>
                <a:path w="3250565" h="1358900">
                  <a:moveTo>
                    <a:pt x="51199" y="1295400"/>
                  </a:moveTo>
                  <a:lnTo>
                    <a:pt x="37886" y="1295400"/>
                  </a:lnTo>
                  <a:lnTo>
                    <a:pt x="30228" y="1308100"/>
                  </a:lnTo>
                  <a:lnTo>
                    <a:pt x="50777" y="1308100"/>
                  </a:lnTo>
                  <a:lnTo>
                    <a:pt x="51199" y="1295400"/>
                  </a:lnTo>
                  <a:close/>
                </a:path>
                <a:path w="3250565" h="1358900">
                  <a:moveTo>
                    <a:pt x="85469" y="1295400"/>
                  </a:moveTo>
                  <a:lnTo>
                    <a:pt x="55899" y="1295400"/>
                  </a:lnTo>
                  <a:lnTo>
                    <a:pt x="50777" y="1308100"/>
                  </a:lnTo>
                  <a:lnTo>
                    <a:pt x="90222" y="1308100"/>
                  </a:lnTo>
                  <a:lnTo>
                    <a:pt x="85469" y="1295400"/>
                  </a:lnTo>
                  <a:close/>
                </a:path>
                <a:path w="3250565" h="1358900">
                  <a:moveTo>
                    <a:pt x="98598" y="1295400"/>
                  </a:moveTo>
                  <a:lnTo>
                    <a:pt x="85469" y="1295400"/>
                  </a:lnTo>
                  <a:lnTo>
                    <a:pt x="90222" y="1308100"/>
                  </a:lnTo>
                  <a:lnTo>
                    <a:pt x="96511" y="1308100"/>
                  </a:lnTo>
                  <a:lnTo>
                    <a:pt x="98598" y="1295400"/>
                  </a:lnTo>
                  <a:close/>
                </a:path>
                <a:path w="3250565" h="1358900">
                  <a:moveTo>
                    <a:pt x="145380" y="1295400"/>
                  </a:moveTo>
                  <a:lnTo>
                    <a:pt x="98598" y="1295400"/>
                  </a:lnTo>
                  <a:lnTo>
                    <a:pt x="96511" y="1308100"/>
                  </a:lnTo>
                  <a:lnTo>
                    <a:pt x="136680" y="1308100"/>
                  </a:lnTo>
                  <a:lnTo>
                    <a:pt x="145380" y="1295400"/>
                  </a:lnTo>
                  <a:close/>
                </a:path>
                <a:path w="3250565" h="1358900">
                  <a:moveTo>
                    <a:pt x="152829" y="1295400"/>
                  </a:moveTo>
                  <a:lnTo>
                    <a:pt x="152152" y="1295400"/>
                  </a:lnTo>
                  <a:lnTo>
                    <a:pt x="144926" y="1308100"/>
                  </a:lnTo>
                  <a:lnTo>
                    <a:pt x="152829" y="1295400"/>
                  </a:lnTo>
                  <a:close/>
                </a:path>
                <a:path w="3250565" h="1358900">
                  <a:moveTo>
                    <a:pt x="88305" y="1282700"/>
                  </a:moveTo>
                  <a:lnTo>
                    <a:pt x="66648" y="1282700"/>
                  </a:lnTo>
                  <a:lnTo>
                    <a:pt x="60801" y="1295400"/>
                  </a:lnTo>
                  <a:lnTo>
                    <a:pt x="85194" y="1295400"/>
                  </a:lnTo>
                  <a:lnTo>
                    <a:pt x="88305" y="1282700"/>
                  </a:lnTo>
                  <a:close/>
                </a:path>
                <a:path w="3250565" h="1358900">
                  <a:moveTo>
                    <a:pt x="92627" y="1282700"/>
                  </a:moveTo>
                  <a:lnTo>
                    <a:pt x="88305" y="1282700"/>
                  </a:lnTo>
                  <a:lnTo>
                    <a:pt x="85194" y="1295400"/>
                  </a:lnTo>
                  <a:lnTo>
                    <a:pt x="90776" y="1295400"/>
                  </a:lnTo>
                  <a:lnTo>
                    <a:pt x="92627" y="1282700"/>
                  </a:lnTo>
                  <a:close/>
                </a:path>
                <a:path w="3250565" h="1358900">
                  <a:moveTo>
                    <a:pt x="168723" y="1282700"/>
                  </a:moveTo>
                  <a:lnTo>
                    <a:pt x="92627" y="1282700"/>
                  </a:lnTo>
                  <a:lnTo>
                    <a:pt x="90776" y="1295400"/>
                  </a:lnTo>
                  <a:lnTo>
                    <a:pt x="168069" y="1295400"/>
                  </a:lnTo>
                  <a:lnTo>
                    <a:pt x="168723" y="1282700"/>
                  </a:lnTo>
                  <a:close/>
                </a:path>
                <a:path w="3250565" h="1358900">
                  <a:moveTo>
                    <a:pt x="181191" y="1282700"/>
                  </a:moveTo>
                  <a:lnTo>
                    <a:pt x="172190" y="1282700"/>
                  </a:lnTo>
                  <a:lnTo>
                    <a:pt x="168069" y="1295400"/>
                  </a:lnTo>
                  <a:lnTo>
                    <a:pt x="173141" y="1295400"/>
                  </a:lnTo>
                  <a:lnTo>
                    <a:pt x="181191" y="1282700"/>
                  </a:lnTo>
                  <a:close/>
                </a:path>
                <a:path w="3250565" h="1358900">
                  <a:moveTo>
                    <a:pt x="205280" y="1282700"/>
                  </a:moveTo>
                  <a:lnTo>
                    <a:pt x="187248" y="1282700"/>
                  </a:lnTo>
                  <a:lnTo>
                    <a:pt x="190680" y="1295400"/>
                  </a:lnTo>
                  <a:lnTo>
                    <a:pt x="199205" y="1295400"/>
                  </a:lnTo>
                  <a:lnTo>
                    <a:pt x="205280" y="1282700"/>
                  </a:lnTo>
                  <a:close/>
                </a:path>
                <a:path w="3250565" h="1358900">
                  <a:moveTo>
                    <a:pt x="99208" y="1270000"/>
                  </a:moveTo>
                  <a:lnTo>
                    <a:pt x="93708" y="1282700"/>
                  </a:lnTo>
                  <a:lnTo>
                    <a:pt x="107181" y="1282700"/>
                  </a:lnTo>
                  <a:lnTo>
                    <a:pt x="99208" y="1270000"/>
                  </a:lnTo>
                  <a:close/>
                </a:path>
                <a:path w="3250565" h="1358900">
                  <a:moveTo>
                    <a:pt x="124017" y="1257300"/>
                  </a:moveTo>
                  <a:lnTo>
                    <a:pt x="118240" y="1270000"/>
                  </a:lnTo>
                  <a:lnTo>
                    <a:pt x="114551" y="1282700"/>
                  </a:lnTo>
                  <a:lnTo>
                    <a:pt x="121719" y="1282700"/>
                  </a:lnTo>
                  <a:lnTo>
                    <a:pt x="122360" y="1270000"/>
                  </a:lnTo>
                  <a:lnTo>
                    <a:pt x="131534" y="1270000"/>
                  </a:lnTo>
                  <a:lnTo>
                    <a:pt x="124017" y="1257300"/>
                  </a:lnTo>
                  <a:close/>
                </a:path>
                <a:path w="3250565" h="1358900">
                  <a:moveTo>
                    <a:pt x="176183" y="1270000"/>
                  </a:moveTo>
                  <a:lnTo>
                    <a:pt x="122360" y="1270000"/>
                  </a:lnTo>
                  <a:lnTo>
                    <a:pt x="121719" y="1282700"/>
                  </a:lnTo>
                  <a:lnTo>
                    <a:pt x="163662" y="1282700"/>
                  </a:lnTo>
                  <a:lnTo>
                    <a:pt x="176183" y="1270000"/>
                  </a:lnTo>
                  <a:close/>
                </a:path>
                <a:path w="3250565" h="1358900">
                  <a:moveTo>
                    <a:pt x="177895" y="1270000"/>
                  </a:moveTo>
                  <a:lnTo>
                    <a:pt x="176183" y="1270000"/>
                  </a:lnTo>
                  <a:lnTo>
                    <a:pt x="163662" y="1282700"/>
                  </a:lnTo>
                  <a:lnTo>
                    <a:pt x="177895" y="1270000"/>
                  </a:lnTo>
                  <a:close/>
                </a:path>
                <a:path w="3250565" h="1358900">
                  <a:moveTo>
                    <a:pt x="207125" y="1270000"/>
                  </a:moveTo>
                  <a:lnTo>
                    <a:pt x="177895" y="1270000"/>
                  </a:lnTo>
                  <a:lnTo>
                    <a:pt x="163662" y="1282700"/>
                  </a:lnTo>
                  <a:lnTo>
                    <a:pt x="201497" y="1282700"/>
                  </a:lnTo>
                  <a:lnTo>
                    <a:pt x="207125" y="1270000"/>
                  </a:lnTo>
                  <a:close/>
                </a:path>
                <a:path w="3250565" h="1358900">
                  <a:moveTo>
                    <a:pt x="219876" y="1270000"/>
                  </a:moveTo>
                  <a:lnTo>
                    <a:pt x="214766" y="1270000"/>
                  </a:lnTo>
                  <a:lnTo>
                    <a:pt x="210253" y="1282700"/>
                  </a:lnTo>
                  <a:lnTo>
                    <a:pt x="215960" y="1282700"/>
                  </a:lnTo>
                  <a:lnTo>
                    <a:pt x="219876" y="1270000"/>
                  </a:lnTo>
                  <a:close/>
                </a:path>
                <a:path w="3250565" h="1358900">
                  <a:moveTo>
                    <a:pt x="227307" y="1270000"/>
                  </a:moveTo>
                  <a:lnTo>
                    <a:pt x="225443" y="1270000"/>
                  </a:lnTo>
                  <a:lnTo>
                    <a:pt x="222552" y="1282700"/>
                  </a:lnTo>
                  <a:lnTo>
                    <a:pt x="227307" y="1270000"/>
                  </a:lnTo>
                  <a:close/>
                </a:path>
                <a:path w="3250565" h="1358900">
                  <a:moveTo>
                    <a:pt x="143022" y="1257300"/>
                  </a:moveTo>
                  <a:lnTo>
                    <a:pt x="138462" y="1257300"/>
                  </a:lnTo>
                  <a:lnTo>
                    <a:pt x="137459" y="1270000"/>
                  </a:lnTo>
                  <a:lnTo>
                    <a:pt x="150285" y="1270000"/>
                  </a:lnTo>
                  <a:lnTo>
                    <a:pt x="143022" y="1257300"/>
                  </a:lnTo>
                  <a:close/>
                </a:path>
                <a:path w="3250565" h="1358900">
                  <a:moveTo>
                    <a:pt x="235223" y="1257300"/>
                  </a:moveTo>
                  <a:lnTo>
                    <a:pt x="148130" y="1257300"/>
                  </a:lnTo>
                  <a:lnTo>
                    <a:pt x="154316" y="1270000"/>
                  </a:lnTo>
                  <a:lnTo>
                    <a:pt x="231074" y="1270000"/>
                  </a:lnTo>
                  <a:lnTo>
                    <a:pt x="235223" y="1257300"/>
                  </a:lnTo>
                  <a:close/>
                </a:path>
                <a:path w="3250565" h="1358900">
                  <a:moveTo>
                    <a:pt x="241513" y="1257300"/>
                  </a:moveTo>
                  <a:lnTo>
                    <a:pt x="235223" y="1257300"/>
                  </a:lnTo>
                  <a:lnTo>
                    <a:pt x="238336" y="1270000"/>
                  </a:lnTo>
                  <a:lnTo>
                    <a:pt x="238880" y="1270000"/>
                  </a:lnTo>
                  <a:lnTo>
                    <a:pt x="241513" y="1257300"/>
                  </a:lnTo>
                  <a:close/>
                </a:path>
                <a:path w="3250565" h="1358900">
                  <a:moveTo>
                    <a:pt x="278964" y="1257300"/>
                  </a:moveTo>
                  <a:lnTo>
                    <a:pt x="272327" y="1257300"/>
                  </a:lnTo>
                  <a:lnTo>
                    <a:pt x="275716" y="1270000"/>
                  </a:lnTo>
                  <a:lnTo>
                    <a:pt x="278964" y="1257300"/>
                  </a:lnTo>
                  <a:close/>
                </a:path>
                <a:path w="3250565" h="1358900">
                  <a:moveTo>
                    <a:pt x="171134" y="1244600"/>
                  </a:moveTo>
                  <a:lnTo>
                    <a:pt x="161648" y="1244600"/>
                  </a:lnTo>
                  <a:lnTo>
                    <a:pt x="154875" y="1257300"/>
                  </a:lnTo>
                  <a:lnTo>
                    <a:pt x="179745" y="1257300"/>
                  </a:lnTo>
                  <a:lnTo>
                    <a:pt x="171134" y="1244600"/>
                  </a:lnTo>
                  <a:close/>
                </a:path>
                <a:path w="3250565" h="1358900">
                  <a:moveTo>
                    <a:pt x="265978" y="1244600"/>
                  </a:moveTo>
                  <a:lnTo>
                    <a:pt x="186359" y="1244600"/>
                  </a:lnTo>
                  <a:lnTo>
                    <a:pt x="183894" y="1257300"/>
                  </a:lnTo>
                  <a:lnTo>
                    <a:pt x="261031" y="1257300"/>
                  </a:lnTo>
                  <a:lnTo>
                    <a:pt x="265882" y="1245074"/>
                  </a:lnTo>
                  <a:lnTo>
                    <a:pt x="265978" y="1244600"/>
                  </a:lnTo>
                  <a:close/>
                </a:path>
                <a:path w="3250565" h="1358900">
                  <a:moveTo>
                    <a:pt x="278760" y="1244600"/>
                  </a:moveTo>
                  <a:lnTo>
                    <a:pt x="266071" y="1244600"/>
                  </a:lnTo>
                  <a:lnTo>
                    <a:pt x="265882" y="1245074"/>
                  </a:lnTo>
                  <a:lnTo>
                    <a:pt x="263412" y="1257300"/>
                  </a:lnTo>
                  <a:lnTo>
                    <a:pt x="274184" y="1257300"/>
                  </a:lnTo>
                  <a:lnTo>
                    <a:pt x="278760" y="1244600"/>
                  </a:lnTo>
                  <a:close/>
                </a:path>
                <a:path w="3250565" h="1358900">
                  <a:moveTo>
                    <a:pt x="288189" y="1244600"/>
                  </a:moveTo>
                  <a:lnTo>
                    <a:pt x="278760" y="1244600"/>
                  </a:lnTo>
                  <a:lnTo>
                    <a:pt x="278691" y="1257300"/>
                  </a:lnTo>
                  <a:lnTo>
                    <a:pt x="286770" y="1257300"/>
                  </a:lnTo>
                  <a:lnTo>
                    <a:pt x="288189" y="1244600"/>
                  </a:lnTo>
                  <a:close/>
                </a:path>
                <a:path w="3250565" h="1358900">
                  <a:moveTo>
                    <a:pt x="266071" y="1244600"/>
                  </a:moveTo>
                  <a:lnTo>
                    <a:pt x="265882" y="1245074"/>
                  </a:lnTo>
                  <a:lnTo>
                    <a:pt x="266071" y="1244600"/>
                  </a:lnTo>
                  <a:close/>
                </a:path>
                <a:path w="3250565" h="1358900">
                  <a:moveTo>
                    <a:pt x="284773" y="1231900"/>
                  </a:moveTo>
                  <a:lnTo>
                    <a:pt x="194434" y="1231900"/>
                  </a:lnTo>
                  <a:lnTo>
                    <a:pt x="188352" y="1244600"/>
                  </a:lnTo>
                  <a:lnTo>
                    <a:pt x="284824" y="1244600"/>
                  </a:lnTo>
                  <a:lnTo>
                    <a:pt x="284773" y="1231900"/>
                  </a:lnTo>
                  <a:close/>
                </a:path>
                <a:path w="3250565" h="1358900">
                  <a:moveTo>
                    <a:pt x="294076" y="1231900"/>
                  </a:moveTo>
                  <a:lnTo>
                    <a:pt x="290225" y="1244600"/>
                  </a:lnTo>
                  <a:lnTo>
                    <a:pt x="292383" y="1244600"/>
                  </a:lnTo>
                  <a:lnTo>
                    <a:pt x="294076" y="1231900"/>
                  </a:lnTo>
                  <a:close/>
                </a:path>
                <a:path w="3250565" h="1358900">
                  <a:moveTo>
                    <a:pt x="321247" y="1231900"/>
                  </a:moveTo>
                  <a:lnTo>
                    <a:pt x="303466" y="1231900"/>
                  </a:lnTo>
                  <a:lnTo>
                    <a:pt x="304395" y="1244600"/>
                  </a:lnTo>
                  <a:lnTo>
                    <a:pt x="308104" y="1244600"/>
                  </a:lnTo>
                  <a:lnTo>
                    <a:pt x="321247" y="1231900"/>
                  </a:lnTo>
                  <a:close/>
                </a:path>
                <a:path w="3250565" h="1358900">
                  <a:moveTo>
                    <a:pt x="226711" y="1219200"/>
                  </a:moveTo>
                  <a:lnTo>
                    <a:pt x="224722" y="1219200"/>
                  </a:lnTo>
                  <a:lnTo>
                    <a:pt x="219556" y="1231900"/>
                  </a:lnTo>
                  <a:lnTo>
                    <a:pt x="227568" y="1231900"/>
                  </a:lnTo>
                  <a:lnTo>
                    <a:pt x="226711" y="1219200"/>
                  </a:lnTo>
                  <a:close/>
                </a:path>
                <a:path w="3250565" h="1358900">
                  <a:moveTo>
                    <a:pt x="304125" y="1219200"/>
                  </a:moveTo>
                  <a:lnTo>
                    <a:pt x="231616" y="1219200"/>
                  </a:lnTo>
                  <a:lnTo>
                    <a:pt x="227568" y="1231900"/>
                  </a:lnTo>
                  <a:lnTo>
                    <a:pt x="303387" y="1231900"/>
                  </a:lnTo>
                  <a:lnTo>
                    <a:pt x="304125" y="1219200"/>
                  </a:lnTo>
                  <a:close/>
                </a:path>
                <a:path w="3250565" h="1358900">
                  <a:moveTo>
                    <a:pt x="319642" y="1219200"/>
                  </a:moveTo>
                  <a:lnTo>
                    <a:pt x="306908" y="1219200"/>
                  </a:lnTo>
                  <a:lnTo>
                    <a:pt x="305489" y="1231900"/>
                  </a:lnTo>
                  <a:lnTo>
                    <a:pt x="315739" y="1231900"/>
                  </a:lnTo>
                  <a:lnTo>
                    <a:pt x="319642" y="1219200"/>
                  </a:lnTo>
                  <a:close/>
                </a:path>
                <a:path w="3250565" h="1358900">
                  <a:moveTo>
                    <a:pt x="327790" y="1219200"/>
                  </a:moveTo>
                  <a:lnTo>
                    <a:pt x="319642" y="1219200"/>
                  </a:lnTo>
                  <a:lnTo>
                    <a:pt x="324262" y="1231900"/>
                  </a:lnTo>
                  <a:lnTo>
                    <a:pt x="330920" y="1231900"/>
                  </a:lnTo>
                  <a:lnTo>
                    <a:pt x="335007" y="1228019"/>
                  </a:lnTo>
                  <a:lnTo>
                    <a:pt x="327790" y="1219200"/>
                  </a:lnTo>
                  <a:close/>
                </a:path>
                <a:path w="3250565" h="1358900">
                  <a:moveTo>
                    <a:pt x="337926" y="1225249"/>
                  </a:moveTo>
                  <a:lnTo>
                    <a:pt x="335007" y="1228019"/>
                  </a:lnTo>
                  <a:lnTo>
                    <a:pt x="338183" y="1231900"/>
                  </a:lnTo>
                  <a:lnTo>
                    <a:pt x="337926" y="1225249"/>
                  </a:lnTo>
                  <a:close/>
                </a:path>
                <a:path w="3250565" h="1358900">
                  <a:moveTo>
                    <a:pt x="344299" y="1219200"/>
                  </a:moveTo>
                  <a:lnTo>
                    <a:pt x="337693" y="1219200"/>
                  </a:lnTo>
                  <a:lnTo>
                    <a:pt x="337926" y="1225249"/>
                  </a:lnTo>
                  <a:lnTo>
                    <a:pt x="344299" y="1219200"/>
                  </a:lnTo>
                  <a:close/>
                </a:path>
                <a:path w="3250565" h="1358900">
                  <a:moveTo>
                    <a:pt x="356478" y="1206500"/>
                  </a:moveTo>
                  <a:lnTo>
                    <a:pt x="261201" y="1206500"/>
                  </a:lnTo>
                  <a:lnTo>
                    <a:pt x="256333" y="1219200"/>
                  </a:lnTo>
                  <a:lnTo>
                    <a:pt x="357093" y="1219200"/>
                  </a:lnTo>
                  <a:lnTo>
                    <a:pt x="356478" y="1206500"/>
                  </a:lnTo>
                  <a:close/>
                </a:path>
                <a:path w="3250565" h="1358900">
                  <a:moveTo>
                    <a:pt x="373909" y="1206500"/>
                  </a:moveTo>
                  <a:lnTo>
                    <a:pt x="369524" y="1206500"/>
                  </a:lnTo>
                  <a:lnTo>
                    <a:pt x="368015" y="1219200"/>
                  </a:lnTo>
                  <a:lnTo>
                    <a:pt x="373909" y="1206500"/>
                  </a:lnTo>
                  <a:close/>
                </a:path>
                <a:path w="3250565" h="1358900">
                  <a:moveTo>
                    <a:pt x="386212" y="1206500"/>
                  </a:moveTo>
                  <a:lnTo>
                    <a:pt x="384295" y="1219200"/>
                  </a:lnTo>
                  <a:lnTo>
                    <a:pt x="386997" y="1212742"/>
                  </a:lnTo>
                  <a:lnTo>
                    <a:pt x="386212" y="1206500"/>
                  </a:lnTo>
                  <a:close/>
                </a:path>
                <a:path w="3250565" h="1358900">
                  <a:moveTo>
                    <a:pt x="389861" y="1206500"/>
                  </a:moveTo>
                  <a:lnTo>
                    <a:pt x="389608" y="1206500"/>
                  </a:lnTo>
                  <a:lnTo>
                    <a:pt x="386997" y="1212742"/>
                  </a:lnTo>
                  <a:lnTo>
                    <a:pt x="387809" y="1219200"/>
                  </a:lnTo>
                  <a:lnTo>
                    <a:pt x="389861" y="1206500"/>
                  </a:lnTo>
                  <a:close/>
                </a:path>
                <a:path w="3250565" h="1358900">
                  <a:moveTo>
                    <a:pt x="383820" y="1193800"/>
                  </a:moveTo>
                  <a:lnTo>
                    <a:pt x="294775" y="1193800"/>
                  </a:lnTo>
                  <a:lnTo>
                    <a:pt x="272597" y="1206500"/>
                  </a:lnTo>
                  <a:lnTo>
                    <a:pt x="369443" y="1206500"/>
                  </a:lnTo>
                  <a:lnTo>
                    <a:pt x="383820" y="1193800"/>
                  </a:lnTo>
                  <a:close/>
                </a:path>
                <a:path w="3250565" h="1358900">
                  <a:moveTo>
                    <a:pt x="400459" y="1193800"/>
                  </a:moveTo>
                  <a:lnTo>
                    <a:pt x="383820" y="1193800"/>
                  </a:lnTo>
                  <a:lnTo>
                    <a:pt x="382378" y="1206500"/>
                  </a:lnTo>
                  <a:lnTo>
                    <a:pt x="413503" y="1206500"/>
                  </a:lnTo>
                  <a:lnTo>
                    <a:pt x="400459" y="1193800"/>
                  </a:lnTo>
                  <a:close/>
                </a:path>
                <a:path w="3250565" h="1358900">
                  <a:moveTo>
                    <a:pt x="427755" y="1181100"/>
                  </a:moveTo>
                  <a:lnTo>
                    <a:pt x="327959" y="1181100"/>
                  </a:lnTo>
                  <a:lnTo>
                    <a:pt x="302579" y="1193800"/>
                  </a:lnTo>
                  <a:lnTo>
                    <a:pt x="413657" y="1193800"/>
                  </a:lnTo>
                  <a:lnTo>
                    <a:pt x="427967" y="1181597"/>
                  </a:lnTo>
                  <a:lnTo>
                    <a:pt x="427755" y="1181100"/>
                  </a:lnTo>
                  <a:close/>
                </a:path>
                <a:path w="3250565" h="1358900">
                  <a:moveTo>
                    <a:pt x="428077" y="1181856"/>
                  </a:moveTo>
                  <a:lnTo>
                    <a:pt x="420600" y="1193800"/>
                  </a:lnTo>
                  <a:lnTo>
                    <a:pt x="433167" y="1193800"/>
                  </a:lnTo>
                  <a:lnTo>
                    <a:pt x="428077" y="1181856"/>
                  </a:lnTo>
                  <a:close/>
                </a:path>
                <a:path w="3250565" h="1358900">
                  <a:moveTo>
                    <a:pt x="442151" y="1181100"/>
                  </a:moveTo>
                  <a:lnTo>
                    <a:pt x="440900" y="1181100"/>
                  </a:lnTo>
                  <a:lnTo>
                    <a:pt x="433167" y="1193800"/>
                  </a:lnTo>
                  <a:lnTo>
                    <a:pt x="441681" y="1193800"/>
                  </a:lnTo>
                  <a:lnTo>
                    <a:pt x="442151" y="1181100"/>
                  </a:lnTo>
                  <a:close/>
                </a:path>
                <a:path w="3250565" h="1358900">
                  <a:moveTo>
                    <a:pt x="428551" y="1181100"/>
                  </a:moveTo>
                  <a:lnTo>
                    <a:pt x="427967" y="1181597"/>
                  </a:lnTo>
                  <a:lnTo>
                    <a:pt x="428077" y="1181856"/>
                  </a:lnTo>
                  <a:lnTo>
                    <a:pt x="428551" y="1181100"/>
                  </a:lnTo>
                  <a:close/>
                </a:path>
                <a:path w="3250565" h="1358900">
                  <a:moveTo>
                    <a:pt x="478265" y="1155700"/>
                  </a:moveTo>
                  <a:lnTo>
                    <a:pt x="376411" y="1155700"/>
                  </a:lnTo>
                  <a:lnTo>
                    <a:pt x="367446" y="1168400"/>
                  </a:lnTo>
                  <a:lnTo>
                    <a:pt x="368363" y="1181100"/>
                  </a:lnTo>
                  <a:lnTo>
                    <a:pt x="440074" y="1181100"/>
                  </a:lnTo>
                  <a:lnTo>
                    <a:pt x="448672" y="1168400"/>
                  </a:lnTo>
                  <a:lnTo>
                    <a:pt x="477219" y="1168400"/>
                  </a:lnTo>
                  <a:lnTo>
                    <a:pt x="480066" y="1158826"/>
                  </a:lnTo>
                  <a:lnTo>
                    <a:pt x="478265" y="1155700"/>
                  </a:lnTo>
                  <a:close/>
                </a:path>
                <a:path w="3250565" h="1358900">
                  <a:moveTo>
                    <a:pt x="477219" y="1168400"/>
                  </a:moveTo>
                  <a:lnTo>
                    <a:pt x="471552" y="1168400"/>
                  </a:lnTo>
                  <a:lnTo>
                    <a:pt x="472869" y="1181100"/>
                  </a:lnTo>
                  <a:lnTo>
                    <a:pt x="477219" y="1168400"/>
                  </a:lnTo>
                  <a:close/>
                </a:path>
                <a:path w="3250565" h="1358900">
                  <a:moveTo>
                    <a:pt x="505570" y="1155700"/>
                  </a:moveTo>
                  <a:lnTo>
                    <a:pt x="480995" y="1155700"/>
                  </a:lnTo>
                  <a:lnTo>
                    <a:pt x="480066" y="1158826"/>
                  </a:lnTo>
                  <a:lnTo>
                    <a:pt x="485579" y="1168400"/>
                  </a:lnTo>
                  <a:lnTo>
                    <a:pt x="497417" y="1168400"/>
                  </a:lnTo>
                  <a:lnTo>
                    <a:pt x="505570" y="1155700"/>
                  </a:lnTo>
                  <a:close/>
                </a:path>
                <a:path w="3250565" h="1358900">
                  <a:moveTo>
                    <a:pt x="480995" y="1155700"/>
                  </a:moveTo>
                  <a:lnTo>
                    <a:pt x="478265" y="1155700"/>
                  </a:lnTo>
                  <a:lnTo>
                    <a:pt x="480066" y="1158826"/>
                  </a:lnTo>
                  <a:lnTo>
                    <a:pt x="480995" y="11557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11712" y="1143000"/>
                  </a:lnTo>
                  <a:lnTo>
                    <a:pt x="408430" y="1155700"/>
                  </a:lnTo>
                  <a:lnTo>
                    <a:pt x="424029" y="1155700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24029" y="1155700"/>
                  </a:lnTo>
                  <a:lnTo>
                    <a:pt x="426706" y="1149315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6706" y="1149315"/>
                  </a:moveTo>
                  <a:lnTo>
                    <a:pt x="424029" y="1155700"/>
                  </a:lnTo>
                  <a:lnTo>
                    <a:pt x="427510" y="1155700"/>
                  </a:lnTo>
                  <a:lnTo>
                    <a:pt x="426706" y="1149315"/>
                  </a:lnTo>
                  <a:close/>
                </a:path>
                <a:path w="3250565" h="1358900">
                  <a:moveTo>
                    <a:pt x="472017" y="1130300"/>
                  </a:moveTo>
                  <a:lnTo>
                    <a:pt x="451194" y="1130300"/>
                  </a:lnTo>
                  <a:lnTo>
                    <a:pt x="449462" y="1143000"/>
                  </a:lnTo>
                  <a:lnTo>
                    <a:pt x="429586" y="1143000"/>
                  </a:lnTo>
                  <a:lnTo>
                    <a:pt x="427510" y="1155700"/>
                  </a:lnTo>
                  <a:lnTo>
                    <a:pt x="475012" y="1155700"/>
                  </a:lnTo>
                  <a:lnTo>
                    <a:pt x="474973" y="1146680"/>
                  </a:lnTo>
                  <a:lnTo>
                    <a:pt x="472682" y="1143000"/>
                  </a:lnTo>
                  <a:lnTo>
                    <a:pt x="472017" y="1130300"/>
                  </a:lnTo>
                  <a:close/>
                </a:path>
                <a:path w="3250565" h="1358900">
                  <a:moveTo>
                    <a:pt x="474973" y="1146680"/>
                  </a:moveTo>
                  <a:lnTo>
                    <a:pt x="475012" y="1155700"/>
                  </a:lnTo>
                  <a:lnTo>
                    <a:pt x="480587" y="1155700"/>
                  </a:lnTo>
                  <a:lnTo>
                    <a:pt x="474973" y="1146680"/>
                  </a:lnTo>
                  <a:close/>
                </a:path>
                <a:path w="3250565" h="1358900">
                  <a:moveTo>
                    <a:pt x="528658" y="1143000"/>
                  </a:moveTo>
                  <a:lnTo>
                    <a:pt x="474957" y="1143000"/>
                  </a:lnTo>
                  <a:lnTo>
                    <a:pt x="474973" y="1146680"/>
                  </a:lnTo>
                  <a:lnTo>
                    <a:pt x="480587" y="1155700"/>
                  </a:lnTo>
                  <a:lnTo>
                    <a:pt x="521359" y="1155700"/>
                  </a:lnTo>
                  <a:lnTo>
                    <a:pt x="528658" y="1143000"/>
                  </a:lnTo>
                  <a:close/>
                </a:path>
                <a:path w="3250565" h="1358900">
                  <a:moveTo>
                    <a:pt x="429353" y="1143000"/>
                  </a:moveTo>
                  <a:lnTo>
                    <a:pt x="425910" y="1143000"/>
                  </a:lnTo>
                  <a:lnTo>
                    <a:pt x="426706" y="1149315"/>
                  </a:lnTo>
                  <a:lnTo>
                    <a:pt x="429353" y="11430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2078" y="1130300"/>
                  </a:lnTo>
                  <a:lnTo>
                    <a:pt x="427797" y="1143000"/>
                  </a:lnTo>
                  <a:lnTo>
                    <a:pt x="449086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9086" y="1143000"/>
                  </a:lnTo>
                  <a:lnTo>
                    <a:pt x="449462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543996" y="1130300"/>
                  </a:moveTo>
                  <a:lnTo>
                    <a:pt x="481510" y="1130300"/>
                  </a:lnTo>
                  <a:lnTo>
                    <a:pt x="484450" y="1143000"/>
                  </a:lnTo>
                  <a:lnTo>
                    <a:pt x="546095" y="1143000"/>
                  </a:lnTo>
                  <a:lnTo>
                    <a:pt x="543996" y="1130300"/>
                  </a:lnTo>
                  <a:close/>
                </a:path>
                <a:path w="3250565" h="1358900">
                  <a:moveTo>
                    <a:pt x="572393" y="1130300"/>
                  </a:moveTo>
                  <a:lnTo>
                    <a:pt x="556060" y="1130300"/>
                  </a:lnTo>
                  <a:lnTo>
                    <a:pt x="558939" y="1143000"/>
                  </a:lnTo>
                  <a:lnTo>
                    <a:pt x="572393" y="1130300"/>
                  </a:lnTo>
                  <a:close/>
                </a:path>
                <a:path w="3250565" h="1358900">
                  <a:moveTo>
                    <a:pt x="574011" y="1142309"/>
                  </a:moveTo>
                  <a:lnTo>
                    <a:pt x="573635" y="1143000"/>
                  </a:lnTo>
                  <a:lnTo>
                    <a:pt x="574105" y="1143000"/>
                  </a:lnTo>
                  <a:lnTo>
                    <a:pt x="574011" y="1142309"/>
                  </a:lnTo>
                  <a:close/>
                </a:path>
                <a:path w="3250565" h="1358900">
                  <a:moveTo>
                    <a:pt x="580548" y="1130300"/>
                  </a:moveTo>
                  <a:lnTo>
                    <a:pt x="572393" y="1130300"/>
                  </a:lnTo>
                  <a:lnTo>
                    <a:pt x="574011" y="1142309"/>
                  </a:lnTo>
                  <a:lnTo>
                    <a:pt x="580548" y="1130300"/>
                  </a:lnTo>
                  <a:close/>
                </a:path>
                <a:path w="3250565" h="1358900">
                  <a:moveTo>
                    <a:pt x="479203" y="1117600"/>
                  </a:moveTo>
                  <a:lnTo>
                    <a:pt x="473406" y="1117600"/>
                  </a:lnTo>
                  <a:lnTo>
                    <a:pt x="473015" y="1130300"/>
                  </a:lnTo>
                  <a:lnTo>
                    <a:pt x="486922" y="1130300"/>
                  </a:lnTo>
                  <a:lnTo>
                    <a:pt x="479203" y="1117600"/>
                  </a:lnTo>
                  <a:close/>
                </a:path>
                <a:path w="3250565" h="1358900">
                  <a:moveTo>
                    <a:pt x="547941" y="1117600"/>
                  </a:moveTo>
                  <a:lnTo>
                    <a:pt x="496975" y="1117600"/>
                  </a:lnTo>
                  <a:lnTo>
                    <a:pt x="486922" y="1130300"/>
                  </a:lnTo>
                  <a:lnTo>
                    <a:pt x="545841" y="1130300"/>
                  </a:lnTo>
                  <a:lnTo>
                    <a:pt x="547941" y="1117600"/>
                  </a:lnTo>
                  <a:close/>
                </a:path>
                <a:path w="3250565" h="1358900">
                  <a:moveTo>
                    <a:pt x="588850" y="1117600"/>
                  </a:moveTo>
                  <a:lnTo>
                    <a:pt x="561296" y="1117600"/>
                  </a:lnTo>
                  <a:lnTo>
                    <a:pt x="560719" y="1130300"/>
                  </a:lnTo>
                  <a:lnTo>
                    <a:pt x="570765" y="1130300"/>
                  </a:lnTo>
                  <a:lnTo>
                    <a:pt x="588850" y="1117600"/>
                  </a:lnTo>
                  <a:close/>
                </a:path>
                <a:path w="3250565" h="1358900">
                  <a:moveTo>
                    <a:pt x="619454" y="1117600"/>
                  </a:moveTo>
                  <a:lnTo>
                    <a:pt x="606456" y="1117600"/>
                  </a:lnTo>
                  <a:lnTo>
                    <a:pt x="595232" y="1130300"/>
                  </a:lnTo>
                  <a:lnTo>
                    <a:pt x="601013" y="1130300"/>
                  </a:lnTo>
                  <a:lnTo>
                    <a:pt x="619454" y="1117600"/>
                  </a:lnTo>
                  <a:close/>
                </a:path>
                <a:path w="3250565" h="1358900">
                  <a:moveTo>
                    <a:pt x="613707" y="1104900"/>
                  </a:moveTo>
                  <a:lnTo>
                    <a:pt x="514262" y="1104900"/>
                  </a:lnTo>
                  <a:lnTo>
                    <a:pt x="501788" y="1117600"/>
                  </a:lnTo>
                  <a:lnTo>
                    <a:pt x="617812" y="1117600"/>
                  </a:lnTo>
                  <a:lnTo>
                    <a:pt x="613707" y="1104900"/>
                  </a:lnTo>
                  <a:close/>
                </a:path>
                <a:path w="3250565" h="1358900">
                  <a:moveTo>
                    <a:pt x="624842" y="1104900"/>
                  </a:moveTo>
                  <a:lnTo>
                    <a:pt x="615078" y="1104900"/>
                  </a:lnTo>
                  <a:lnTo>
                    <a:pt x="617812" y="1117600"/>
                  </a:lnTo>
                  <a:lnTo>
                    <a:pt x="622111" y="1117600"/>
                  </a:lnTo>
                  <a:lnTo>
                    <a:pt x="624842" y="1104900"/>
                  </a:lnTo>
                  <a:close/>
                </a:path>
                <a:path w="3250565" h="1358900">
                  <a:moveTo>
                    <a:pt x="530850" y="1092200"/>
                  </a:moveTo>
                  <a:lnTo>
                    <a:pt x="521673" y="1104900"/>
                  </a:lnTo>
                  <a:lnTo>
                    <a:pt x="539283" y="1104900"/>
                  </a:lnTo>
                  <a:lnTo>
                    <a:pt x="530850" y="1092200"/>
                  </a:lnTo>
                  <a:close/>
                </a:path>
                <a:path w="3250565" h="1358900">
                  <a:moveTo>
                    <a:pt x="658991" y="1092200"/>
                  </a:moveTo>
                  <a:lnTo>
                    <a:pt x="542416" y="1092200"/>
                  </a:lnTo>
                  <a:lnTo>
                    <a:pt x="539283" y="1104900"/>
                  </a:lnTo>
                  <a:lnTo>
                    <a:pt x="652486" y="1104900"/>
                  </a:lnTo>
                  <a:lnTo>
                    <a:pt x="658991" y="1092200"/>
                  </a:lnTo>
                  <a:close/>
                </a:path>
                <a:path w="3250565" h="1358900">
                  <a:moveTo>
                    <a:pt x="664871" y="1092200"/>
                  </a:moveTo>
                  <a:lnTo>
                    <a:pt x="658991" y="1092200"/>
                  </a:lnTo>
                  <a:lnTo>
                    <a:pt x="667578" y="1104900"/>
                  </a:lnTo>
                  <a:lnTo>
                    <a:pt x="664871" y="1092200"/>
                  </a:lnTo>
                  <a:close/>
                </a:path>
                <a:path w="3250565" h="1358900">
                  <a:moveTo>
                    <a:pt x="655387" y="1079500"/>
                  </a:moveTo>
                  <a:lnTo>
                    <a:pt x="569511" y="1079500"/>
                  </a:lnTo>
                  <a:lnTo>
                    <a:pt x="568840" y="1092200"/>
                  </a:lnTo>
                  <a:lnTo>
                    <a:pt x="654514" y="1092200"/>
                  </a:lnTo>
                  <a:lnTo>
                    <a:pt x="655387" y="1079500"/>
                  </a:lnTo>
                  <a:close/>
                </a:path>
                <a:path w="3250565" h="1358900">
                  <a:moveTo>
                    <a:pt x="680004" y="1079500"/>
                  </a:moveTo>
                  <a:lnTo>
                    <a:pt x="657447" y="1079500"/>
                  </a:lnTo>
                  <a:lnTo>
                    <a:pt x="655108" y="1092200"/>
                  </a:lnTo>
                  <a:lnTo>
                    <a:pt x="671522" y="1092200"/>
                  </a:lnTo>
                  <a:lnTo>
                    <a:pt x="680004" y="1079500"/>
                  </a:lnTo>
                  <a:close/>
                </a:path>
                <a:path w="3250565" h="1358900">
                  <a:moveTo>
                    <a:pt x="688962" y="1079500"/>
                  </a:moveTo>
                  <a:lnTo>
                    <a:pt x="685383" y="1079500"/>
                  </a:lnTo>
                  <a:lnTo>
                    <a:pt x="682337" y="1092200"/>
                  </a:lnTo>
                  <a:lnTo>
                    <a:pt x="688962" y="1079500"/>
                  </a:lnTo>
                  <a:close/>
                </a:path>
                <a:path w="3250565" h="1358900">
                  <a:moveTo>
                    <a:pt x="710166" y="1079500"/>
                  </a:moveTo>
                  <a:lnTo>
                    <a:pt x="691547" y="1079500"/>
                  </a:lnTo>
                  <a:lnTo>
                    <a:pt x="697332" y="1092200"/>
                  </a:lnTo>
                  <a:lnTo>
                    <a:pt x="710166" y="1079500"/>
                  </a:lnTo>
                  <a:close/>
                </a:path>
                <a:path w="3250565" h="1358900">
                  <a:moveTo>
                    <a:pt x="704061" y="1066800"/>
                  </a:moveTo>
                  <a:lnTo>
                    <a:pt x="606628" y="1066800"/>
                  </a:lnTo>
                  <a:lnTo>
                    <a:pt x="605556" y="1079500"/>
                  </a:lnTo>
                  <a:lnTo>
                    <a:pt x="713765" y="1079500"/>
                  </a:lnTo>
                  <a:lnTo>
                    <a:pt x="704061" y="1066800"/>
                  </a:lnTo>
                  <a:close/>
                </a:path>
                <a:path w="3250565" h="1358900">
                  <a:moveTo>
                    <a:pt x="723826" y="1066800"/>
                  </a:moveTo>
                  <a:lnTo>
                    <a:pt x="713987" y="1066800"/>
                  </a:lnTo>
                  <a:lnTo>
                    <a:pt x="713765" y="1079500"/>
                  </a:lnTo>
                  <a:lnTo>
                    <a:pt x="721760" y="1079500"/>
                  </a:lnTo>
                  <a:lnTo>
                    <a:pt x="723826" y="1066800"/>
                  </a:lnTo>
                  <a:close/>
                </a:path>
                <a:path w="3250565" h="1358900">
                  <a:moveTo>
                    <a:pt x="643744" y="1054100"/>
                  </a:moveTo>
                  <a:lnTo>
                    <a:pt x="628433" y="1054100"/>
                  </a:lnTo>
                  <a:lnTo>
                    <a:pt x="618051" y="1066800"/>
                  </a:lnTo>
                  <a:lnTo>
                    <a:pt x="643249" y="1066800"/>
                  </a:lnTo>
                  <a:lnTo>
                    <a:pt x="643744" y="1054100"/>
                  </a:lnTo>
                  <a:close/>
                </a:path>
                <a:path w="3250565" h="1358900">
                  <a:moveTo>
                    <a:pt x="760868" y="1041400"/>
                  </a:moveTo>
                  <a:lnTo>
                    <a:pt x="673542" y="1041400"/>
                  </a:lnTo>
                  <a:lnTo>
                    <a:pt x="681866" y="1054100"/>
                  </a:lnTo>
                  <a:lnTo>
                    <a:pt x="652723" y="1054100"/>
                  </a:lnTo>
                  <a:lnTo>
                    <a:pt x="648770" y="1066800"/>
                  </a:lnTo>
                  <a:lnTo>
                    <a:pt x="754989" y="1066800"/>
                  </a:lnTo>
                  <a:lnTo>
                    <a:pt x="750773" y="1054100"/>
                  </a:lnTo>
                  <a:lnTo>
                    <a:pt x="760868" y="1041400"/>
                  </a:lnTo>
                  <a:close/>
                </a:path>
                <a:path w="3250565" h="1358900">
                  <a:moveTo>
                    <a:pt x="673542" y="1041400"/>
                  </a:moveTo>
                  <a:lnTo>
                    <a:pt x="660308" y="1041400"/>
                  </a:lnTo>
                  <a:lnTo>
                    <a:pt x="658007" y="1054100"/>
                  </a:lnTo>
                  <a:lnTo>
                    <a:pt x="674214" y="1054100"/>
                  </a:lnTo>
                  <a:lnTo>
                    <a:pt x="673542" y="1041400"/>
                  </a:lnTo>
                  <a:close/>
                </a:path>
                <a:path w="3250565" h="1358900">
                  <a:moveTo>
                    <a:pt x="787489" y="1041400"/>
                  </a:moveTo>
                  <a:lnTo>
                    <a:pt x="773563" y="1041400"/>
                  </a:lnTo>
                  <a:lnTo>
                    <a:pt x="777147" y="1054100"/>
                  </a:lnTo>
                  <a:lnTo>
                    <a:pt x="787489" y="1041400"/>
                  </a:lnTo>
                  <a:close/>
                </a:path>
                <a:path w="3250565" h="1358900">
                  <a:moveTo>
                    <a:pt x="694823" y="1028700"/>
                  </a:moveTo>
                  <a:lnTo>
                    <a:pt x="681291" y="1041400"/>
                  </a:lnTo>
                  <a:lnTo>
                    <a:pt x="696465" y="1041400"/>
                  </a:lnTo>
                  <a:lnTo>
                    <a:pt x="696529" y="1034325"/>
                  </a:lnTo>
                  <a:lnTo>
                    <a:pt x="694823" y="1028700"/>
                  </a:lnTo>
                  <a:close/>
                </a:path>
                <a:path w="3250565" h="1358900">
                  <a:moveTo>
                    <a:pt x="696529" y="1034325"/>
                  </a:moveTo>
                  <a:lnTo>
                    <a:pt x="696465" y="1041400"/>
                  </a:lnTo>
                  <a:lnTo>
                    <a:pt x="698674" y="1041400"/>
                  </a:lnTo>
                  <a:lnTo>
                    <a:pt x="696529" y="1034325"/>
                  </a:lnTo>
                  <a:close/>
                </a:path>
                <a:path w="3250565" h="1358900">
                  <a:moveTo>
                    <a:pt x="713558" y="1028700"/>
                  </a:moveTo>
                  <a:lnTo>
                    <a:pt x="701555" y="1028700"/>
                  </a:lnTo>
                  <a:lnTo>
                    <a:pt x="698899" y="1041400"/>
                  </a:lnTo>
                  <a:lnTo>
                    <a:pt x="708428" y="1041400"/>
                  </a:lnTo>
                  <a:lnTo>
                    <a:pt x="713558" y="1028700"/>
                  </a:lnTo>
                  <a:close/>
                </a:path>
                <a:path w="3250565" h="1358900">
                  <a:moveTo>
                    <a:pt x="802789" y="1028700"/>
                  </a:moveTo>
                  <a:lnTo>
                    <a:pt x="721696" y="1028700"/>
                  </a:lnTo>
                  <a:lnTo>
                    <a:pt x="728204" y="1041400"/>
                  </a:lnTo>
                  <a:lnTo>
                    <a:pt x="800888" y="1041400"/>
                  </a:lnTo>
                  <a:lnTo>
                    <a:pt x="802789" y="1028700"/>
                  </a:lnTo>
                  <a:close/>
                </a:path>
                <a:path w="3250565" h="1358900">
                  <a:moveTo>
                    <a:pt x="816256" y="1028700"/>
                  </a:moveTo>
                  <a:lnTo>
                    <a:pt x="805132" y="1028700"/>
                  </a:lnTo>
                  <a:lnTo>
                    <a:pt x="800888" y="1041400"/>
                  </a:lnTo>
                  <a:lnTo>
                    <a:pt x="809512" y="1041400"/>
                  </a:lnTo>
                  <a:lnTo>
                    <a:pt x="816256" y="1028700"/>
                  </a:lnTo>
                  <a:close/>
                </a:path>
                <a:path w="3250565" h="1358900">
                  <a:moveTo>
                    <a:pt x="816594" y="1036051"/>
                  </a:moveTo>
                  <a:lnTo>
                    <a:pt x="809512" y="1041400"/>
                  </a:lnTo>
                  <a:lnTo>
                    <a:pt x="816389" y="1041400"/>
                  </a:lnTo>
                  <a:lnTo>
                    <a:pt x="816594" y="1036051"/>
                  </a:lnTo>
                  <a:close/>
                </a:path>
                <a:path w="3250565" h="1358900">
                  <a:moveTo>
                    <a:pt x="826330" y="1028700"/>
                  </a:moveTo>
                  <a:lnTo>
                    <a:pt x="816877" y="1028700"/>
                  </a:lnTo>
                  <a:lnTo>
                    <a:pt x="816594" y="1036051"/>
                  </a:lnTo>
                  <a:lnTo>
                    <a:pt x="826330" y="1028700"/>
                  </a:lnTo>
                  <a:close/>
                </a:path>
                <a:path w="3250565" h="1358900">
                  <a:moveTo>
                    <a:pt x="830502" y="1016000"/>
                  </a:moveTo>
                  <a:lnTo>
                    <a:pt x="732579" y="1016000"/>
                  </a:lnTo>
                  <a:lnTo>
                    <a:pt x="725485" y="1028700"/>
                  </a:lnTo>
                  <a:lnTo>
                    <a:pt x="816877" y="1028700"/>
                  </a:lnTo>
                  <a:lnTo>
                    <a:pt x="830502" y="1016000"/>
                  </a:lnTo>
                  <a:close/>
                </a:path>
                <a:path w="3250565" h="1358900">
                  <a:moveTo>
                    <a:pt x="848534" y="1016000"/>
                  </a:moveTo>
                  <a:lnTo>
                    <a:pt x="842030" y="1016000"/>
                  </a:lnTo>
                  <a:lnTo>
                    <a:pt x="839004" y="1028700"/>
                  </a:lnTo>
                  <a:lnTo>
                    <a:pt x="842630" y="1028700"/>
                  </a:lnTo>
                  <a:lnTo>
                    <a:pt x="848534" y="1016000"/>
                  </a:lnTo>
                  <a:close/>
                </a:path>
                <a:path w="3250565" h="1358900">
                  <a:moveTo>
                    <a:pt x="861876" y="1003300"/>
                  </a:moveTo>
                  <a:lnTo>
                    <a:pt x="785056" y="1003300"/>
                  </a:lnTo>
                  <a:lnTo>
                    <a:pt x="784838" y="1016000"/>
                  </a:lnTo>
                  <a:lnTo>
                    <a:pt x="848534" y="1016000"/>
                  </a:lnTo>
                  <a:lnTo>
                    <a:pt x="852340" y="1028700"/>
                  </a:lnTo>
                  <a:lnTo>
                    <a:pt x="862101" y="1003566"/>
                  </a:lnTo>
                  <a:lnTo>
                    <a:pt x="861876" y="1003300"/>
                  </a:lnTo>
                  <a:close/>
                </a:path>
                <a:path w="3250565" h="1358900">
                  <a:moveTo>
                    <a:pt x="780014" y="1003300"/>
                  </a:moveTo>
                  <a:lnTo>
                    <a:pt x="751489" y="1003300"/>
                  </a:lnTo>
                  <a:lnTo>
                    <a:pt x="746475" y="1016000"/>
                  </a:lnTo>
                  <a:lnTo>
                    <a:pt x="784838" y="1016000"/>
                  </a:lnTo>
                  <a:lnTo>
                    <a:pt x="780014" y="1003300"/>
                  </a:lnTo>
                  <a:close/>
                </a:path>
                <a:path w="3250565" h="1358900">
                  <a:moveTo>
                    <a:pt x="967166" y="965200"/>
                  </a:moveTo>
                  <a:lnTo>
                    <a:pt x="867715" y="965200"/>
                  </a:lnTo>
                  <a:lnTo>
                    <a:pt x="859650" y="977900"/>
                  </a:lnTo>
                  <a:lnTo>
                    <a:pt x="857795" y="987027"/>
                  </a:lnTo>
                  <a:lnTo>
                    <a:pt x="860556" y="990600"/>
                  </a:lnTo>
                  <a:lnTo>
                    <a:pt x="864660" y="990600"/>
                  </a:lnTo>
                  <a:lnTo>
                    <a:pt x="862205" y="1003300"/>
                  </a:lnTo>
                  <a:lnTo>
                    <a:pt x="862101" y="1003566"/>
                  </a:lnTo>
                  <a:lnTo>
                    <a:pt x="872606" y="1016000"/>
                  </a:lnTo>
                  <a:lnTo>
                    <a:pt x="881495" y="1016000"/>
                  </a:lnTo>
                  <a:lnTo>
                    <a:pt x="880050" y="1003300"/>
                  </a:lnTo>
                  <a:lnTo>
                    <a:pt x="875807" y="1003300"/>
                  </a:lnTo>
                  <a:lnTo>
                    <a:pt x="877054" y="1002647"/>
                  </a:lnTo>
                  <a:lnTo>
                    <a:pt x="890352" y="990600"/>
                  </a:lnTo>
                  <a:lnTo>
                    <a:pt x="906534" y="977900"/>
                  </a:lnTo>
                  <a:lnTo>
                    <a:pt x="959102" y="977900"/>
                  </a:lnTo>
                  <a:lnTo>
                    <a:pt x="966353" y="971745"/>
                  </a:lnTo>
                  <a:lnTo>
                    <a:pt x="967166" y="965200"/>
                  </a:lnTo>
                  <a:close/>
                </a:path>
                <a:path w="3250565" h="1358900">
                  <a:moveTo>
                    <a:pt x="918754" y="977900"/>
                  </a:moveTo>
                  <a:lnTo>
                    <a:pt x="913556" y="977900"/>
                  </a:lnTo>
                  <a:lnTo>
                    <a:pt x="900094" y="990600"/>
                  </a:lnTo>
                  <a:lnTo>
                    <a:pt x="877054" y="1002647"/>
                  </a:lnTo>
                  <a:lnTo>
                    <a:pt x="876335" y="1003300"/>
                  </a:lnTo>
                  <a:lnTo>
                    <a:pt x="881609" y="1003300"/>
                  </a:lnTo>
                  <a:lnTo>
                    <a:pt x="886258" y="1016000"/>
                  </a:lnTo>
                  <a:lnTo>
                    <a:pt x="894292" y="1016000"/>
                  </a:lnTo>
                  <a:lnTo>
                    <a:pt x="906007" y="1003300"/>
                  </a:lnTo>
                  <a:lnTo>
                    <a:pt x="907089" y="990600"/>
                  </a:lnTo>
                  <a:lnTo>
                    <a:pt x="914062" y="990600"/>
                  </a:lnTo>
                  <a:lnTo>
                    <a:pt x="918754" y="977900"/>
                  </a:lnTo>
                  <a:close/>
                </a:path>
                <a:path w="3250565" h="1358900">
                  <a:moveTo>
                    <a:pt x="857795" y="987027"/>
                  </a:moveTo>
                  <a:lnTo>
                    <a:pt x="857069" y="990600"/>
                  </a:lnTo>
                  <a:lnTo>
                    <a:pt x="857798" y="1003300"/>
                  </a:lnTo>
                  <a:lnTo>
                    <a:pt x="861876" y="1003300"/>
                  </a:lnTo>
                  <a:lnTo>
                    <a:pt x="862101" y="1003566"/>
                  </a:lnTo>
                  <a:lnTo>
                    <a:pt x="862205" y="1003300"/>
                  </a:lnTo>
                  <a:lnTo>
                    <a:pt x="864660" y="990600"/>
                  </a:lnTo>
                  <a:lnTo>
                    <a:pt x="860556" y="990600"/>
                  </a:lnTo>
                  <a:lnTo>
                    <a:pt x="857795" y="987027"/>
                  </a:lnTo>
                  <a:close/>
                </a:path>
                <a:path w="3250565" h="1358900">
                  <a:moveTo>
                    <a:pt x="796213" y="990600"/>
                  </a:moveTo>
                  <a:lnTo>
                    <a:pt x="793686" y="990600"/>
                  </a:lnTo>
                  <a:lnTo>
                    <a:pt x="790561" y="1003300"/>
                  </a:lnTo>
                  <a:lnTo>
                    <a:pt x="799926" y="1003300"/>
                  </a:lnTo>
                  <a:lnTo>
                    <a:pt x="796213" y="990600"/>
                  </a:lnTo>
                  <a:close/>
                </a:path>
                <a:path w="3250565" h="1358900">
                  <a:moveTo>
                    <a:pt x="831600" y="990600"/>
                  </a:moveTo>
                  <a:lnTo>
                    <a:pt x="800157" y="990600"/>
                  </a:lnTo>
                  <a:lnTo>
                    <a:pt x="799926" y="1003300"/>
                  </a:lnTo>
                  <a:lnTo>
                    <a:pt x="831365" y="1003300"/>
                  </a:lnTo>
                  <a:lnTo>
                    <a:pt x="831600" y="990600"/>
                  </a:lnTo>
                  <a:close/>
                </a:path>
                <a:path w="3250565" h="1358900">
                  <a:moveTo>
                    <a:pt x="845419" y="965200"/>
                  </a:moveTo>
                  <a:lnTo>
                    <a:pt x="836389" y="977900"/>
                  </a:lnTo>
                  <a:lnTo>
                    <a:pt x="826607" y="990600"/>
                  </a:lnTo>
                  <a:lnTo>
                    <a:pt x="831600" y="990600"/>
                  </a:lnTo>
                  <a:lnTo>
                    <a:pt x="831365" y="1003300"/>
                  </a:lnTo>
                  <a:lnTo>
                    <a:pt x="857798" y="1003300"/>
                  </a:lnTo>
                  <a:lnTo>
                    <a:pt x="857069" y="990600"/>
                  </a:lnTo>
                  <a:lnTo>
                    <a:pt x="857795" y="987027"/>
                  </a:lnTo>
                  <a:lnTo>
                    <a:pt x="850742" y="977900"/>
                  </a:lnTo>
                  <a:lnTo>
                    <a:pt x="845419" y="965200"/>
                  </a:lnTo>
                  <a:close/>
                </a:path>
                <a:path w="3250565" h="1358900">
                  <a:moveTo>
                    <a:pt x="877054" y="1002647"/>
                  </a:moveTo>
                  <a:lnTo>
                    <a:pt x="875807" y="1003300"/>
                  </a:lnTo>
                  <a:lnTo>
                    <a:pt x="876335" y="1003300"/>
                  </a:lnTo>
                  <a:lnTo>
                    <a:pt x="877054" y="1002647"/>
                  </a:lnTo>
                  <a:close/>
                </a:path>
                <a:path w="3250565" h="1358900">
                  <a:moveTo>
                    <a:pt x="914382" y="990600"/>
                  </a:moveTo>
                  <a:lnTo>
                    <a:pt x="911518" y="990600"/>
                  </a:lnTo>
                  <a:lnTo>
                    <a:pt x="911043" y="1003300"/>
                  </a:lnTo>
                  <a:lnTo>
                    <a:pt x="915577" y="1003300"/>
                  </a:lnTo>
                  <a:lnTo>
                    <a:pt x="914382" y="990600"/>
                  </a:lnTo>
                  <a:close/>
                </a:path>
                <a:path w="3250565" h="1358900">
                  <a:moveTo>
                    <a:pt x="931520" y="990600"/>
                  </a:moveTo>
                  <a:lnTo>
                    <a:pt x="920701" y="990600"/>
                  </a:lnTo>
                  <a:lnTo>
                    <a:pt x="926171" y="1003300"/>
                  </a:lnTo>
                  <a:lnTo>
                    <a:pt x="931520" y="990600"/>
                  </a:lnTo>
                  <a:close/>
                </a:path>
                <a:path w="3250565" h="1358900">
                  <a:moveTo>
                    <a:pt x="820964" y="977900"/>
                  </a:moveTo>
                  <a:lnTo>
                    <a:pt x="810923" y="990600"/>
                  </a:lnTo>
                  <a:lnTo>
                    <a:pt x="819024" y="990600"/>
                  </a:lnTo>
                  <a:lnTo>
                    <a:pt x="820964" y="977900"/>
                  </a:lnTo>
                  <a:close/>
                </a:path>
                <a:path w="3250565" h="1358900">
                  <a:moveTo>
                    <a:pt x="931352" y="977900"/>
                  </a:moveTo>
                  <a:lnTo>
                    <a:pt x="923917" y="977900"/>
                  </a:lnTo>
                  <a:lnTo>
                    <a:pt x="919697" y="990600"/>
                  </a:lnTo>
                  <a:lnTo>
                    <a:pt x="929551" y="990600"/>
                  </a:lnTo>
                  <a:lnTo>
                    <a:pt x="931352" y="977900"/>
                  </a:lnTo>
                  <a:close/>
                </a:path>
                <a:path w="3250565" h="1358900">
                  <a:moveTo>
                    <a:pt x="970134" y="968536"/>
                  </a:moveTo>
                  <a:lnTo>
                    <a:pt x="966353" y="971745"/>
                  </a:lnTo>
                  <a:lnTo>
                    <a:pt x="965589" y="977900"/>
                  </a:lnTo>
                  <a:lnTo>
                    <a:pt x="970588" y="977900"/>
                  </a:lnTo>
                  <a:lnTo>
                    <a:pt x="970134" y="968536"/>
                  </a:lnTo>
                  <a:close/>
                </a:path>
                <a:path w="3250565" h="1358900">
                  <a:moveTo>
                    <a:pt x="985894" y="965200"/>
                  </a:moveTo>
                  <a:lnTo>
                    <a:pt x="975213" y="965200"/>
                  </a:lnTo>
                  <a:lnTo>
                    <a:pt x="974377" y="977900"/>
                  </a:lnTo>
                  <a:lnTo>
                    <a:pt x="976971" y="977900"/>
                  </a:lnTo>
                  <a:lnTo>
                    <a:pt x="985894" y="965200"/>
                  </a:lnTo>
                  <a:close/>
                </a:path>
                <a:path w="3250565" h="1358900">
                  <a:moveTo>
                    <a:pt x="974065" y="965200"/>
                  </a:moveTo>
                  <a:lnTo>
                    <a:pt x="969973" y="965200"/>
                  </a:lnTo>
                  <a:lnTo>
                    <a:pt x="970134" y="968536"/>
                  </a:lnTo>
                  <a:lnTo>
                    <a:pt x="974065" y="965200"/>
                  </a:lnTo>
                  <a:close/>
                </a:path>
                <a:path w="3250565" h="1358900">
                  <a:moveTo>
                    <a:pt x="889167" y="962720"/>
                  </a:moveTo>
                  <a:lnTo>
                    <a:pt x="889259" y="965200"/>
                  </a:lnTo>
                  <a:lnTo>
                    <a:pt x="890926" y="965200"/>
                  </a:lnTo>
                  <a:lnTo>
                    <a:pt x="889167" y="962720"/>
                  </a:lnTo>
                  <a:close/>
                </a:path>
                <a:path w="3250565" h="1358900">
                  <a:moveTo>
                    <a:pt x="902426" y="952500"/>
                  </a:moveTo>
                  <a:lnTo>
                    <a:pt x="888788" y="952500"/>
                  </a:lnTo>
                  <a:lnTo>
                    <a:pt x="889146" y="962144"/>
                  </a:lnTo>
                  <a:lnTo>
                    <a:pt x="890926" y="965200"/>
                  </a:lnTo>
                  <a:lnTo>
                    <a:pt x="899943" y="965200"/>
                  </a:lnTo>
                  <a:lnTo>
                    <a:pt x="902426" y="952500"/>
                  </a:lnTo>
                  <a:close/>
                </a:path>
                <a:path w="3250565" h="1358900">
                  <a:moveTo>
                    <a:pt x="984096" y="952500"/>
                  </a:moveTo>
                  <a:lnTo>
                    <a:pt x="913312" y="952500"/>
                  </a:lnTo>
                  <a:lnTo>
                    <a:pt x="912549" y="965200"/>
                  </a:lnTo>
                  <a:lnTo>
                    <a:pt x="982513" y="965200"/>
                  </a:lnTo>
                  <a:lnTo>
                    <a:pt x="984096" y="952500"/>
                  </a:lnTo>
                  <a:close/>
                </a:path>
                <a:path w="3250565" h="1358900">
                  <a:moveTo>
                    <a:pt x="1014075" y="952500"/>
                  </a:moveTo>
                  <a:lnTo>
                    <a:pt x="1007915" y="952500"/>
                  </a:lnTo>
                  <a:lnTo>
                    <a:pt x="1010240" y="965200"/>
                  </a:lnTo>
                  <a:lnTo>
                    <a:pt x="1014075" y="952500"/>
                  </a:lnTo>
                  <a:close/>
                </a:path>
                <a:path w="3250565" h="1358900">
                  <a:moveTo>
                    <a:pt x="883525" y="952500"/>
                  </a:moveTo>
                  <a:lnTo>
                    <a:pt x="881916" y="952500"/>
                  </a:lnTo>
                  <a:lnTo>
                    <a:pt x="889167" y="962720"/>
                  </a:lnTo>
                  <a:lnTo>
                    <a:pt x="889146" y="962144"/>
                  </a:lnTo>
                  <a:lnTo>
                    <a:pt x="883525" y="952500"/>
                  </a:lnTo>
                  <a:close/>
                </a:path>
                <a:path w="3250565" h="1358900">
                  <a:moveTo>
                    <a:pt x="1034380" y="939800"/>
                  </a:moveTo>
                  <a:lnTo>
                    <a:pt x="915323" y="939800"/>
                  </a:lnTo>
                  <a:lnTo>
                    <a:pt x="912291" y="952500"/>
                  </a:lnTo>
                  <a:lnTo>
                    <a:pt x="1036126" y="952500"/>
                  </a:lnTo>
                  <a:lnTo>
                    <a:pt x="1034380" y="939800"/>
                  </a:lnTo>
                  <a:close/>
                </a:path>
                <a:path w="3250565" h="1358900">
                  <a:moveTo>
                    <a:pt x="943473" y="927100"/>
                  </a:moveTo>
                  <a:lnTo>
                    <a:pt x="937919" y="939800"/>
                  </a:lnTo>
                  <a:lnTo>
                    <a:pt x="943773" y="939800"/>
                  </a:lnTo>
                  <a:lnTo>
                    <a:pt x="943473" y="927100"/>
                  </a:lnTo>
                  <a:close/>
                </a:path>
                <a:path w="3250565" h="1358900">
                  <a:moveTo>
                    <a:pt x="1048247" y="927100"/>
                  </a:moveTo>
                  <a:lnTo>
                    <a:pt x="950000" y="927100"/>
                  </a:lnTo>
                  <a:lnTo>
                    <a:pt x="943773" y="939800"/>
                  </a:lnTo>
                  <a:lnTo>
                    <a:pt x="1033977" y="939800"/>
                  </a:lnTo>
                  <a:lnTo>
                    <a:pt x="1048247" y="927100"/>
                  </a:lnTo>
                  <a:close/>
                </a:path>
                <a:path w="3250565" h="1358900">
                  <a:moveTo>
                    <a:pt x="1067634" y="927100"/>
                  </a:moveTo>
                  <a:lnTo>
                    <a:pt x="1048247" y="927100"/>
                  </a:lnTo>
                  <a:lnTo>
                    <a:pt x="1051011" y="939800"/>
                  </a:lnTo>
                  <a:lnTo>
                    <a:pt x="1064067" y="939800"/>
                  </a:lnTo>
                  <a:lnTo>
                    <a:pt x="1067634" y="927100"/>
                  </a:lnTo>
                  <a:close/>
                </a:path>
                <a:path w="3250565" h="1358900">
                  <a:moveTo>
                    <a:pt x="1078897" y="914400"/>
                  </a:moveTo>
                  <a:lnTo>
                    <a:pt x="974854" y="914400"/>
                  </a:lnTo>
                  <a:lnTo>
                    <a:pt x="975766" y="927100"/>
                  </a:lnTo>
                  <a:lnTo>
                    <a:pt x="1067905" y="927100"/>
                  </a:lnTo>
                  <a:lnTo>
                    <a:pt x="1069756" y="939800"/>
                  </a:lnTo>
                  <a:lnTo>
                    <a:pt x="1078062" y="927100"/>
                  </a:lnTo>
                  <a:lnTo>
                    <a:pt x="1078897" y="914400"/>
                  </a:lnTo>
                  <a:close/>
                </a:path>
                <a:path w="3250565" h="1358900">
                  <a:moveTo>
                    <a:pt x="1081002" y="927100"/>
                  </a:moveTo>
                  <a:lnTo>
                    <a:pt x="1079894" y="927100"/>
                  </a:lnTo>
                  <a:lnTo>
                    <a:pt x="1076611" y="939800"/>
                  </a:lnTo>
                  <a:lnTo>
                    <a:pt x="1079915" y="939800"/>
                  </a:lnTo>
                  <a:lnTo>
                    <a:pt x="1081002" y="927100"/>
                  </a:lnTo>
                  <a:close/>
                </a:path>
                <a:path w="3250565" h="1358900">
                  <a:moveTo>
                    <a:pt x="1091723" y="914400"/>
                  </a:moveTo>
                  <a:lnTo>
                    <a:pt x="1078897" y="914400"/>
                  </a:lnTo>
                  <a:lnTo>
                    <a:pt x="1079864" y="927100"/>
                  </a:lnTo>
                  <a:lnTo>
                    <a:pt x="1093895" y="927100"/>
                  </a:lnTo>
                  <a:lnTo>
                    <a:pt x="1091723" y="914400"/>
                  </a:lnTo>
                  <a:close/>
                </a:path>
                <a:path w="3250565" h="1358900">
                  <a:moveTo>
                    <a:pt x="987859" y="901700"/>
                  </a:moveTo>
                  <a:lnTo>
                    <a:pt x="986005" y="914400"/>
                  </a:lnTo>
                  <a:lnTo>
                    <a:pt x="994837" y="914400"/>
                  </a:lnTo>
                  <a:lnTo>
                    <a:pt x="987859" y="901700"/>
                  </a:lnTo>
                  <a:close/>
                </a:path>
                <a:path w="3250565" h="1358900">
                  <a:moveTo>
                    <a:pt x="1036106" y="901700"/>
                  </a:moveTo>
                  <a:lnTo>
                    <a:pt x="1006004" y="901700"/>
                  </a:lnTo>
                  <a:lnTo>
                    <a:pt x="998875" y="914400"/>
                  </a:lnTo>
                  <a:lnTo>
                    <a:pt x="1037573" y="914400"/>
                  </a:lnTo>
                  <a:lnTo>
                    <a:pt x="1036106" y="901700"/>
                  </a:lnTo>
                  <a:close/>
                </a:path>
                <a:path w="3250565" h="1358900">
                  <a:moveTo>
                    <a:pt x="1045812" y="901700"/>
                  </a:moveTo>
                  <a:lnTo>
                    <a:pt x="1036106" y="901700"/>
                  </a:lnTo>
                  <a:lnTo>
                    <a:pt x="1047517" y="914400"/>
                  </a:lnTo>
                  <a:lnTo>
                    <a:pt x="1045812" y="901700"/>
                  </a:lnTo>
                  <a:close/>
                </a:path>
                <a:path w="3250565" h="1358900">
                  <a:moveTo>
                    <a:pt x="1079699" y="901700"/>
                  </a:moveTo>
                  <a:lnTo>
                    <a:pt x="1051219" y="901700"/>
                  </a:lnTo>
                  <a:lnTo>
                    <a:pt x="1057870" y="914400"/>
                  </a:lnTo>
                  <a:lnTo>
                    <a:pt x="1079463" y="914400"/>
                  </a:lnTo>
                  <a:lnTo>
                    <a:pt x="1079699" y="901700"/>
                  </a:lnTo>
                  <a:close/>
                </a:path>
                <a:path w="3250565" h="1358900">
                  <a:moveTo>
                    <a:pt x="1112272" y="901700"/>
                  </a:moveTo>
                  <a:lnTo>
                    <a:pt x="1092412" y="901700"/>
                  </a:lnTo>
                  <a:lnTo>
                    <a:pt x="1089232" y="914400"/>
                  </a:lnTo>
                  <a:lnTo>
                    <a:pt x="1094775" y="914400"/>
                  </a:lnTo>
                  <a:lnTo>
                    <a:pt x="1112272" y="901700"/>
                  </a:lnTo>
                  <a:close/>
                </a:path>
                <a:path w="3250565" h="1358900">
                  <a:moveTo>
                    <a:pt x="1126378" y="901700"/>
                  </a:moveTo>
                  <a:lnTo>
                    <a:pt x="1112272" y="901700"/>
                  </a:lnTo>
                  <a:lnTo>
                    <a:pt x="1105960" y="914400"/>
                  </a:lnTo>
                  <a:lnTo>
                    <a:pt x="1121612" y="914400"/>
                  </a:lnTo>
                  <a:lnTo>
                    <a:pt x="1126378" y="901700"/>
                  </a:lnTo>
                  <a:close/>
                </a:path>
                <a:path w="3250565" h="1358900">
                  <a:moveTo>
                    <a:pt x="1142153" y="901700"/>
                  </a:moveTo>
                  <a:lnTo>
                    <a:pt x="1133227" y="901700"/>
                  </a:lnTo>
                  <a:lnTo>
                    <a:pt x="1139699" y="914400"/>
                  </a:lnTo>
                  <a:lnTo>
                    <a:pt x="1142153" y="901700"/>
                  </a:lnTo>
                  <a:close/>
                </a:path>
                <a:path w="3250565" h="1358900">
                  <a:moveTo>
                    <a:pt x="1161610" y="876300"/>
                  </a:moveTo>
                  <a:lnTo>
                    <a:pt x="1073153" y="876300"/>
                  </a:lnTo>
                  <a:lnTo>
                    <a:pt x="1049719" y="889000"/>
                  </a:lnTo>
                  <a:lnTo>
                    <a:pt x="1045455" y="901700"/>
                  </a:lnTo>
                  <a:lnTo>
                    <a:pt x="1133416" y="901700"/>
                  </a:lnTo>
                  <a:lnTo>
                    <a:pt x="1132784" y="889000"/>
                  </a:lnTo>
                  <a:lnTo>
                    <a:pt x="1147001" y="889000"/>
                  </a:lnTo>
                  <a:lnTo>
                    <a:pt x="1161610" y="876300"/>
                  </a:lnTo>
                  <a:close/>
                </a:path>
                <a:path w="3250565" h="1358900">
                  <a:moveTo>
                    <a:pt x="1142503" y="889000"/>
                  </a:moveTo>
                  <a:lnTo>
                    <a:pt x="1132784" y="889000"/>
                  </a:lnTo>
                  <a:lnTo>
                    <a:pt x="1134417" y="901700"/>
                  </a:lnTo>
                  <a:lnTo>
                    <a:pt x="1142503" y="889000"/>
                  </a:lnTo>
                  <a:close/>
                </a:path>
                <a:path w="3250565" h="1358900">
                  <a:moveTo>
                    <a:pt x="1183182" y="876300"/>
                  </a:moveTo>
                  <a:lnTo>
                    <a:pt x="1161610" y="876300"/>
                  </a:lnTo>
                  <a:lnTo>
                    <a:pt x="1158382" y="889000"/>
                  </a:lnTo>
                  <a:lnTo>
                    <a:pt x="1170948" y="889000"/>
                  </a:lnTo>
                  <a:lnTo>
                    <a:pt x="1183182" y="876300"/>
                  </a:lnTo>
                  <a:close/>
                </a:path>
                <a:path w="3250565" h="1358900">
                  <a:moveTo>
                    <a:pt x="1190692" y="876300"/>
                  </a:moveTo>
                  <a:lnTo>
                    <a:pt x="1183182" y="876300"/>
                  </a:lnTo>
                  <a:lnTo>
                    <a:pt x="1178954" y="889000"/>
                  </a:lnTo>
                  <a:lnTo>
                    <a:pt x="1187399" y="889000"/>
                  </a:lnTo>
                  <a:lnTo>
                    <a:pt x="1190692" y="876300"/>
                  </a:lnTo>
                  <a:close/>
                </a:path>
                <a:path w="3250565" h="1358900">
                  <a:moveTo>
                    <a:pt x="1201411" y="863600"/>
                  </a:moveTo>
                  <a:lnTo>
                    <a:pt x="1104531" y="863600"/>
                  </a:lnTo>
                  <a:lnTo>
                    <a:pt x="1095392" y="876300"/>
                  </a:lnTo>
                  <a:lnTo>
                    <a:pt x="1190692" y="876300"/>
                  </a:lnTo>
                  <a:lnTo>
                    <a:pt x="1191786" y="889000"/>
                  </a:lnTo>
                  <a:lnTo>
                    <a:pt x="1196190" y="889000"/>
                  </a:lnTo>
                  <a:lnTo>
                    <a:pt x="1196559" y="876300"/>
                  </a:lnTo>
                  <a:lnTo>
                    <a:pt x="1201411" y="863600"/>
                  </a:lnTo>
                  <a:close/>
                </a:path>
                <a:path w="3250565" h="1358900">
                  <a:moveTo>
                    <a:pt x="1211043" y="876300"/>
                  </a:moveTo>
                  <a:lnTo>
                    <a:pt x="1207769" y="876300"/>
                  </a:lnTo>
                  <a:lnTo>
                    <a:pt x="1205619" y="889000"/>
                  </a:lnTo>
                  <a:lnTo>
                    <a:pt x="1211043" y="876300"/>
                  </a:lnTo>
                  <a:close/>
                </a:path>
                <a:path w="3250565" h="1358900">
                  <a:moveTo>
                    <a:pt x="1212109" y="863600"/>
                  </a:moveTo>
                  <a:lnTo>
                    <a:pt x="1210061" y="863600"/>
                  </a:lnTo>
                  <a:lnTo>
                    <a:pt x="1204259" y="876300"/>
                  </a:lnTo>
                  <a:lnTo>
                    <a:pt x="1216159" y="876300"/>
                  </a:lnTo>
                  <a:lnTo>
                    <a:pt x="1212109" y="863600"/>
                  </a:lnTo>
                  <a:close/>
                </a:path>
                <a:path w="3250565" h="1358900">
                  <a:moveTo>
                    <a:pt x="1231410" y="863600"/>
                  </a:moveTo>
                  <a:lnTo>
                    <a:pt x="1224468" y="863600"/>
                  </a:lnTo>
                  <a:lnTo>
                    <a:pt x="1216159" y="876300"/>
                  </a:lnTo>
                  <a:lnTo>
                    <a:pt x="1223137" y="876300"/>
                  </a:lnTo>
                  <a:lnTo>
                    <a:pt x="1231410" y="863600"/>
                  </a:lnTo>
                  <a:close/>
                </a:path>
                <a:path w="3250565" h="1358900">
                  <a:moveTo>
                    <a:pt x="1243604" y="863600"/>
                  </a:moveTo>
                  <a:lnTo>
                    <a:pt x="1234680" y="863600"/>
                  </a:lnTo>
                  <a:lnTo>
                    <a:pt x="1241258" y="876300"/>
                  </a:lnTo>
                  <a:lnTo>
                    <a:pt x="1243604" y="863600"/>
                  </a:lnTo>
                  <a:close/>
                </a:path>
                <a:path w="3250565" h="1358900">
                  <a:moveTo>
                    <a:pt x="1155398" y="850900"/>
                  </a:moveTo>
                  <a:lnTo>
                    <a:pt x="1140057" y="850900"/>
                  </a:lnTo>
                  <a:lnTo>
                    <a:pt x="1123975" y="863600"/>
                  </a:lnTo>
                  <a:lnTo>
                    <a:pt x="1148446" y="863600"/>
                  </a:lnTo>
                  <a:lnTo>
                    <a:pt x="1155398" y="850900"/>
                  </a:lnTo>
                  <a:close/>
                </a:path>
                <a:path w="3250565" h="1358900">
                  <a:moveTo>
                    <a:pt x="1166353" y="850900"/>
                  </a:moveTo>
                  <a:lnTo>
                    <a:pt x="1156534" y="850900"/>
                  </a:lnTo>
                  <a:lnTo>
                    <a:pt x="1148446" y="863600"/>
                  </a:lnTo>
                  <a:lnTo>
                    <a:pt x="1164598" y="863600"/>
                  </a:lnTo>
                  <a:lnTo>
                    <a:pt x="1166353" y="850900"/>
                  </a:lnTo>
                  <a:close/>
                </a:path>
                <a:path w="3250565" h="1358900">
                  <a:moveTo>
                    <a:pt x="1232959" y="850900"/>
                  </a:moveTo>
                  <a:lnTo>
                    <a:pt x="1180833" y="850900"/>
                  </a:lnTo>
                  <a:lnTo>
                    <a:pt x="1164598" y="863600"/>
                  </a:lnTo>
                  <a:lnTo>
                    <a:pt x="1229539" y="863600"/>
                  </a:lnTo>
                  <a:lnTo>
                    <a:pt x="1232959" y="850900"/>
                  </a:lnTo>
                  <a:close/>
                </a:path>
                <a:path w="3250565" h="1358900">
                  <a:moveTo>
                    <a:pt x="1241772" y="831549"/>
                  </a:moveTo>
                  <a:lnTo>
                    <a:pt x="1241801" y="838200"/>
                  </a:lnTo>
                  <a:lnTo>
                    <a:pt x="1245054" y="850900"/>
                  </a:lnTo>
                  <a:lnTo>
                    <a:pt x="1232959" y="850900"/>
                  </a:lnTo>
                  <a:lnTo>
                    <a:pt x="1235491" y="863600"/>
                  </a:lnTo>
                  <a:lnTo>
                    <a:pt x="1253957" y="863600"/>
                  </a:lnTo>
                  <a:lnTo>
                    <a:pt x="1247385" y="850900"/>
                  </a:lnTo>
                  <a:lnTo>
                    <a:pt x="1244299" y="838200"/>
                  </a:lnTo>
                  <a:lnTo>
                    <a:pt x="1241772" y="831549"/>
                  </a:lnTo>
                  <a:close/>
                </a:path>
                <a:path w="3250565" h="1358900">
                  <a:moveTo>
                    <a:pt x="1268486" y="850900"/>
                  </a:moveTo>
                  <a:lnTo>
                    <a:pt x="1252367" y="850900"/>
                  </a:lnTo>
                  <a:lnTo>
                    <a:pt x="1264604" y="863600"/>
                  </a:lnTo>
                  <a:lnTo>
                    <a:pt x="1265504" y="863600"/>
                  </a:lnTo>
                  <a:lnTo>
                    <a:pt x="1268690" y="852931"/>
                  </a:lnTo>
                  <a:lnTo>
                    <a:pt x="1268486" y="850900"/>
                  </a:lnTo>
                  <a:close/>
                </a:path>
                <a:path w="3250565" h="1358900">
                  <a:moveTo>
                    <a:pt x="1273805" y="850900"/>
                  </a:moveTo>
                  <a:lnTo>
                    <a:pt x="1269297" y="850900"/>
                  </a:lnTo>
                  <a:lnTo>
                    <a:pt x="1268690" y="852931"/>
                  </a:lnTo>
                  <a:lnTo>
                    <a:pt x="1269760" y="863600"/>
                  </a:lnTo>
                  <a:lnTo>
                    <a:pt x="1273805" y="850900"/>
                  </a:lnTo>
                  <a:close/>
                </a:path>
                <a:path w="3250565" h="1358900">
                  <a:moveTo>
                    <a:pt x="1151969" y="850197"/>
                  </a:moveTo>
                  <a:lnTo>
                    <a:pt x="1151417" y="850900"/>
                  </a:lnTo>
                  <a:lnTo>
                    <a:pt x="1151709" y="850900"/>
                  </a:lnTo>
                  <a:lnTo>
                    <a:pt x="1151969" y="850197"/>
                  </a:lnTo>
                  <a:close/>
                </a:path>
                <a:path w="3250565" h="1358900">
                  <a:moveTo>
                    <a:pt x="1169937" y="838200"/>
                  </a:moveTo>
                  <a:lnTo>
                    <a:pt x="1161389" y="838200"/>
                  </a:lnTo>
                  <a:lnTo>
                    <a:pt x="1154297" y="847231"/>
                  </a:lnTo>
                  <a:lnTo>
                    <a:pt x="1153571" y="850900"/>
                  </a:lnTo>
                  <a:lnTo>
                    <a:pt x="1171055" y="850900"/>
                  </a:lnTo>
                  <a:lnTo>
                    <a:pt x="1169937" y="838200"/>
                  </a:lnTo>
                  <a:close/>
                </a:path>
                <a:path w="3250565" h="1358900">
                  <a:moveTo>
                    <a:pt x="1239474" y="825500"/>
                  </a:moveTo>
                  <a:lnTo>
                    <a:pt x="1201967" y="825500"/>
                  </a:lnTo>
                  <a:lnTo>
                    <a:pt x="1201868" y="838200"/>
                  </a:lnTo>
                  <a:lnTo>
                    <a:pt x="1181945" y="838200"/>
                  </a:lnTo>
                  <a:lnTo>
                    <a:pt x="1172480" y="850900"/>
                  </a:lnTo>
                  <a:lnTo>
                    <a:pt x="1245054" y="850900"/>
                  </a:lnTo>
                  <a:lnTo>
                    <a:pt x="1241801" y="838200"/>
                  </a:lnTo>
                  <a:lnTo>
                    <a:pt x="1241772" y="831549"/>
                  </a:lnTo>
                  <a:lnTo>
                    <a:pt x="1239474" y="825500"/>
                  </a:lnTo>
                  <a:close/>
                </a:path>
                <a:path w="3250565" h="1358900">
                  <a:moveTo>
                    <a:pt x="1295447" y="825500"/>
                  </a:moveTo>
                  <a:lnTo>
                    <a:pt x="1241746" y="825500"/>
                  </a:lnTo>
                  <a:lnTo>
                    <a:pt x="1241772" y="831549"/>
                  </a:lnTo>
                  <a:lnTo>
                    <a:pt x="1244299" y="838200"/>
                  </a:lnTo>
                  <a:lnTo>
                    <a:pt x="1247385" y="850900"/>
                  </a:lnTo>
                  <a:lnTo>
                    <a:pt x="1280853" y="850900"/>
                  </a:lnTo>
                  <a:lnTo>
                    <a:pt x="1274182" y="838200"/>
                  </a:lnTo>
                  <a:lnTo>
                    <a:pt x="1288148" y="838200"/>
                  </a:lnTo>
                  <a:lnTo>
                    <a:pt x="1295447" y="825500"/>
                  </a:lnTo>
                  <a:close/>
                </a:path>
                <a:path w="3250565" h="1358900">
                  <a:moveTo>
                    <a:pt x="1288148" y="838200"/>
                  </a:moveTo>
                  <a:lnTo>
                    <a:pt x="1278689" y="838200"/>
                  </a:lnTo>
                  <a:lnTo>
                    <a:pt x="1280853" y="850900"/>
                  </a:lnTo>
                  <a:lnTo>
                    <a:pt x="1283387" y="850900"/>
                  </a:lnTo>
                  <a:lnTo>
                    <a:pt x="1288148" y="838200"/>
                  </a:lnTo>
                  <a:close/>
                </a:path>
                <a:path w="3250565" h="1358900">
                  <a:moveTo>
                    <a:pt x="1155711" y="840091"/>
                  </a:moveTo>
                  <a:lnTo>
                    <a:pt x="1151969" y="850197"/>
                  </a:lnTo>
                  <a:lnTo>
                    <a:pt x="1154297" y="847231"/>
                  </a:lnTo>
                  <a:lnTo>
                    <a:pt x="1155711" y="840091"/>
                  </a:lnTo>
                  <a:close/>
                </a:path>
                <a:path w="3250565" h="1358900">
                  <a:moveTo>
                    <a:pt x="1156412" y="838200"/>
                  </a:moveTo>
                  <a:lnTo>
                    <a:pt x="1156086" y="838200"/>
                  </a:lnTo>
                  <a:lnTo>
                    <a:pt x="1155711" y="840091"/>
                  </a:lnTo>
                  <a:lnTo>
                    <a:pt x="1156412" y="838200"/>
                  </a:lnTo>
                  <a:close/>
                </a:path>
                <a:path w="3250565" h="1358900">
                  <a:moveTo>
                    <a:pt x="1201967" y="825500"/>
                  </a:moveTo>
                  <a:lnTo>
                    <a:pt x="1194035" y="825500"/>
                  </a:lnTo>
                  <a:lnTo>
                    <a:pt x="1183735" y="838200"/>
                  </a:lnTo>
                  <a:lnTo>
                    <a:pt x="1198145" y="838200"/>
                  </a:lnTo>
                  <a:lnTo>
                    <a:pt x="1201967" y="825500"/>
                  </a:lnTo>
                  <a:close/>
                </a:path>
                <a:path w="3250565" h="1358900">
                  <a:moveTo>
                    <a:pt x="1312883" y="825500"/>
                  </a:moveTo>
                  <a:lnTo>
                    <a:pt x="1295447" y="825500"/>
                  </a:lnTo>
                  <a:lnTo>
                    <a:pt x="1304319" y="838200"/>
                  </a:lnTo>
                  <a:lnTo>
                    <a:pt x="1311290" y="838200"/>
                  </a:lnTo>
                  <a:lnTo>
                    <a:pt x="1312883" y="825500"/>
                  </a:lnTo>
                  <a:close/>
                </a:path>
                <a:path w="3250565" h="1358900">
                  <a:moveTo>
                    <a:pt x="1220520" y="812800"/>
                  </a:moveTo>
                  <a:lnTo>
                    <a:pt x="1215804" y="825500"/>
                  </a:lnTo>
                  <a:lnTo>
                    <a:pt x="1227682" y="825500"/>
                  </a:lnTo>
                  <a:lnTo>
                    <a:pt x="1220520" y="812800"/>
                  </a:lnTo>
                  <a:close/>
                </a:path>
                <a:path w="3250565" h="1358900">
                  <a:moveTo>
                    <a:pt x="1328750" y="812800"/>
                  </a:moveTo>
                  <a:lnTo>
                    <a:pt x="1240196" y="812800"/>
                  </a:lnTo>
                  <a:lnTo>
                    <a:pt x="1239804" y="825500"/>
                  </a:lnTo>
                  <a:lnTo>
                    <a:pt x="1329183" y="825500"/>
                  </a:lnTo>
                  <a:lnTo>
                    <a:pt x="1328750" y="812800"/>
                  </a:lnTo>
                  <a:close/>
                </a:path>
                <a:path w="3250565" h="1358900">
                  <a:moveTo>
                    <a:pt x="1347336" y="812800"/>
                  </a:moveTo>
                  <a:lnTo>
                    <a:pt x="1328750" y="812800"/>
                  </a:lnTo>
                  <a:lnTo>
                    <a:pt x="1329183" y="825500"/>
                  </a:lnTo>
                  <a:lnTo>
                    <a:pt x="1340424" y="825500"/>
                  </a:lnTo>
                  <a:lnTo>
                    <a:pt x="1347336" y="812800"/>
                  </a:lnTo>
                  <a:close/>
                </a:path>
                <a:path w="3250565" h="1358900">
                  <a:moveTo>
                    <a:pt x="1355064" y="812800"/>
                  </a:moveTo>
                  <a:lnTo>
                    <a:pt x="1352717" y="825500"/>
                  </a:lnTo>
                  <a:lnTo>
                    <a:pt x="1356519" y="825500"/>
                  </a:lnTo>
                  <a:lnTo>
                    <a:pt x="1355064" y="812800"/>
                  </a:lnTo>
                  <a:close/>
                </a:path>
                <a:path w="3250565" h="1358900">
                  <a:moveTo>
                    <a:pt x="1327515" y="800100"/>
                  </a:moveTo>
                  <a:lnTo>
                    <a:pt x="1263565" y="800100"/>
                  </a:lnTo>
                  <a:lnTo>
                    <a:pt x="1263764" y="812800"/>
                  </a:lnTo>
                  <a:lnTo>
                    <a:pt x="1316925" y="812800"/>
                  </a:lnTo>
                  <a:lnTo>
                    <a:pt x="1327515" y="800100"/>
                  </a:lnTo>
                  <a:close/>
                </a:path>
                <a:path w="3250565" h="1358900">
                  <a:moveTo>
                    <a:pt x="1355639" y="800100"/>
                  </a:moveTo>
                  <a:lnTo>
                    <a:pt x="1327515" y="800100"/>
                  </a:lnTo>
                  <a:lnTo>
                    <a:pt x="1328086" y="812800"/>
                  </a:lnTo>
                  <a:lnTo>
                    <a:pt x="1337554" y="812800"/>
                  </a:lnTo>
                  <a:lnTo>
                    <a:pt x="1355639" y="800100"/>
                  </a:lnTo>
                  <a:close/>
                </a:path>
                <a:path w="3250565" h="1358900">
                  <a:moveTo>
                    <a:pt x="1373034" y="800337"/>
                  </a:moveTo>
                  <a:lnTo>
                    <a:pt x="1362021" y="812800"/>
                  </a:lnTo>
                  <a:lnTo>
                    <a:pt x="1367372" y="812800"/>
                  </a:lnTo>
                  <a:lnTo>
                    <a:pt x="1373034" y="800337"/>
                  </a:lnTo>
                  <a:close/>
                </a:path>
                <a:path w="3250565" h="1358900">
                  <a:moveTo>
                    <a:pt x="1399293" y="800100"/>
                  </a:moveTo>
                  <a:lnTo>
                    <a:pt x="1379174" y="800100"/>
                  </a:lnTo>
                  <a:lnTo>
                    <a:pt x="1373664" y="812800"/>
                  </a:lnTo>
                  <a:lnTo>
                    <a:pt x="1386243" y="812800"/>
                  </a:lnTo>
                  <a:lnTo>
                    <a:pt x="1399293" y="800100"/>
                  </a:lnTo>
                  <a:close/>
                </a:path>
                <a:path w="3250565" h="1358900">
                  <a:moveTo>
                    <a:pt x="1373244" y="800100"/>
                  </a:moveTo>
                  <a:lnTo>
                    <a:pt x="1373034" y="800337"/>
                  </a:lnTo>
                  <a:lnTo>
                    <a:pt x="1373244" y="800100"/>
                  </a:lnTo>
                  <a:close/>
                </a:path>
                <a:path w="3250565" h="1358900">
                  <a:moveTo>
                    <a:pt x="1391631" y="787400"/>
                  </a:moveTo>
                  <a:lnTo>
                    <a:pt x="1288462" y="787400"/>
                  </a:lnTo>
                  <a:lnTo>
                    <a:pt x="1285306" y="800100"/>
                  </a:lnTo>
                  <a:lnTo>
                    <a:pt x="1388900" y="800100"/>
                  </a:lnTo>
                  <a:lnTo>
                    <a:pt x="1391631" y="787400"/>
                  </a:lnTo>
                  <a:close/>
                </a:path>
                <a:path w="3250565" h="1358900">
                  <a:moveTo>
                    <a:pt x="1399427" y="787400"/>
                  </a:moveTo>
                  <a:lnTo>
                    <a:pt x="1394550" y="800100"/>
                  </a:lnTo>
                  <a:lnTo>
                    <a:pt x="1402250" y="800100"/>
                  </a:lnTo>
                  <a:lnTo>
                    <a:pt x="1399427" y="787400"/>
                  </a:lnTo>
                  <a:close/>
                </a:path>
                <a:path w="3250565" h="1358900">
                  <a:moveTo>
                    <a:pt x="1410555" y="799279"/>
                  </a:moveTo>
                  <a:lnTo>
                    <a:pt x="1409953" y="800100"/>
                  </a:lnTo>
                  <a:lnTo>
                    <a:pt x="1411175" y="800100"/>
                  </a:lnTo>
                  <a:lnTo>
                    <a:pt x="1410555" y="799279"/>
                  </a:lnTo>
                  <a:close/>
                </a:path>
                <a:path w="3250565" h="1358900">
                  <a:moveTo>
                    <a:pt x="1419275" y="787400"/>
                  </a:moveTo>
                  <a:lnTo>
                    <a:pt x="1401585" y="787400"/>
                  </a:lnTo>
                  <a:lnTo>
                    <a:pt x="1410555" y="799279"/>
                  </a:lnTo>
                  <a:lnTo>
                    <a:pt x="1419275" y="787400"/>
                  </a:lnTo>
                  <a:close/>
                </a:path>
                <a:path w="3250565" h="1358900">
                  <a:moveTo>
                    <a:pt x="1421303" y="774700"/>
                  </a:moveTo>
                  <a:lnTo>
                    <a:pt x="1320849" y="774700"/>
                  </a:lnTo>
                  <a:lnTo>
                    <a:pt x="1312913" y="787400"/>
                  </a:lnTo>
                  <a:lnTo>
                    <a:pt x="1421897" y="787400"/>
                  </a:lnTo>
                  <a:lnTo>
                    <a:pt x="1421303" y="774700"/>
                  </a:lnTo>
                  <a:close/>
                </a:path>
                <a:path w="3250565" h="1358900">
                  <a:moveTo>
                    <a:pt x="1438311" y="774700"/>
                  </a:moveTo>
                  <a:lnTo>
                    <a:pt x="1424237" y="774700"/>
                  </a:lnTo>
                  <a:lnTo>
                    <a:pt x="1421897" y="787400"/>
                  </a:lnTo>
                  <a:lnTo>
                    <a:pt x="1429146" y="787400"/>
                  </a:lnTo>
                  <a:lnTo>
                    <a:pt x="1438311" y="774700"/>
                  </a:lnTo>
                  <a:close/>
                </a:path>
                <a:path w="3250565" h="1358900">
                  <a:moveTo>
                    <a:pt x="1369206" y="762000"/>
                  </a:moveTo>
                  <a:lnTo>
                    <a:pt x="1354822" y="762000"/>
                  </a:lnTo>
                  <a:lnTo>
                    <a:pt x="1336300" y="774700"/>
                  </a:lnTo>
                  <a:lnTo>
                    <a:pt x="1357463" y="774700"/>
                  </a:lnTo>
                  <a:lnTo>
                    <a:pt x="1369206" y="762000"/>
                  </a:lnTo>
                  <a:close/>
                </a:path>
                <a:path w="3250565" h="1358900">
                  <a:moveTo>
                    <a:pt x="1444303" y="762000"/>
                  </a:moveTo>
                  <a:lnTo>
                    <a:pt x="1372345" y="762000"/>
                  </a:lnTo>
                  <a:lnTo>
                    <a:pt x="1368373" y="774700"/>
                  </a:lnTo>
                  <a:lnTo>
                    <a:pt x="1440223" y="774700"/>
                  </a:lnTo>
                  <a:lnTo>
                    <a:pt x="1444303" y="762000"/>
                  </a:lnTo>
                  <a:close/>
                </a:path>
                <a:path w="3250565" h="1358900">
                  <a:moveTo>
                    <a:pt x="1454447" y="762000"/>
                  </a:moveTo>
                  <a:lnTo>
                    <a:pt x="1447978" y="762000"/>
                  </a:lnTo>
                  <a:lnTo>
                    <a:pt x="1443491" y="774700"/>
                  </a:lnTo>
                  <a:lnTo>
                    <a:pt x="1446793" y="774700"/>
                  </a:lnTo>
                  <a:lnTo>
                    <a:pt x="1454447" y="762000"/>
                  </a:lnTo>
                  <a:close/>
                </a:path>
                <a:path w="3250565" h="1358900">
                  <a:moveTo>
                    <a:pt x="1468991" y="762000"/>
                  </a:moveTo>
                  <a:lnTo>
                    <a:pt x="1459039" y="762000"/>
                  </a:lnTo>
                  <a:lnTo>
                    <a:pt x="1458336" y="774700"/>
                  </a:lnTo>
                  <a:lnTo>
                    <a:pt x="1464786" y="774700"/>
                  </a:lnTo>
                  <a:lnTo>
                    <a:pt x="1468991" y="762000"/>
                  </a:lnTo>
                  <a:close/>
                </a:path>
                <a:path w="3250565" h="1358900">
                  <a:moveTo>
                    <a:pt x="1488549" y="762000"/>
                  </a:moveTo>
                  <a:lnTo>
                    <a:pt x="1468991" y="762000"/>
                  </a:lnTo>
                  <a:lnTo>
                    <a:pt x="1470324" y="774700"/>
                  </a:lnTo>
                  <a:lnTo>
                    <a:pt x="1476955" y="774700"/>
                  </a:lnTo>
                  <a:lnTo>
                    <a:pt x="1488549" y="762000"/>
                  </a:lnTo>
                  <a:close/>
                </a:path>
                <a:path w="3250565" h="1358900">
                  <a:moveTo>
                    <a:pt x="1417300" y="736600"/>
                  </a:moveTo>
                  <a:lnTo>
                    <a:pt x="1406224" y="736600"/>
                  </a:lnTo>
                  <a:lnTo>
                    <a:pt x="1395222" y="749300"/>
                  </a:lnTo>
                  <a:lnTo>
                    <a:pt x="1384840" y="762000"/>
                  </a:lnTo>
                  <a:lnTo>
                    <a:pt x="1453871" y="762000"/>
                  </a:lnTo>
                  <a:lnTo>
                    <a:pt x="1454132" y="749300"/>
                  </a:lnTo>
                  <a:lnTo>
                    <a:pt x="1415941" y="749300"/>
                  </a:lnTo>
                  <a:lnTo>
                    <a:pt x="1417300" y="736600"/>
                  </a:lnTo>
                  <a:close/>
                </a:path>
                <a:path w="3250565" h="1358900">
                  <a:moveTo>
                    <a:pt x="1493924" y="749300"/>
                  </a:moveTo>
                  <a:lnTo>
                    <a:pt x="1454132" y="749300"/>
                  </a:lnTo>
                  <a:lnTo>
                    <a:pt x="1453871" y="762000"/>
                  </a:lnTo>
                  <a:lnTo>
                    <a:pt x="1490615" y="762000"/>
                  </a:lnTo>
                  <a:lnTo>
                    <a:pt x="1493924" y="749300"/>
                  </a:lnTo>
                  <a:close/>
                </a:path>
                <a:path w="3250565" h="1358900">
                  <a:moveTo>
                    <a:pt x="1494415" y="761738"/>
                  </a:moveTo>
                  <a:lnTo>
                    <a:pt x="1494233" y="762000"/>
                  </a:lnTo>
                  <a:lnTo>
                    <a:pt x="1494415" y="761738"/>
                  </a:lnTo>
                  <a:close/>
                </a:path>
                <a:path w="3250565" h="1358900">
                  <a:moveTo>
                    <a:pt x="1511603" y="749300"/>
                  </a:moveTo>
                  <a:lnTo>
                    <a:pt x="1506884" y="749300"/>
                  </a:lnTo>
                  <a:lnTo>
                    <a:pt x="1502617" y="762000"/>
                  </a:lnTo>
                  <a:lnTo>
                    <a:pt x="1511603" y="749300"/>
                  </a:lnTo>
                  <a:close/>
                </a:path>
                <a:path w="3250565" h="1358900">
                  <a:moveTo>
                    <a:pt x="1503092" y="749300"/>
                  </a:moveTo>
                  <a:lnTo>
                    <a:pt x="1500180" y="749300"/>
                  </a:lnTo>
                  <a:lnTo>
                    <a:pt x="1494415" y="761738"/>
                  </a:lnTo>
                  <a:lnTo>
                    <a:pt x="1503092" y="749300"/>
                  </a:lnTo>
                  <a:close/>
                </a:path>
                <a:path w="3250565" h="1358900">
                  <a:moveTo>
                    <a:pt x="1441092" y="737761"/>
                  </a:moveTo>
                  <a:lnTo>
                    <a:pt x="1440045" y="749300"/>
                  </a:lnTo>
                  <a:lnTo>
                    <a:pt x="1448656" y="749300"/>
                  </a:lnTo>
                  <a:lnTo>
                    <a:pt x="1441092" y="737761"/>
                  </a:lnTo>
                  <a:close/>
                </a:path>
                <a:path w="3250565" h="1358900">
                  <a:moveTo>
                    <a:pt x="1441171" y="736880"/>
                  </a:moveTo>
                  <a:lnTo>
                    <a:pt x="1441092" y="737761"/>
                  </a:lnTo>
                  <a:lnTo>
                    <a:pt x="1448656" y="749300"/>
                  </a:lnTo>
                  <a:lnTo>
                    <a:pt x="1441171" y="736880"/>
                  </a:lnTo>
                  <a:close/>
                </a:path>
                <a:path w="3250565" h="1358900">
                  <a:moveTo>
                    <a:pt x="1517561" y="736600"/>
                  </a:moveTo>
                  <a:lnTo>
                    <a:pt x="1441197" y="736600"/>
                  </a:lnTo>
                  <a:lnTo>
                    <a:pt x="1441171" y="736880"/>
                  </a:lnTo>
                  <a:lnTo>
                    <a:pt x="1448656" y="749300"/>
                  </a:lnTo>
                  <a:lnTo>
                    <a:pt x="1521777" y="749300"/>
                  </a:lnTo>
                  <a:lnTo>
                    <a:pt x="1517561" y="736600"/>
                  </a:lnTo>
                  <a:close/>
                </a:path>
                <a:path w="3250565" h="1358900">
                  <a:moveTo>
                    <a:pt x="1537471" y="736600"/>
                  </a:moveTo>
                  <a:lnTo>
                    <a:pt x="1531149" y="736600"/>
                  </a:lnTo>
                  <a:lnTo>
                    <a:pt x="1529907" y="749300"/>
                  </a:lnTo>
                  <a:lnTo>
                    <a:pt x="1537471" y="736600"/>
                  </a:lnTo>
                  <a:close/>
                </a:path>
                <a:path w="3250565" h="1358900">
                  <a:moveTo>
                    <a:pt x="1441002" y="736600"/>
                  </a:moveTo>
                  <a:lnTo>
                    <a:pt x="1440330" y="736600"/>
                  </a:lnTo>
                  <a:lnTo>
                    <a:pt x="1441092" y="737761"/>
                  </a:lnTo>
                  <a:lnTo>
                    <a:pt x="1441171" y="736880"/>
                  </a:lnTo>
                  <a:lnTo>
                    <a:pt x="1441002" y="736600"/>
                  </a:lnTo>
                  <a:close/>
                </a:path>
                <a:path w="3250565" h="1358900">
                  <a:moveTo>
                    <a:pt x="1475218" y="723900"/>
                  </a:moveTo>
                  <a:lnTo>
                    <a:pt x="1448079" y="723900"/>
                  </a:lnTo>
                  <a:lnTo>
                    <a:pt x="1445286" y="736600"/>
                  </a:lnTo>
                  <a:lnTo>
                    <a:pt x="1477731" y="736600"/>
                  </a:lnTo>
                  <a:lnTo>
                    <a:pt x="1475218" y="723900"/>
                  </a:lnTo>
                  <a:close/>
                </a:path>
                <a:path w="3250565" h="1358900">
                  <a:moveTo>
                    <a:pt x="1554278" y="723900"/>
                  </a:moveTo>
                  <a:lnTo>
                    <a:pt x="1498760" y="723900"/>
                  </a:lnTo>
                  <a:lnTo>
                    <a:pt x="1494423" y="736600"/>
                  </a:lnTo>
                  <a:lnTo>
                    <a:pt x="1543937" y="736600"/>
                  </a:lnTo>
                  <a:lnTo>
                    <a:pt x="1554278" y="723900"/>
                  </a:lnTo>
                  <a:close/>
                </a:path>
                <a:path w="3250565" h="1358900">
                  <a:moveTo>
                    <a:pt x="1572650" y="711200"/>
                  </a:moveTo>
                  <a:lnTo>
                    <a:pt x="1481684" y="711200"/>
                  </a:lnTo>
                  <a:lnTo>
                    <a:pt x="1468343" y="723900"/>
                  </a:lnTo>
                  <a:lnTo>
                    <a:pt x="1569578" y="723900"/>
                  </a:lnTo>
                  <a:lnTo>
                    <a:pt x="1572650" y="711200"/>
                  </a:lnTo>
                  <a:close/>
                </a:path>
                <a:path w="3250565" h="1358900">
                  <a:moveTo>
                    <a:pt x="1583666" y="711200"/>
                  </a:moveTo>
                  <a:lnTo>
                    <a:pt x="1572650" y="711200"/>
                  </a:lnTo>
                  <a:lnTo>
                    <a:pt x="1571921" y="723900"/>
                  </a:lnTo>
                  <a:lnTo>
                    <a:pt x="1583045" y="723900"/>
                  </a:lnTo>
                  <a:lnTo>
                    <a:pt x="1583182" y="723775"/>
                  </a:lnTo>
                  <a:lnTo>
                    <a:pt x="1583666" y="711200"/>
                  </a:lnTo>
                  <a:close/>
                </a:path>
                <a:path w="3250565" h="1358900">
                  <a:moveTo>
                    <a:pt x="1601976" y="711200"/>
                  </a:moveTo>
                  <a:lnTo>
                    <a:pt x="1597041" y="711200"/>
                  </a:lnTo>
                  <a:lnTo>
                    <a:pt x="1583182" y="723775"/>
                  </a:lnTo>
                  <a:lnTo>
                    <a:pt x="1599920" y="723900"/>
                  </a:lnTo>
                  <a:lnTo>
                    <a:pt x="1601976" y="711200"/>
                  </a:lnTo>
                  <a:close/>
                </a:path>
                <a:path w="3250565" h="1358900">
                  <a:moveTo>
                    <a:pt x="1624584" y="669527"/>
                  </a:moveTo>
                  <a:lnTo>
                    <a:pt x="1623858" y="673100"/>
                  </a:lnTo>
                  <a:lnTo>
                    <a:pt x="1624587" y="685800"/>
                  </a:lnTo>
                  <a:lnTo>
                    <a:pt x="1628665" y="698500"/>
                  </a:lnTo>
                  <a:lnTo>
                    <a:pt x="1610349" y="698500"/>
                  </a:lnTo>
                  <a:lnTo>
                    <a:pt x="1608818" y="711200"/>
                  </a:lnTo>
                  <a:lnTo>
                    <a:pt x="1605792" y="723900"/>
                  </a:lnTo>
                  <a:lnTo>
                    <a:pt x="1609419" y="711200"/>
                  </a:lnTo>
                  <a:lnTo>
                    <a:pt x="1619128" y="711200"/>
                  </a:lnTo>
                  <a:lnTo>
                    <a:pt x="1628993" y="698500"/>
                  </a:lnTo>
                  <a:lnTo>
                    <a:pt x="1631449" y="685800"/>
                  </a:lnTo>
                  <a:lnTo>
                    <a:pt x="1627345" y="673100"/>
                  </a:lnTo>
                  <a:lnTo>
                    <a:pt x="1624584" y="669527"/>
                  </a:lnTo>
                  <a:close/>
                </a:path>
                <a:path w="3250565" h="1358900">
                  <a:moveTo>
                    <a:pt x="1610349" y="698500"/>
                  </a:moveTo>
                  <a:lnTo>
                    <a:pt x="1513265" y="698500"/>
                  </a:lnTo>
                  <a:lnTo>
                    <a:pt x="1508743" y="711200"/>
                  </a:lnTo>
                  <a:lnTo>
                    <a:pt x="1597291" y="711200"/>
                  </a:lnTo>
                  <a:lnTo>
                    <a:pt x="1610349" y="698500"/>
                  </a:lnTo>
                  <a:close/>
                </a:path>
                <a:path w="3250565" h="1358900">
                  <a:moveTo>
                    <a:pt x="1637534" y="698500"/>
                  </a:moveTo>
                  <a:lnTo>
                    <a:pt x="1635445" y="698500"/>
                  </a:lnTo>
                  <a:lnTo>
                    <a:pt x="1633133" y="711200"/>
                  </a:lnTo>
                  <a:lnTo>
                    <a:pt x="1637423" y="711200"/>
                  </a:lnTo>
                  <a:lnTo>
                    <a:pt x="1637534" y="698500"/>
                  </a:lnTo>
                  <a:close/>
                </a:path>
                <a:path w="3250565" h="1358900">
                  <a:moveTo>
                    <a:pt x="1538108" y="685800"/>
                  </a:moveTo>
                  <a:lnTo>
                    <a:pt x="1526276" y="698500"/>
                  </a:lnTo>
                  <a:lnTo>
                    <a:pt x="1546803" y="698500"/>
                  </a:lnTo>
                  <a:lnTo>
                    <a:pt x="1538108" y="685800"/>
                  </a:lnTo>
                  <a:close/>
                </a:path>
                <a:path w="3250565" h="1358900">
                  <a:moveTo>
                    <a:pt x="1617531" y="660400"/>
                  </a:moveTo>
                  <a:lnTo>
                    <a:pt x="1603178" y="660400"/>
                  </a:lnTo>
                  <a:lnTo>
                    <a:pt x="1593395" y="673100"/>
                  </a:lnTo>
                  <a:lnTo>
                    <a:pt x="1585812" y="685800"/>
                  </a:lnTo>
                  <a:lnTo>
                    <a:pt x="1551844" y="685800"/>
                  </a:lnTo>
                  <a:lnTo>
                    <a:pt x="1551626" y="698500"/>
                  </a:lnTo>
                  <a:lnTo>
                    <a:pt x="1628665" y="698500"/>
                  </a:lnTo>
                  <a:lnTo>
                    <a:pt x="1624587" y="685800"/>
                  </a:lnTo>
                  <a:lnTo>
                    <a:pt x="1623858" y="673100"/>
                  </a:lnTo>
                  <a:lnTo>
                    <a:pt x="1624584" y="669527"/>
                  </a:lnTo>
                  <a:lnTo>
                    <a:pt x="1617531" y="660400"/>
                  </a:lnTo>
                  <a:close/>
                </a:path>
                <a:path w="3250565" h="1358900">
                  <a:moveTo>
                    <a:pt x="1740853" y="647700"/>
                  </a:moveTo>
                  <a:lnTo>
                    <a:pt x="1634504" y="647700"/>
                  </a:lnTo>
                  <a:lnTo>
                    <a:pt x="1626439" y="660400"/>
                  </a:lnTo>
                  <a:lnTo>
                    <a:pt x="1624584" y="669527"/>
                  </a:lnTo>
                  <a:lnTo>
                    <a:pt x="1627345" y="673100"/>
                  </a:lnTo>
                  <a:lnTo>
                    <a:pt x="1631449" y="685800"/>
                  </a:lnTo>
                  <a:lnTo>
                    <a:pt x="1628993" y="698500"/>
                  </a:lnTo>
                  <a:lnTo>
                    <a:pt x="1642596" y="698500"/>
                  </a:lnTo>
                  <a:lnTo>
                    <a:pt x="1643123" y="685800"/>
                  </a:lnTo>
                  <a:lnTo>
                    <a:pt x="1657140" y="685800"/>
                  </a:lnTo>
                  <a:lnTo>
                    <a:pt x="1673322" y="673100"/>
                  </a:lnTo>
                  <a:lnTo>
                    <a:pt x="1698142" y="673100"/>
                  </a:lnTo>
                  <a:lnTo>
                    <a:pt x="1714803" y="660400"/>
                  </a:lnTo>
                  <a:lnTo>
                    <a:pt x="1725890" y="660400"/>
                  </a:lnTo>
                  <a:lnTo>
                    <a:pt x="1740853" y="647700"/>
                  </a:lnTo>
                  <a:close/>
                </a:path>
                <a:path w="3250565" h="1358900">
                  <a:moveTo>
                    <a:pt x="1679630" y="673773"/>
                  </a:moveTo>
                  <a:lnTo>
                    <a:pt x="1666883" y="685800"/>
                  </a:lnTo>
                  <a:lnTo>
                    <a:pt x="1642596" y="698500"/>
                  </a:lnTo>
                  <a:lnTo>
                    <a:pt x="1661081" y="698500"/>
                  </a:lnTo>
                  <a:lnTo>
                    <a:pt x="1672796" y="685800"/>
                  </a:lnTo>
                  <a:lnTo>
                    <a:pt x="1673878" y="685800"/>
                  </a:lnTo>
                  <a:lnTo>
                    <a:pt x="1679630" y="673773"/>
                  </a:lnTo>
                  <a:close/>
                </a:path>
                <a:path w="3250565" h="1358900">
                  <a:moveTo>
                    <a:pt x="1587753" y="673100"/>
                  </a:moveTo>
                  <a:lnTo>
                    <a:pt x="1577712" y="673100"/>
                  </a:lnTo>
                  <a:lnTo>
                    <a:pt x="1566946" y="685800"/>
                  </a:lnTo>
                  <a:lnTo>
                    <a:pt x="1585812" y="685800"/>
                  </a:lnTo>
                  <a:lnTo>
                    <a:pt x="1587753" y="673100"/>
                  </a:lnTo>
                  <a:close/>
                </a:path>
                <a:path w="3250565" h="1358900">
                  <a:moveTo>
                    <a:pt x="1688026" y="673100"/>
                  </a:moveTo>
                  <a:lnTo>
                    <a:pt x="1680345" y="673100"/>
                  </a:lnTo>
                  <a:lnTo>
                    <a:pt x="1680093" y="673337"/>
                  </a:lnTo>
                  <a:lnTo>
                    <a:pt x="1687490" y="685800"/>
                  </a:lnTo>
                  <a:lnTo>
                    <a:pt x="1688829" y="685800"/>
                  </a:lnTo>
                  <a:lnTo>
                    <a:pt x="1688026" y="673100"/>
                  </a:lnTo>
                  <a:close/>
                </a:path>
                <a:path w="3250565" h="1358900">
                  <a:moveTo>
                    <a:pt x="1696340" y="673100"/>
                  </a:moveTo>
                  <a:lnTo>
                    <a:pt x="1691896" y="673100"/>
                  </a:lnTo>
                  <a:lnTo>
                    <a:pt x="1688829" y="685800"/>
                  </a:lnTo>
                  <a:lnTo>
                    <a:pt x="1698309" y="685800"/>
                  </a:lnTo>
                  <a:lnTo>
                    <a:pt x="1696340" y="673100"/>
                  </a:lnTo>
                  <a:close/>
                </a:path>
                <a:path w="3250565" h="1358900">
                  <a:moveTo>
                    <a:pt x="1679953" y="673100"/>
                  </a:moveTo>
                  <a:lnTo>
                    <a:pt x="1679630" y="673773"/>
                  </a:lnTo>
                  <a:lnTo>
                    <a:pt x="1680093" y="673337"/>
                  </a:lnTo>
                  <a:lnTo>
                    <a:pt x="1679953" y="673100"/>
                  </a:lnTo>
                  <a:close/>
                </a:path>
                <a:path w="3250565" h="1358900">
                  <a:moveTo>
                    <a:pt x="1725890" y="660400"/>
                  </a:moveTo>
                  <a:lnTo>
                    <a:pt x="1724623" y="660400"/>
                  </a:lnTo>
                  <a:lnTo>
                    <a:pt x="1724400" y="673100"/>
                  </a:lnTo>
                  <a:lnTo>
                    <a:pt x="1725890" y="660400"/>
                  </a:lnTo>
                  <a:close/>
                </a:path>
                <a:path w="3250565" h="1358900">
                  <a:moveTo>
                    <a:pt x="1749301" y="647700"/>
                  </a:moveTo>
                  <a:lnTo>
                    <a:pt x="1740853" y="647700"/>
                  </a:lnTo>
                  <a:lnTo>
                    <a:pt x="1742991" y="660400"/>
                  </a:lnTo>
                  <a:lnTo>
                    <a:pt x="1752683" y="660400"/>
                  </a:lnTo>
                  <a:lnTo>
                    <a:pt x="1749301" y="647700"/>
                  </a:lnTo>
                  <a:close/>
                </a:path>
                <a:path w="3250565" h="1358900">
                  <a:moveTo>
                    <a:pt x="1771934" y="635000"/>
                  </a:moveTo>
                  <a:lnTo>
                    <a:pt x="1679080" y="635000"/>
                  </a:lnTo>
                  <a:lnTo>
                    <a:pt x="1680101" y="647700"/>
                  </a:lnTo>
                  <a:lnTo>
                    <a:pt x="1750885" y="647700"/>
                  </a:lnTo>
                  <a:lnTo>
                    <a:pt x="1771459" y="636730"/>
                  </a:lnTo>
                  <a:lnTo>
                    <a:pt x="1771934" y="635000"/>
                  </a:lnTo>
                  <a:close/>
                </a:path>
                <a:path w="3250565" h="1358900">
                  <a:moveTo>
                    <a:pt x="1772008" y="636437"/>
                  </a:moveTo>
                  <a:lnTo>
                    <a:pt x="1771459" y="636730"/>
                  </a:lnTo>
                  <a:lnTo>
                    <a:pt x="1768447" y="647700"/>
                  </a:lnTo>
                  <a:lnTo>
                    <a:pt x="1772591" y="647700"/>
                  </a:lnTo>
                  <a:lnTo>
                    <a:pt x="1772008" y="636437"/>
                  </a:lnTo>
                  <a:close/>
                </a:path>
                <a:path w="3250565" h="1358900">
                  <a:moveTo>
                    <a:pt x="1784949" y="635000"/>
                  </a:moveTo>
                  <a:lnTo>
                    <a:pt x="1774704" y="635000"/>
                  </a:lnTo>
                  <a:lnTo>
                    <a:pt x="1777029" y="647700"/>
                  </a:lnTo>
                  <a:lnTo>
                    <a:pt x="1780864" y="647700"/>
                  </a:lnTo>
                  <a:lnTo>
                    <a:pt x="1784949" y="635000"/>
                  </a:lnTo>
                  <a:close/>
                </a:path>
                <a:path w="3250565" h="1358900">
                  <a:moveTo>
                    <a:pt x="1802915" y="635000"/>
                  </a:moveTo>
                  <a:lnTo>
                    <a:pt x="1784949" y="635000"/>
                  </a:lnTo>
                  <a:lnTo>
                    <a:pt x="1788020" y="647700"/>
                  </a:lnTo>
                  <a:lnTo>
                    <a:pt x="1799274" y="647700"/>
                  </a:lnTo>
                  <a:lnTo>
                    <a:pt x="1802915" y="635000"/>
                  </a:lnTo>
                  <a:close/>
                </a:path>
                <a:path w="3250565" h="1358900">
                  <a:moveTo>
                    <a:pt x="1774704" y="635000"/>
                  </a:moveTo>
                  <a:lnTo>
                    <a:pt x="1771934" y="635000"/>
                  </a:lnTo>
                  <a:lnTo>
                    <a:pt x="1772008" y="636437"/>
                  </a:lnTo>
                  <a:lnTo>
                    <a:pt x="1774704" y="635000"/>
                  </a:lnTo>
                  <a:close/>
                </a:path>
                <a:path w="3250565" h="1358900">
                  <a:moveTo>
                    <a:pt x="1774418" y="622300"/>
                  </a:moveTo>
                  <a:lnTo>
                    <a:pt x="1704707" y="622300"/>
                  </a:lnTo>
                  <a:lnTo>
                    <a:pt x="1698198" y="635000"/>
                  </a:lnTo>
                  <a:lnTo>
                    <a:pt x="1773569" y="635000"/>
                  </a:lnTo>
                  <a:lnTo>
                    <a:pt x="1774418" y="622300"/>
                  </a:lnTo>
                  <a:close/>
                </a:path>
                <a:path w="3250565" h="1358900">
                  <a:moveTo>
                    <a:pt x="1790481" y="622300"/>
                  </a:moveTo>
                  <a:lnTo>
                    <a:pt x="1774418" y="622300"/>
                  </a:lnTo>
                  <a:lnTo>
                    <a:pt x="1777525" y="635000"/>
                  </a:lnTo>
                  <a:lnTo>
                    <a:pt x="1790371" y="635000"/>
                  </a:lnTo>
                  <a:lnTo>
                    <a:pt x="1790481" y="622300"/>
                  </a:lnTo>
                  <a:close/>
                </a:path>
                <a:path w="3250565" h="1358900">
                  <a:moveTo>
                    <a:pt x="1800767" y="622300"/>
                  </a:moveTo>
                  <a:lnTo>
                    <a:pt x="1795658" y="622300"/>
                  </a:lnTo>
                  <a:lnTo>
                    <a:pt x="1790371" y="635000"/>
                  </a:lnTo>
                  <a:lnTo>
                    <a:pt x="1803009" y="635000"/>
                  </a:lnTo>
                  <a:lnTo>
                    <a:pt x="1800767" y="622300"/>
                  </a:lnTo>
                  <a:close/>
                </a:path>
                <a:path w="3250565" h="1358900">
                  <a:moveTo>
                    <a:pt x="1834423" y="622300"/>
                  </a:moveTo>
                  <a:lnTo>
                    <a:pt x="1828963" y="622300"/>
                  </a:lnTo>
                  <a:lnTo>
                    <a:pt x="1830856" y="635000"/>
                  </a:lnTo>
                  <a:lnTo>
                    <a:pt x="1834423" y="622300"/>
                  </a:lnTo>
                  <a:close/>
                </a:path>
                <a:path w="3250565" h="1358900">
                  <a:moveTo>
                    <a:pt x="1845686" y="609600"/>
                  </a:moveTo>
                  <a:lnTo>
                    <a:pt x="1742555" y="609600"/>
                  </a:lnTo>
                  <a:lnTo>
                    <a:pt x="1741045" y="622300"/>
                  </a:lnTo>
                  <a:lnTo>
                    <a:pt x="1844851" y="622300"/>
                  </a:lnTo>
                  <a:lnTo>
                    <a:pt x="1845686" y="609600"/>
                  </a:lnTo>
                  <a:close/>
                </a:path>
                <a:path w="3250565" h="1358900">
                  <a:moveTo>
                    <a:pt x="1860684" y="609600"/>
                  </a:moveTo>
                  <a:lnTo>
                    <a:pt x="1846652" y="609600"/>
                  </a:lnTo>
                  <a:lnTo>
                    <a:pt x="1850220" y="622300"/>
                  </a:lnTo>
                  <a:lnTo>
                    <a:pt x="1858858" y="622300"/>
                  </a:lnTo>
                  <a:lnTo>
                    <a:pt x="1860684" y="609600"/>
                  </a:lnTo>
                  <a:close/>
                </a:path>
                <a:path w="3250565" h="1358900">
                  <a:moveTo>
                    <a:pt x="1779404" y="596900"/>
                  </a:moveTo>
                  <a:lnTo>
                    <a:pt x="1772793" y="596900"/>
                  </a:lnTo>
                  <a:lnTo>
                    <a:pt x="1765664" y="609600"/>
                  </a:lnTo>
                  <a:lnTo>
                    <a:pt x="1773749" y="609600"/>
                  </a:lnTo>
                  <a:lnTo>
                    <a:pt x="1779404" y="596900"/>
                  </a:lnTo>
                  <a:close/>
                </a:path>
                <a:path w="3250565" h="1358900">
                  <a:moveTo>
                    <a:pt x="1779404" y="596900"/>
                  </a:moveTo>
                  <a:lnTo>
                    <a:pt x="1773749" y="609600"/>
                  </a:lnTo>
                  <a:lnTo>
                    <a:pt x="1776003" y="609600"/>
                  </a:lnTo>
                  <a:lnTo>
                    <a:pt x="1779404" y="596900"/>
                  </a:lnTo>
                  <a:close/>
                </a:path>
                <a:path w="3250565" h="1358900">
                  <a:moveTo>
                    <a:pt x="1804363" y="596900"/>
                  </a:moveTo>
                  <a:lnTo>
                    <a:pt x="1779404" y="596900"/>
                  </a:lnTo>
                  <a:lnTo>
                    <a:pt x="1776003" y="609600"/>
                  </a:lnTo>
                  <a:lnTo>
                    <a:pt x="1805926" y="609600"/>
                  </a:lnTo>
                  <a:lnTo>
                    <a:pt x="1804363" y="596900"/>
                  </a:lnTo>
                  <a:close/>
                </a:path>
                <a:path w="3250565" h="1358900">
                  <a:moveTo>
                    <a:pt x="1811869" y="609165"/>
                  </a:moveTo>
                  <a:lnTo>
                    <a:pt x="1811415" y="609600"/>
                  </a:lnTo>
                  <a:lnTo>
                    <a:pt x="1811908" y="609600"/>
                  </a:lnTo>
                  <a:lnTo>
                    <a:pt x="1811869" y="609165"/>
                  </a:lnTo>
                  <a:close/>
                </a:path>
                <a:path w="3250565" h="1358900">
                  <a:moveTo>
                    <a:pt x="1861564" y="596900"/>
                  </a:moveTo>
                  <a:lnTo>
                    <a:pt x="1824659" y="596900"/>
                  </a:lnTo>
                  <a:lnTo>
                    <a:pt x="1812372" y="608682"/>
                  </a:lnTo>
                  <a:lnTo>
                    <a:pt x="1811908" y="609600"/>
                  </a:lnTo>
                  <a:lnTo>
                    <a:pt x="1858512" y="609600"/>
                  </a:lnTo>
                  <a:lnTo>
                    <a:pt x="1861564" y="596900"/>
                  </a:lnTo>
                  <a:close/>
                </a:path>
                <a:path w="3250565" h="1358900">
                  <a:moveTo>
                    <a:pt x="1888402" y="596900"/>
                  </a:moveTo>
                  <a:lnTo>
                    <a:pt x="1879061" y="596900"/>
                  </a:lnTo>
                  <a:lnTo>
                    <a:pt x="1872749" y="609600"/>
                  </a:lnTo>
                  <a:lnTo>
                    <a:pt x="1878729" y="609600"/>
                  </a:lnTo>
                  <a:lnTo>
                    <a:pt x="1888402" y="596900"/>
                  </a:lnTo>
                  <a:close/>
                </a:path>
                <a:path w="3250565" h="1358900">
                  <a:moveTo>
                    <a:pt x="1896690" y="596900"/>
                  </a:moveTo>
                  <a:lnTo>
                    <a:pt x="1891598" y="596900"/>
                  </a:lnTo>
                  <a:lnTo>
                    <a:pt x="1893199" y="609600"/>
                  </a:lnTo>
                  <a:lnTo>
                    <a:pt x="1896690" y="596900"/>
                  </a:lnTo>
                  <a:close/>
                </a:path>
                <a:path w="3250565" h="1358900">
                  <a:moveTo>
                    <a:pt x="1818322" y="596900"/>
                  </a:moveTo>
                  <a:lnTo>
                    <a:pt x="1810747" y="596900"/>
                  </a:lnTo>
                  <a:lnTo>
                    <a:pt x="1811869" y="609165"/>
                  </a:lnTo>
                  <a:lnTo>
                    <a:pt x="1812372" y="608682"/>
                  </a:lnTo>
                  <a:lnTo>
                    <a:pt x="1818322" y="596900"/>
                  </a:lnTo>
                  <a:close/>
                </a:path>
                <a:path w="3250565" h="1358900">
                  <a:moveTo>
                    <a:pt x="1804308" y="584200"/>
                  </a:moveTo>
                  <a:lnTo>
                    <a:pt x="1795956" y="584200"/>
                  </a:lnTo>
                  <a:lnTo>
                    <a:pt x="1789946" y="596900"/>
                  </a:lnTo>
                  <a:lnTo>
                    <a:pt x="1812601" y="596900"/>
                  </a:lnTo>
                  <a:lnTo>
                    <a:pt x="1804308" y="584200"/>
                  </a:lnTo>
                  <a:close/>
                </a:path>
                <a:path w="3250565" h="1358900">
                  <a:moveTo>
                    <a:pt x="1827359" y="571500"/>
                  </a:moveTo>
                  <a:lnTo>
                    <a:pt x="1816508" y="571500"/>
                  </a:lnTo>
                  <a:lnTo>
                    <a:pt x="1812244" y="584200"/>
                  </a:lnTo>
                  <a:lnTo>
                    <a:pt x="1818008" y="596900"/>
                  </a:lnTo>
                  <a:lnTo>
                    <a:pt x="1899328" y="596900"/>
                  </a:lnTo>
                  <a:lnTo>
                    <a:pt x="1900206" y="584200"/>
                  </a:lnTo>
                  <a:lnTo>
                    <a:pt x="1824116" y="584200"/>
                  </a:lnTo>
                  <a:lnTo>
                    <a:pt x="1827359" y="571500"/>
                  </a:lnTo>
                  <a:close/>
                </a:path>
                <a:path w="3250565" h="1358900">
                  <a:moveTo>
                    <a:pt x="1910454" y="571500"/>
                  </a:moveTo>
                  <a:lnTo>
                    <a:pt x="1827359" y="571500"/>
                  </a:lnTo>
                  <a:lnTo>
                    <a:pt x="1828471" y="584200"/>
                  </a:lnTo>
                  <a:lnTo>
                    <a:pt x="1909292" y="584200"/>
                  </a:lnTo>
                  <a:lnTo>
                    <a:pt x="1910454" y="571500"/>
                  </a:lnTo>
                  <a:close/>
                </a:path>
                <a:path w="3250565" h="1358900">
                  <a:moveTo>
                    <a:pt x="1859016" y="558800"/>
                  </a:moveTo>
                  <a:lnTo>
                    <a:pt x="1853593" y="558800"/>
                  </a:lnTo>
                  <a:lnTo>
                    <a:pt x="1854002" y="571500"/>
                  </a:lnTo>
                  <a:lnTo>
                    <a:pt x="1859016" y="558800"/>
                  </a:lnTo>
                  <a:close/>
                </a:path>
                <a:path w="3250565" h="1358900">
                  <a:moveTo>
                    <a:pt x="1963348" y="558800"/>
                  </a:moveTo>
                  <a:lnTo>
                    <a:pt x="1868207" y="558800"/>
                  </a:lnTo>
                  <a:lnTo>
                    <a:pt x="1863709" y="571500"/>
                  </a:lnTo>
                  <a:lnTo>
                    <a:pt x="1962980" y="571500"/>
                  </a:lnTo>
                  <a:lnTo>
                    <a:pt x="1963348" y="558800"/>
                  </a:lnTo>
                  <a:close/>
                </a:path>
                <a:path w="3250565" h="1358900">
                  <a:moveTo>
                    <a:pt x="1989926" y="558800"/>
                  </a:moveTo>
                  <a:lnTo>
                    <a:pt x="1971047" y="558800"/>
                  </a:lnTo>
                  <a:lnTo>
                    <a:pt x="1971055" y="571500"/>
                  </a:lnTo>
                  <a:lnTo>
                    <a:pt x="1989926" y="558800"/>
                  </a:lnTo>
                  <a:close/>
                </a:path>
                <a:path w="3250565" h="1358900">
                  <a:moveTo>
                    <a:pt x="1873690" y="546100"/>
                  </a:moveTo>
                  <a:lnTo>
                    <a:pt x="1868500" y="546100"/>
                  </a:lnTo>
                  <a:lnTo>
                    <a:pt x="1870148" y="558800"/>
                  </a:lnTo>
                  <a:lnTo>
                    <a:pt x="1873690" y="546100"/>
                  </a:lnTo>
                  <a:close/>
                </a:path>
                <a:path w="3250565" h="1358900">
                  <a:moveTo>
                    <a:pt x="1985787" y="546100"/>
                  </a:moveTo>
                  <a:lnTo>
                    <a:pt x="1884542" y="546100"/>
                  </a:lnTo>
                  <a:lnTo>
                    <a:pt x="1871320" y="558800"/>
                  </a:lnTo>
                  <a:lnTo>
                    <a:pt x="1978898" y="558800"/>
                  </a:lnTo>
                  <a:lnTo>
                    <a:pt x="1985787" y="546100"/>
                  </a:lnTo>
                  <a:close/>
                </a:path>
                <a:path w="3250565" h="1358900">
                  <a:moveTo>
                    <a:pt x="2001785" y="546100"/>
                  </a:moveTo>
                  <a:lnTo>
                    <a:pt x="1991257" y="546100"/>
                  </a:lnTo>
                  <a:lnTo>
                    <a:pt x="1982948" y="558800"/>
                  </a:lnTo>
                  <a:lnTo>
                    <a:pt x="1998199" y="558800"/>
                  </a:lnTo>
                  <a:lnTo>
                    <a:pt x="2001785" y="546100"/>
                  </a:lnTo>
                  <a:close/>
                </a:path>
                <a:path w="3250565" h="1358900">
                  <a:moveTo>
                    <a:pt x="2009196" y="546100"/>
                  </a:moveTo>
                  <a:lnTo>
                    <a:pt x="2001785" y="546100"/>
                  </a:lnTo>
                  <a:lnTo>
                    <a:pt x="2006596" y="558800"/>
                  </a:lnTo>
                  <a:lnTo>
                    <a:pt x="2009196" y="546100"/>
                  </a:lnTo>
                  <a:close/>
                </a:path>
                <a:path w="3250565" h="1358900">
                  <a:moveTo>
                    <a:pt x="2011843" y="533400"/>
                  </a:moveTo>
                  <a:lnTo>
                    <a:pt x="1928178" y="533400"/>
                  </a:lnTo>
                  <a:lnTo>
                    <a:pt x="1918206" y="546100"/>
                  </a:lnTo>
                  <a:lnTo>
                    <a:pt x="2019156" y="546100"/>
                  </a:lnTo>
                  <a:lnTo>
                    <a:pt x="2011843" y="533400"/>
                  </a:lnTo>
                  <a:close/>
                </a:path>
                <a:path w="3250565" h="1358900">
                  <a:moveTo>
                    <a:pt x="2014173" y="533400"/>
                  </a:moveTo>
                  <a:lnTo>
                    <a:pt x="2011843" y="533400"/>
                  </a:lnTo>
                  <a:lnTo>
                    <a:pt x="2019156" y="546100"/>
                  </a:lnTo>
                  <a:lnTo>
                    <a:pt x="2020745" y="546100"/>
                  </a:lnTo>
                  <a:lnTo>
                    <a:pt x="2014173" y="533400"/>
                  </a:lnTo>
                  <a:close/>
                </a:path>
                <a:path w="3250565" h="1358900">
                  <a:moveTo>
                    <a:pt x="2039147" y="533400"/>
                  </a:moveTo>
                  <a:lnTo>
                    <a:pt x="2014173" y="533400"/>
                  </a:lnTo>
                  <a:lnTo>
                    <a:pt x="2020745" y="546100"/>
                  </a:lnTo>
                  <a:lnTo>
                    <a:pt x="2030994" y="546100"/>
                  </a:lnTo>
                  <a:lnTo>
                    <a:pt x="2039147" y="533400"/>
                  </a:lnTo>
                  <a:close/>
                </a:path>
                <a:path w="3250565" h="1358900">
                  <a:moveTo>
                    <a:pt x="1994471" y="508000"/>
                  </a:moveTo>
                  <a:lnTo>
                    <a:pt x="1982592" y="508000"/>
                  </a:lnTo>
                  <a:lnTo>
                    <a:pt x="1979656" y="520700"/>
                  </a:lnTo>
                  <a:lnTo>
                    <a:pt x="1957365" y="520700"/>
                  </a:lnTo>
                  <a:lnTo>
                    <a:pt x="1948735" y="533400"/>
                  </a:lnTo>
                  <a:lnTo>
                    <a:pt x="2008590" y="533400"/>
                  </a:lnTo>
                  <a:lnTo>
                    <a:pt x="2008561" y="526749"/>
                  </a:lnTo>
                  <a:lnTo>
                    <a:pt x="2006263" y="520700"/>
                  </a:lnTo>
                  <a:lnTo>
                    <a:pt x="1994471" y="508000"/>
                  </a:lnTo>
                  <a:close/>
                </a:path>
                <a:path w="3250565" h="1358900">
                  <a:moveTo>
                    <a:pt x="2008561" y="526749"/>
                  </a:moveTo>
                  <a:lnTo>
                    <a:pt x="2008590" y="533400"/>
                  </a:lnTo>
                  <a:lnTo>
                    <a:pt x="2011088" y="533400"/>
                  </a:lnTo>
                  <a:lnTo>
                    <a:pt x="2008561" y="526749"/>
                  </a:lnTo>
                  <a:close/>
                </a:path>
                <a:path w="3250565" h="1358900">
                  <a:moveTo>
                    <a:pt x="2062236" y="520700"/>
                  </a:moveTo>
                  <a:lnTo>
                    <a:pt x="2008535" y="520700"/>
                  </a:lnTo>
                  <a:lnTo>
                    <a:pt x="2008561" y="526749"/>
                  </a:lnTo>
                  <a:lnTo>
                    <a:pt x="2011088" y="533400"/>
                  </a:lnTo>
                  <a:lnTo>
                    <a:pt x="2054938" y="533400"/>
                  </a:lnTo>
                  <a:lnTo>
                    <a:pt x="2062236" y="520700"/>
                  </a:lnTo>
                  <a:close/>
                </a:path>
                <a:path w="3250565" h="1358900">
                  <a:moveTo>
                    <a:pt x="2082776" y="508000"/>
                  </a:moveTo>
                  <a:lnTo>
                    <a:pt x="2015089" y="508000"/>
                  </a:lnTo>
                  <a:lnTo>
                    <a:pt x="2018028" y="520700"/>
                  </a:lnTo>
                  <a:lnTo>
                    <a:pt x="2077573" y="520700"/>
                  </a:lnTo>
                  <a:lnTo>
                    <a:pt x="2082776" y="508000"/>
                  </a:lnTo>
                  <a:close/>
                </a:path>
                <a:path w="3250565" h="1358900">
                  <a:moveTo>
                    <a:pt x="2105972" y="508000"/>
                  </a:moveTo>
                  <a:lnTo>
                    <a:pt x="2089638" y="508000"/>
                  </a:lnTo>
                  <a:lnTo>
                    <a:pt x="2092518" y="520700"/>
                  </a:lnTo>
                  <a:lnTo>
                    <a:pt x="2105972" y="508000"/>
                  </a:lnTo>
                  <a:close/>
                </a:path>
                <a:path w="3250565" h="1358900">
                  <a:moveTo>
                    <a:pt x="2107590" y="520008"/>
                  </a:moveTo>
                  <a:lnTo>
                    <a:pt x="2107213" y="520700"/>
                  </a:lnTo>
                  <a:lnTo>
                    <a:pt x="2107683" y="520700"/>
                  </a:lnTo>
                  <a:lnTo>
                    <a:pt x="2107590" y="520008"/>
                  </a:lnTo>
                  <a:close/>
                </a:path>
                <a:path w="3250565" h="1358900">
                  <a:moveTo>
                    <a:pt x="2114125" y="508000"/>
                  </a:moveTo>
                  <a:lnTo>
                    <a:pt x="2105972" y="508000"/>
                  </a:lnTo>
                  <a:lnTo>
                    <a:pt x="2107590" y="520008"/>
                  </a:lnTo>
                  <a:lnTo>
                    <a:pt x="2114125" y="508000"/>
                  </a:lnTo>
                  <a:close/>
                </a:path>
                <a:path w="3250565" h="1358900">
                  <a:moveTo>
                    <a:pt x="2012781" y="495300"/>
                  </a:moveTo>
                  <a:lnTo>
                    <a:pt x="2006985" y="495300"/>
                  </a:lnTo>
                  <a:lnTo>
                    <a:pt x="2006593" y="508000"/>
                  </a:lnTo>
                  <a:lnTo>
                    <a:pt x="2020499" y="508000"/>
                  </a:lnTo>
                  <a:lnTo>
                    <a:pt x="2012781" y="495300"/>
                  </a:lnTo>
                  <a:close/>
                </a:path>
                <a:path w="3250565" h="1358900">
                  <a:moveTo>
                    <a:pt x="2081519" y="495300"/>
                  </a:moveTo>
                  <a:lnTo>
                    <a:pt x="2030552" y="495300"/>
                  </a:lnTo>
                  <a:lnTo>
                    <a:pt x="2020499" y="508000"/>
                  </a:lnTo>
                  <a:lnTo>
                    <a:pt x="2079419" y="508000"/>
                  </a:lnTo>
                  <a:lnTo>
                    <a:pt x="2081519" y="495300"/>
                  </a:lnTo>
                  <a:close/>
                </a:path>
                <a:path w="3250565" h="1358900">
                  <a:moveTo>
                    <a:pt x="2118754" y="495300"/>
                  </a:moveTo>
                  <a:lnTo>
                    <a:pt x="2094875" y="495300"/>
                  </a:lnTo>
                  <a:lnTo>
                    <a:pt x="2094296" y="508000"/>
                  </a:lnTo>
                  <a:lnTo>
                    <a:pt x="2104343" y="508000"/>
                  </a:lnTo>
                  <a:lnTo>
                    <a:pt x="2118633" y="497965"/>
                  </a:lnTo>
                  <a:lnTo>
                    <a:pt x="2118754" y="495300"/>
                  </a:lnTo>
                  <a:close/>
                </a:path>
                <a:path w="3250565" h="1358900">
                  <a:moveTo>
                    <a:pt x="2153033" y="495300"/>
                  </a:moveTo>
                  <a:lnTo>
                    <a:pt x="2140033" y="495300"/>
                  </a:lnTo>
                  <a:lnTo>
                    <a:pt x="2128810" y="508000"/>
                  </a:lnTo>
                  <a:lnTo>
                    <a:pt x="2134591" y="508000"/>
                  </a:lnTo>
                  <a:lnTo>
                    <a:pt x="2153033" y="495300"/>
                  </a:lnTo>
                  <a:close/>
                </a:path>
                <a:path w="3250565" h="1358900">
                  <a:moveTo>
                    <a:pt x="2122428" y="495300"/>
                  </a:moveTo>
                  <a:lnTo>
                    <a:pt x="2118754" y="495300"/>
                  </a:lnTo>
                  <a:lnTo>
                    <a:pt x="2118633" y="497965"/>
                  </a:lnTo>
                  <a:lnTo>
                    <a:pt x="2122428" y="495300"/>
                  </a:lnTo>
                  <a:close/>
                </a:path>
                <a:path w="3250565" h="1358900">
                  <a:moveTo>
                    <a:pt x="2147285" y="482600"/>
                  </a:moveTo>
                  <a:lnTo>
                    <a:pt x="2047840" y="482600"/>
                  </a:lnTo>
                  <a:lnTo>
                    <a:pt x="2035367" y="495300"/>
                  </a:lnTo>
                  <a:lnTo>
                    <a:pt x="2151389" y="495300"/>
                  </a:lnTo>
                  <a:lnTo>
                    <a:pt x="2147285" y="482600"/>
                  </a:lnTo>
                  <a:close/>
                </a:path>
                <a:path w="3250565" h="1358900">
                  <a:moveTo>
                    <a:pt x="2158420" y="482600"/>
                  </a:moveTo>
                  <a:lnTo>
                    <a:pt x="2148655" y="482600"/>
                  </a:lnTo>
                  <a:lnTo>
                    <a:pt x="2151389" y="495300"/>
                  </a:lnTo>
                  <a:lnTo>
                    <a:pt x="2155690" y="495300"/>
                  </a:lnTo>
                  <a:lnTo>
                    <a:pt x="2158420" y="482600"/>
                  </a:lnTo>
                  <a:close/>
                </a:path>
                <a:path w="3250565" h="1358900">
                  <a:moveTo>
                    <a:pt x="2064429" y="469900"/>
                  </a:moveTo>
                  <a:lnTo>
                    <a:pt x="2055251" y="482600"/>
                  </a:lnTo>
                  <a:lnTo>
                    <a:pt x="2072861" y="482600"/>
                  </a:lnTo>
                  <a:lnTo>
                    <a:pt x="2064429" y="469900"/>
                  </a:lnTo>
                  <a:close/>
                </a:path>
                <a:path w="3250565" h="1358900">
                  <a:moveTo>
                    <a:pt x="2192568" y="469900"/>
                  </a:moveTo>
                  <a:lnTo>
                    <a:pt x="2075994" y="469900"/>
                  </a:lnTo>
                  <a:lnTo>
                    <a:pt x="2072861" y="482600"/>
                  </a:lnTo>
                  <a:lnTo>
                    <a:pt x="2186063" y="482600"/>
                  </a:lnTo>
                  <a:lnTo>
                    <a:pt x="2192568" y="469900"/>
                  </a:lnTo>
                  <a:close/>
                </a:path>
                <a:path w="3250565" h="1358900">
                  <a:moveTo>
                    <a:pt x="2198448" y="469900"/>
                  </a:moveTo>
                  <a:lnTo>
                    <a:pt x="2192568" y="469900"/>
                  </a:lnTo>
                  <a:lnTo>
                    <a:pt x="2201155" y="482600"/>
                  </a:lnTo>
                  <a:lnTo>
                    <a:pt x="2198448" y="469900"/>
                  </a:lnTo>
                  <a:close/>
                </a:path>
                <a:path w="3250565" h="1358900">
                  <a:moveTo>
                    <a:pt x="2188965" y="457200"/>
                  </a:moveTo>
                  <a:lnTo>
                    <a:pt x="2103089" y="457200"/>
                  </a:lnTo>
                  <a:lnTo>
                    <a:pt x="2102417" y="469900"/>
                  </a:lnTo>
                  <a:lnTo>
                    <a:pt x="2188092" y="469900"/>
                  </a:lnTo>
                  <a:lnTo>
                    <a:pt x="2188965" y="457200"/>
                  </a:lnTo>
                  <a:close/>
                </a:path>
                <a:path w="3250565" h="1358900">
                  <a:moveTo>
                    <a:pt x="2207011" y="457200"/>
                  </a:moveTo>
                  <a:lnTo>
                    <a:pt x="2191025" y="457200"/>
                  </a:lnTo>
                  <a:lnTo>
                    <a:pt x="2188686" y="469900"/>
                  </a:lnTo>
                  <a:lnTo>
                    <a:pt x="2210280" y="469900"/>
                  </a:lnTo>
                  <a:lnTo>
                    <a:pt x="2207011" y="457200"/>
                  </a:lnTo>
                  <a:close/>
                </a:path>
                <a:path w="3250565" h="1358900">
                  <a:moveTo>
                    <a:pt x="2218961" y="457200"/>
                  </a:moveTo>
                  <a:lnTo>
                    <a:pt x="2214767" y="457200"/>
                  </a:lnTo>
                  <a:lnTo>
                    <a:pt x="2210280" y="469900"/>
                  </a:lnTo>
                  <a:lnTo>
                    <a:pt x="2213581" y="469900"/>
                  </a:lnTo>
                  <a:lnTo>
                    <a:pt x="2217457" y="463468"/>
                  </a:lnTo>
                  <a:lnTo>
                    <a:pt x="2218961" y="457200"/>
                  </a:lnTo>
                  <a:close/>
                </a:path>
                <a:path w="3250565" h="1358900">
                  <a:moveTo>
                    <a:pt x="2222539" y="457200"/>
                  </a:moveTo>
                  <a:lnTo>
                    <a:pt x="2221236" y="457200"/>
                  </a:lnTo>
                  <a:lnTo>
                    <a:pt x="2217457" y="463468"/>
                  </a:lnTo>
                  <a:lnTo>
                    <a:pt x="2215915" y="469900"/>
                  </a:lnTo>
                  <a:lnTo>
                    <a:pt x="2222539" y="457200"/>
                  </a:lnTo>
                  <a:close/>
                </a:path>
                <a:path w="3250565" h="1358900">
                  <a:moveTo>
                    <a:pt x="2243744" y="457200"/>
                  </a:moveTo>
                  <a:lnTo>
                    <a:pt x="2225125" y="457200"/>
                  </a:lnTo>
                  <a:lnTo>
                    <a:pt x="2230910" y="469900"/>
                  </a:lnTo>
                  <a:lnTo>
                    <a:pt x="2243744" y="457200"/>
                  </a:lnTo>
                  <a:close/>
                </a:path>
                <a:path w="3250565" h="1358900">
                  <a:moveTo>
                    <a:pt x="2237639" y="444500"/>
                  </a:moveTo>
                  <a:lnTo>
                    <a:pt x="2140205" y="444500"/>
                  </a:lnTo>
                  <a:lnTo>
                    <a:pt x="2139134" y="457200"/>
                  </a:lnTo>
                  <a:lnTo>
                    <a:pt x="2247342" y="457200"/>
                  </a:lnTo>
                  <a:lnTo>
                    <a:pt x="2237639" y="444500"/>
                  </a:lnTo>
                  <a:close/>
                </a:path>
                <a:path w="3250565" h="1358900">
                  <a:moveTo>
                    <a:pt x="2257404" y="444500"/>
                  </a:moveTo>
                  <a:lnTo>
                    <a:pt x="2247565" y="444500"/>
                  </a:lnTo>
                  <a:lnTo>
                    <a:pt x="2247342" y="457200"/>
                  </a:lnTo>
                  <a:lnTo>
                    <a:pt x="2255338" y="457200"/>
                  </a:lnTo>
                  <a:lnTo>
                    <a:pt x="2257404" y="444500"/>
                  </a:lnTo>
                  <a:close/>
                </a:path>
                <a:path w="3250565" h="1358900">
                  <a:moveTo>
                    <a:pt x="2278392" y="444500"/>
                  </a:moveTo>
                  <a:lnTo>
                    <a:pt x="2273673" y="444500"/>
                  </a:lnTo>
                  <a:lnTo>
                    <a:pt x="2269407" y="457200"/>
                  </a:lnTo>
                  <a:lnTo>
                    <a:pt x="2278392" y="444500"/>
                  </a:lnTo>
                  <a:close/>
                </a:path>
                <a:path w="3250565" h="1358900">
                  <a:moveTo>
                    <a:pt x="2177321" y="431800"/>
                  </a:moveTo>
                  <a:lnTo>
                    <a:pt x="2173013" y="431800"/>
                  </a:lnTo>
                  <a:lnTo>
                    <a:pt x="2162011" y="444500"/>
                  </a:lnTo>
                  <a:lnTo>
                    <a:pt x="2176827" y="444500"/>
                  </a:lnTo>
                  <a:lnTo>
                    <a:pt x="2177321" y="431800"/>
                  </a:lnTo>
                  <a:close/>
                </a:path>
                <a:path w="3250565" h="1358900">
                  <a:moveTo>
                    <a:pt x="2294446" y="419100"/>
                  </a:moveTo>
                  <a:lnTo>
                    <a:pt x="2207119" y="419100"/>
                  </a:lnTo>
                  <a:lnTo>
                    <a:pt x="2215445" y="431800"/>
                  </a:lnTo>
                  <a:lnTo>
                    <a:pt x="2186301" y="431800"/>
                  </a:lnTo>
                  <a:lnTo>
                    <a:pt x="2182348" y="444500"/>
                  </a:lnTo>
                  <a:lnTo>
                    <a:pt x="2288566" y="444500"/>
                  </a:lnTo>
                  <a:lnTo>
                    <a:pt x="2284350" y="431800"/>
                  </a:lnTo>
                  <a:lnTo>
                    <a:pt x="2294446" y="419100"/>
                  </a:lnTo>
                  <a:close/>
                </a:path>
                <a:path w="3250565" h="1358900">
                  <a:moveTo>
                    <a:pt x="2207119" y="419100"/>
                  </a:moveTo>
                  <a:lnTo>
                    <a:pt x="2193886" y="419100"/>
                  </a:lnTo>
                  <a:lnTo>
                    <a:pt x="2191586" y="431800"/>
                  </a:lnTo>
                  <a:lnTo>
                    <a:pt x="2207792" y="431800"/>
                  </a:lnTo>
                  <a:lnTo>
                    <a:pt x="2207119" y="419100"/>
                  </a:lnTo>
                  <a:close/>
                </a:path>
                <a:path w="3250565" h="1358900">
                  <a:moveTo>
                    <a:pt x="2321067" y="419100"/>
                  </a:moveTo>
                  <a:lnTo>
                    <a:pt x="2307141" y="419100"/>
                  </a:lnTo>
                  <a:lnTo>
                    <a:pt x="2310726" y="431800"/>
                  </a:lnTo>
                  <a:lnTo>
                    <a:pt x="2321067" y="419100"/>
                  </a:lnTo>
                  <a:close/>
                </a:path>
                <a:path w="3250565" h="1358900">
                  <a:moveTo>
                    <a:pt x="2228401" y="406400"/>
                  </a:moveTo>
                  <a:lnTo>
                    <a:pt x="2214868" y="419100"/>
                  </a:lnTo>
                  <a:lnTo>
                    <a:pt x="2232252" y="419100"/>
                  </a:lnTo>
                  <a:lnTo>
                    <a:pt x="2228401" y="406400"/>
                  </a:lnTo>
                  <a:close/>
                </a:path>
                <a:path w="3250565" h="1358900">
                  <a:moveTo>
                    <a:pt x="2247136" y="406400"/>
                  </a:moveTo>
                  <a:lnTo>
                    <a:pt x="2235132" y="406400"/>
                  </a:lnTo>
                  <a:lnTo>
                    <a:pt x="2232477" y="419100"/>
                  </a:lnTo>
                  <a:lnTo>
                    <a:pt x="2242007" y="419100"/>
                  </a:lnTo>
                  <a:lnTo>
                    <a:pt x="2247136" y="406400"/>
                  </a:lnTo>
                  <a:close/>
                </a:path>
                <a:path w="3250565" h="1358900">
                  <a:moveTo>
                    <a:pt x="2336367" y="406400"/>
                  </a:moveTo>
                  <a:lnTo>
                    <a:pt x="2255273" y="406400"/>
                  </a:lnTo>
                  <a:lnTo>
                    <a:pt x="2261782" y="419100"/>
                  </a:lnTo>
                  <a:lnTo>
                    <a:pt x="2334466" y="419100"/>
                  </a:lnTo>
                  <a:lnTo>
                    <a:pt x="2336367" y="406400"/>
                  </a:lnTo>
                  <a:close/>
                </a:path>
                <a:path w="3250565" h="1358900">
                  <a:moveTo>
                    <a:pt x="2349834" y="406400"/>
                  </a:moveTo>
                  <a:lnTo>
                    <a:pt x="2338710" y="406400"/>
                  </a:lnTo>
                  <a:lnTo>
                    <a:pt x="2334466" y="419100"/>
                  </a:lnTo>
                  <a:lnTo>
                    <a:pt x="2343089" y="419100"/>
                  </a:lnTo>
                  <a:lnTo>
                    <a:pt x="2349834" y="406400"/>
                  </a:lnTo>
                  <a:close/>
                </a:path>
                <a:path w="3250565" h="1358900">
                  <a:moveTo>
                    <a:pt x="2350172" y="413751"/>
                  </a:moveTo>
                  <a:lnTo>
                    <a:pt x="2343089" y="419100"/>
                  </a:lnTo>
                  <a:lnTo>
                    <a:pt x="2349967" y="419100"/>
                  </a:lnTo>
                  <a:lnTo>
                    <a:pt x="2350172" y="413751"/>
                  </a:lnTo>
                  <a:close/>
                </a:path>
                <a:path w="3250565" h="1358900">
                  <a:moveTo>
                    <a:pt x="2359907" y="406400"/>
                  </a:moveTo>
                  <a:lnTo>
                    <a:pt x="2350455" y="406400"/>
                  </a:lnTo>
                  <a:lnTo>
                    <a:pt x="2350172" y="413751"/>
                  </a:lnTo>
                  <a:lnTo>
                    <a:pt x="2359907" y="406400"/>
                  </a:lnTo>
                  <a:close/>
                </a:path>
                <a:path w="3250565" h="1358900">
                  <a:moveTo>
                    <a:pt x="2364079" y="393700"/>
                  </a:moveTo>
                  <a:lnTo>
                    <a:pt x="2266157" y="393700"/>
                  </a:lnTo>
                  <a:lnTo>
                    <a:pt x="2259063" y="406400"/>
                  </a:lnTo>
                  <a:lnTo>
                    <a:pt x="2350455" y="406400"/>
                  </a:lnTo>
                  <a:lnTo>
                    <a:pt x="2364079" y="393700"/>
                  </a:lnTo>
                  <a:close/>
                </a:path>
                <a:path w="3250565" h="1358900">
                  <a:moveTo>
                    <a:pt x="2398238" y="368300"/>
                  </a:moveTo>
                  <a:lnTo>
                    <a:pt x="2390588" y="368300"/>
                  </a:lnTo>
                  <a:lnTo>
                    <a:pt x="2393536" y="381000"/>
                  </a:lnTo>
                  <a:lnTo>
                    <a:pt x="2318633" y="381000"/>
                  </a:lnTo>
                  <a:lnTo>
                    <a:pt x="2318415" y="393700"/>
                  </a:lnTo>
                  <a:lnTo>
                    <a:pt x="2375608" y="393700"/>
                  </a:lnTo>
                  <a:lnTo>
                    <a:pt x="2372582" y="406400"/>
                  </a:lnTo>
                  <a:lnTo>
                    <a:pt x="2385917" y="406400"/>
                  </a:lnTo>
                  <a:lnTo>
                    <a:pt x="2395782" y="381000"/>
                  </a:lnTo>
                  <a:lnTo>
                    <a:pt x="2398238" y="368300"/>
                  </a:lnTo>
                  <a:close/>
                </a:path>
                <a:path w="3250565" h="1358900">
                  <a:moveTo>
                    <a:pt x="2285067" y="381000"/>
                  </a:moveTo>
                  <a:lnTo>
                    <a:pt x="2280053" y="393700"/>
                  </a:lnTo>
                  <a:lnTo>
                    <a:pt x="2293064" y="393700"/>
                  </a:lnTo>
                  <a:lnTo>
                    <a:pt x="2285067" y="381000"/>
                  </a:lnTo>
                  <a:close/>
                </a:path>
                <a:path w="3250565" h="1358900">
                  <a:moveTo>
                    <a:pt x="2313591" y="381000"/>
                  </a:moveTo>
                  <a:lnTo>
                    <a:pt x="2304896" y="381000"/>
                  </a:lnTo>
                  <a:lnTo>
                    <a:pt x="2293064" y="393700"/>
                  </a:lnTo>
                  <a:lnTo>
                    <a:pt x="2318415" y="393700"/>
                  </a:lnTo>
                  <a:lnTo>
                    <a:pt x="2313591" y="381000"/>
                  </a:lnTo>
                  <a:close/>
                </a:path>
                <a:path w="3250565" h="1358900">
                  <a:moveTo>
                    <a:pt x="2422416" y="381000"/>
                  </a:moveTo>
                  <a:lnTo>
                    <a:pt x="2419495" y="381000"/>
                  </a:lnTo>
                  <a:lnTo>
                    <a:pt x="2415960" y="393700"/>
                  </a:lnTo>
                  <a:lnTo>
                    <a:pt x="2418267" y="393700"/>
                  </a:lnTo>
                  <a:lnTo>
                    <a:pt x="2422416" y="381000"/>
                  </a:lnTo>
                  <a:close/>
                </a:path>
                <a:path w="3250565" h="1358900">
                  <a:moveTo>
                    <a:pt x="2329791" y="368300"/>
                  </a:moveTo>
                  <a:lnTo>
                    <a:pt x="2327263" y="368300"/>
                  </a:lnTo>
                  <a:lnTo>
                    <a:pt x="2324138" y="381000"/>
                  </a:lnTo>
                  <a:lnTo>
                    <a:pt x="2333503" y="381000"/>
                  </a:lnTo>
                  <a:lnTo>
                    <a:pt x="2329791" y="368300"/>
                  </a:lnTo>
                  <a:close/>
                </a:path>
                <a:path w="3250565" h="1358900">
                  <a:moveTo>
                    <a:pt x="2365179" y="368300"/>
                  </a:moveTo>
                  <a:lnTo>
                    <a:pt x="2333735" y="368300"/>
                  </a:lnTo>
                  <a:lnTo>
                    <a:pt x="2333503" y="381000"/>
                  </a:lnTo>
                  <a:lnTo>
                    <a:pt x="2364942" y="381000"/>
                  </a:lnTo>
                  <a:lnTo>
                    <a:pt x="2365179" y="368300"/>
                  </a:lnTo>
                  <a:close/>
                </a:path>
                <a:path w="3250565" h="1358900">
                  <a:moveTo>
                    <a:pt x="2390588" y="368300"/>
                  </a:moveTo>
                  <a:lnTo>
                    <a:pt x="2365179" y="368300"/>
                  </a:lnTo>
                  <a:lnTo>
                    <a:pt x="2364942" y="381000"/>
                  </a:lnTo>
                  <a:lnTo>
                    <a:pt x="2393536" y="381000"/>
                  </a:lnTo>
                  <a:lnTo>
                    <a:pt x="2390588" y="368300"/>
                  </a:lnTo>
                  <a:close/>
                </a:path>
                <a:path w="3250565" h="1358900">
                  <a:moveTo>
                    <a:pt x="2439057" y="368300"/>
                  </a:moveTo>
                  <a:lnTo>
                    <a:pt x="2398238" y="368300"/>
                  </a:lnTo>
                  <a:lnTo>
                    <a:pt x="2395782" y="381000"/>
                  </a:lnTo>
                  <a:lnTo>
                    <a:pt x="2412665" y="381000"/>
                  </a:lnTo>
                  <a:lnTo>
                    <a:pt x="2439057" y="368300"/>
                  </a:lnTo>
                  <a:close/>
                </a:path>
                <a:path w="3250565" h="1358900">
                  <a:moveTo>
                    <a:pt x="2440430" y="376060"/>
                  </a:moveTo>
                  <a:lnTo>
                    <a:pt x="2437046" y="381000"/>
                  </a:lnTo>
                  <a:lnTo>
                    <a:pt x="2441207" y="381000"/>
                  </a:lnTo>
                  <a:lnTo>
                    <a:pt x="2440430" y="376060"/>
                  </a:lnTo>
                  <a:close/>
                </a:path>
                <a:path w="3250565" h="1358900">
                  <a:moveTo>
                    <a:pt x="2458343" y="355600"/>
                  </a:moveTo>
                  <a:lnTo>
                    <a:pt x="2388672" y="355600"/>
                  </a:lnTo>
                  <a:lnTo>
                    <a:pt x="2387624" y="359876"/>
                  </a:lnTo>
                  <a:lnTo>
                    <a:pt x="2394134" y="368300"/>
                  </a:lnTo>
                  <a:lnTo>
                    <a:pt x="2439210" y="368300"/>
                  </a:lnTo>
                  <a:lnTo>
                    <a:pt x="2440430" y="376060"/>
                  </a:lnTo>
                  <a:lnTo>
                    <a:pt x="2445746" y="368300"/>
                  </a:lnTo>
                  <a:lnTo>
                    <a:pt x="2458343" y="355600"/>
                  </a:lnTo>
                  <a:close/>
                </a:path>
                <a:path w="3250565" h="1358900">
                  <a:moveTo>
                    <a:pt x="2354542" y="355600"/>
                  </a:moveTo>
                  <a:lnTo>
                    <a:pt x="2344500" y="368300"/>
                  </a:lnTo>
                  <a:lnTo>
                    <a:pt x="2352601" y="368300"/>
                  </a:lnTo>
                  <a:lnTo>
                    <a:pt x="2354542" y="355600"/>
                  </a:lnTo>
                  <a:close/>
                </a:path>
                <a:path w="3250565" h="1358900">
                  <a:moveTo>
                    <a:pt x="2384319" y="355600"/>
                  </a:moveTo>
                  <a:lnTo>
                    <a:pt x="2369967" y="355600"/>
                  </a:lnTo>
                  <a:lnTo>
                    <a:pt x="2360184" y="368300"/>
                  </a:lnTo>
                  <a:lnTo>
                    <a:pt x="2385561" y="368300"/>
                  </a:lnTo>
                  <a:lnTo>
                    <a:pt x="2387624" y="359876"/>
                  </a:lnTo>
                  <a:lnTo>
                    <a:pt x="2384319" y="355600"/>
                  </a:lnTo>
                  <a:close/>
                </a:path>
                <a:path w="3250565" h="1358900">
                  <a:moveTo>
                    <a:pt x="2387624" y="359876"/>
                  </a:moveTo>
                  <a:lnTo>
                    <a:pt x="2385561" y="368300"/>
                  </a:lnTo>
                  <a:lnTo>
                    <a:pt x="2394134" y="368300"/>
                  </a:lnTo>
                  <a:lnTo>
                    <a:pt x="2387624" y="359876"/>
                  </a:lnTo>
                  <a:close/>
                </a:path>
                <a:path w="3250565" h="1358900">
                  <a:moveTo>
                    <a:pt x="2487614" y="342900"/>
                  </a:moveTo>
                  <a:lnTo>
                    <a:pt x="2399575" y="342900"/>
                  </a:lnTo>
                  <a:lnTo>
                    <a:pt x="2394075" y="355600"/>
                  </a:lnTo>
                  <a:lnTo>
                    <a:pt x="2458343" y="355600"/>
                  </a:lnTo>
                  <a:lnTo>
                    <a:pt x="2464098" y="368300"/>
                  </a:lnTo>
                  <a:lnTo>
                    <a:pt x="2473508" y="368300"/>
                  </a:lnTo>
                  <a:lnTo>
                    <a:pt x="2481557" y="355600"/>
                  </a:lnTo>
                  <a:lnTo>
                    <a:pt x="2487614" y="342900"/>
                  </a:lnTo>
                  <a:close/>
                </a:path>
                <a:path w="3250565" h="1358900">
                  <a:moveTo>
                    <a:pt x="2491688" y="342900"/>
                  </a:moveTo>
                  <a:lnTo>
                    <a:pt x="2487614" y="342900"/>
                  </a:lnTo>
                  <a:lnTo>
                    <a:pt x="2491047" y="355600"/>
                  </a:lnTo>
                  <a:lnTo>
                    <a:pt x="2493081" y="355600"/>
                  </a:lnTo>
                  <a:lnTo>
                    <a:pt x="2491688" y="342900"/>
                  </a:lnTo>
                  <a:close/>
                </a:path>
                <a:path w="3250565" h="1358900">
                  <a:moveTo>
                    <a:pt x="2507126" y="342900"/>
                  </a:moveTo>
                  <a:lnTo>
                    <a:pt x="2498661" y="342900"/>
                  </a:lnTo>
                  <a:lnTo>
                    <a:pt x="2497265" y="355600"/>
                  </a:lnTo>
                  <a:lnTo>
                    <a:pt x="2505647" y="355600"/>
                  </a:lnTo>
                  <a:lnTo>
                    <a:pt x="2507126" y="342900"/>
                  </a:lnTo>
                  <a:close/>
                </a:path>
                <a:path w="3250565" h="1358900">
                  <a:moveTo>
                    <a:pt x="2517610" y="342900"/>
                  </a:moveTo>
                  <a:lnTo>
                    <a:pt x="2514373" y="355600"/>
                  </a:lnTo>
                  <a:lnTo>
                    <a:pt x="2517534" y="355600"/>
                  </a:lnTo>
                  <a:lnTo>
                    <a:pt x="2517610" y="342900"/>
                  </a:lnTo>
                  <a:close/>
                </a:path>
                <a:path w="3250565" h="1358900">
                  <a:moveTo>
                    <a:pt x="2431900" y="330200"/>
                  </a:moveTo>
                  <a:lnTo>
                    <a:pt x="2424383" y="330200"/>
                  </a:lnTo>
                  <a:lnTo>
                    <a:pt x="2418606" y="342900"/>
                  </a:lnTo>
                  <a:lnTo>
                    <a:pt x="2437826" y="342900"/>
                  </a:lnTo>
                  <a:lnTo>
                    <a:pt x="2431900" y="330200"/>
                  </a:lnTo>
                  <a:close/>
                </a:path>
                <a:path w="3250565" h="1358900">
                  <a:moveTo>
                    <a:pt x="2478262" y="330200"/>
                  </a:moveTo>
                  <a:lnTo>
                    <a:pt x="2438829" y="330200"/>
                  </a:lnTo>
                  <a:lnTo>
                    <a:pt x="2437826" y="342900"/>
                  </a:lnTo>
                  <a:lnTo>
                    <a:pt x="2464029" y="342900"/>
                  </a:lnTo>
                  <a:lnTo>
                    <a:pt x="2478262" y="330200"/>
                  </a:lnTo>
                  <a:close/>
                </a:path>
                <a:path w="3250565" h="1358900">
                  <a:moveTo>
                    <a:pt x="2531441" y="330200"/>
                  </a:moveTo>
                  <a:lnTo>
                    <a:pt x="2489927" y="330200"/>
                  </a:lnTo>
                  <a:lnTo>
                    <a:pt x="2476550" y="342900"/>
                  </a:lnTo>
                  <a:lnTo>
                    <a:pt x="2528416" y="342900"/>
                  </a:lnTo>
                  <a:lnTo>
                    <a:pt x="2531441" y="330200"/>
                  </a:lnTo>
                  <a:close/>
                </a:path>
                <a:path w="3250565" h="1358900">
                  <a:moveTo>
                    <a:pt x="2536365" y="330200"/>
                  </a:moveTo>
                  <a:lnTo>
                    <a:pt x="2532216" y="342900"/>
                  </a:lnTo>
                  <a:lnTo>
                    <a:pt x="2533453" y="342900"/>
                  </a:lnTo>
                  <a:lnTo>
                    <a:pt x="2536365" y="330200"/>
                  </a:lnTo>
                  <a:close/>
                </a:path>
                <a:path w="3250565" h="1358900">
                  <a:moveTo>
                    <a:pt x="2548724" y="330200"/>
                  </a:moveTo>
                  <a:lnTo>
                    <a:pt x="2547059" y="330200"/>
                  </a:lnTo>
                  <a:lnTo>
                    <a:pt x="2546310" y="342900"/>
                  </a:lnTo>
                  <a:lnTo>
                    <a:pt x="2549182" y="342900"/>
                  </a:lnTo>
                  <a:lnTo>
                    <a:pt x="2548724" y="330200"/>
                  </a:lnTo>
                  <a:close/>
                </a:path>
                <a:path w="3250565" h="1358900">
                  <a:moveTo>
                    <a:pt x="2529156" y="317500"/>
                  </a:moveTo>
                  <a:lnTo>
                    <a:pt x="2445680" y="317500"/>
                  </a:lnTo>
                  <a:lnTo>
                    <a:pt x="2439570" y="330200"/>
                  </a:lnTo>
                  <a:lnTo>
                    <a:pt x="2528511" y="330200"/>
                  </a:lnTo>
                  <a:lnTo>
                    <a:pt x="2529156" y="317500"/>
                  </a:lnTo>
                  <a:close/>
                </a:path>
                <a:path w="3250565" h="1358900">
                  <a:moveTo>
                    <a:pt x="2551259" y="317500"/>
                  </a:moveTo>
                  <a:lnTo>
                    <a:pt x="2532801" y="317500"/>
                  </a:lnTo>
                  <a:lnTo>
                    <a:pt x="2528511" y="330200"/>
                  </a:lnTo>
                  <a:lnTo>
                    <a:pt x="2541880" y="330200"/>
                  </a:lnTo>
                  <a:lnTo>
                    <a:pt x="2551259" y="317500"/>
                  </a:lnTo>
                  <a:close/>
                </a:path>
                <a:path w="3250565" h="1358900">
                  <a:moveTo>
                    <a:pt x="2574551" y="317500"/>
                  </a:moveTo>
                  <a:lnTo>
                    <a:pt x="2553333" y="317500"/>
                  </a:lnTo>
                  <a:lnTo>
                    <a:pt x="2554985" y="330200"/>
                  </a:lnTo>
                  <a:lnTo>
                    <a:pt x="2569045" y="330200"/>
                  </a:lnTo>
                  <a:lnTo>
                    <a:pt x="2574551" y="317500"/>
                  </a:lnTo>
                  <a:close/>
                </a:path>
                <a:path w="3250565" h="1358900">
                  <a:moveTo>
                    <a:pt x="2584123" y="317500"/>
                  </a:moveTo>
                  <a:lnTo>
                    <a:pt x="2581420" y="317500"/>
                  </a:lnTo>
                  <a:lnTo>
                    <a:pt x="2579766" y="330200"/>
                  </a:lnTo>
                  <a:lnTo>
                    <a:pt x="2580290" y="330200"/>
                  </a:lnTo>
                  <a:lnTo>
                    <a:pt x="2584123" y="317500"/>
                  </a:lnTo>
                  <a:close/>
                </a:path>
                <a:path w="3250565" h="1358900">
                  <a:moveTo>
                    <a:pt x="2591378" y="292100"/>
                  </a:moveTo>
                  <a:lnTo>
                    <a:pt x="2519923" y="292100"/>
                  </a:lnTo>
                  <a:lnTo>
                    <a:pt x="2509533" y="304800"/>
                  </a:lnTo>
                  <a:lnTo>
                    <a:pt x="2488719" y="304800"/>
                  </a:lnTo>
                  <a:lnTo>
                    <a:pt x="2486726" y="317500"/>
                  </a:lnTo>
                  <a:lnTo>
                    <a:pt x="2585190" y="317500"/>
                  </a:lnTo>
                  <a:lnTo>
                    <a:pt x="2585140" y="304800"/>
                  </a:lnTo>
                  <a:lnTo>
                    <a:pt x="2591378" y="292100"/>
                  </a:lnTo>
                  <a:close/>
                </a:path>
                <a:path w="3250565" h="1358900">
                  <a:moveTo>
                    <a:pt x="2621614" y="304800"/>
                  </a:moveTo>
                  <a:lnTo>
                    <a:pt x="2604761" y="304800"/>
                  </a:lnTo>
                  <a:lnTo>
                    <a:pt x="2608470" y="317500"/>
                  </a:lnTo>
                  <a:lnTo>
                    <a:pt x="2621614" y="304800"/>
                  </a:lnTo>
                  <a:close/>
                </a:path>
                <a:path w="3250565" h="1358900">
                  <a:moveTo>
                    <a:pt x="2599062" y="292182"/>
                  </a:moveTo>
                  <a:lnTo>
                    <a:pt x="2592464" y="304800"/>
                  </a:lnTo>
                  <a:lnTo>
                    <a:pt x="2595774" y="304800"/>
                  </a:lnTo>
                  <a:lnTo>
                    <a:pt x="2599075" y="292216"/>
                  </a:lnTo>
                  <a:close/>
                </a:path>
                <a:path w="3250565" h="1358900">
                  <a:moveTo>
                    <a:pt x="2620009" y="292100"/>
                  </a:moveTo>
                  <a:lnTo>
                    <a:pt x="2599105" y="292100"/>
                  </a:lnTo>
                  <a:lnTo>
                    <a:pt x="2603833" y="304800"/>
                  </a:lnTo>
                  <a:lnTo>
                    <a:pt x="2616106" y="304800"/>
                  </a:lnTo>
                  <a:lnTo>
                    <a:pt x="2620009" y="292100"/>
                  </a:lnTo>
                  <a:close/>
                </a:path>
                <a:path w="3250565" h="1358900">
                  <a:moveTo>
                    <a:pt x="2644665" y="279400"/>
                  </a:moveTo>
                  <a:lnTo>
                    <a:pt x="2623428" y="279400"/>
                  </a:lnTo>
                  <a:lnTo>
                    <a:pt x="2619943" y="292100"/>
                  </a:lnTo>
                  <a:lnTo>
                    <a:pt x="2624629" y="292100"/>
                  </a:lnTo>
                  <a:lnTo>
                    <a:pt x="2624988" y="304800"/>
                  </a:lnTo>
                  <a:lnTo>
                    <a:pt x="2630930" y="304800"/>
                  </a:lnTo>
                  <a:lnTo>
                    <a:pt x="2631287" y="292100"/>
                  </a:lnTo>
                  <a:lnTo>
                    <a:pt x="2644665" y="279400"/>
                  </a:lnTo>
                  <a:close/>
                </a:path>
                <a:path w="3250565" h="1358900">
                  <a:moveTo>
                    <a:pt x="2645955" y="292100"/>
                  </a:moveTo>
                  <a:lnTo>
                    <a:pt x="2639285" y="292100"/>
                  </a:lnTo>
                  <a:lnTo>
                    <a:pt x="2642644" y="304800"/>
                  </a:lnTo>
                  <a:lnTo>
                    <a:pt x="2647658" y="304800"/>
                  </a:lnTo>
                  <a:lnTo>
                    <a:pt x="2645955" y="292100"/>
                  </a:lnTo>
                  <a:close/>
                </a:path>
                <a:path w="3250565" h="1358900">
                  <a:moveTo>
                    <a:pt x="2599105" y="292100"/>
                  </a:moveTo>
                  <a:close/>
                </a:path>
                <a:path w="3250565" h="1358900">
                  <a:moveTo>
                    <a:pt x="2536263" y="279400"/>
                  </a:moveTo>
                  <a:lnTo>
                    <a:pt x="2531983" y="279400"/>
                  </a:lnTo>
                  <a:lnTo>
                    <a:pt x="2527935" y="292100"/>
                  </a:lnTo>
                  <a:lnTo>
                    <a:pt x="2541331" y="292100"/>
                  </a:lnTo>
                  <a:lnTo>
                    <a:pt x="2536263" y="279400"/>
                  </a:lnTo>
                  <a:close/>
                </a:path>
                <a:path w="3250565" h="1358900">
                  <a:moveTo>
                    <a:pt x="2618296" y="279400"/>
                  </a:moveTo>
                  <a:lnTo>
                    <a:pt x="2547745" y="279400"/>
                  </a:lnTo>
                  <a:lnTo>
                    <a:pt x="2541331" y="292100"/>
                  </a:lnTo>
                  <a:lnTo>
                    <a:pt x="2619943" y="292100"/>
                  </a:lnTo>
                  <a:lnTo>
                    <a:pt x="2618296" y="279400"/>
                  </a:lnTo>
                  <a:close/>
                </a:path>
                <a:path w="3250565" h="1358900">
                  <a:moveTo>
                    <a:pt x="2658623" y="266700"/>
                  </a:moveTo>
                  <a:lnTo>
                    <a:pt x="2595403" y="266700"/>
                  </a:lnTo>
                  <a:lnTo>
                    <a:pt x="2595642" y="279400"/>
                  </a:lnTo>
                  <a:lnTo>
                    <a:pt x="2655795" y="279400"/>
                  </a:lnTo>
                  <a:lnTo>
                    <a:pt x="2657460" y="292100"/>
                  </a:lnTo>
                  <a:lnTo>
                    <a:pt x="2656845" y="279400"/>
                  </a:lnTo>
                  <a:lnTo>
                    <a:pt x="2658623" y="266700"/>
                  </a:lnTo>
                  <a:close/>
                </a:path>
                <a:path w="3250565" h="1358900">
                  <a:moveTo>
                    <a:pt x="2677683" y="279400"/>
                  </a:moveTo>
                  <a:lnTo>
                    <a:pt x="2672280" y="279400"/>
                  </a:lnTo>
                  <a:lnTo>
                    <a:pt x="2665131" y="292100"/>
                  </a:lnTo>
                  <a:lnTo>
                    <a:pt x="2668787" y="292100"/>
                  </a:lnTo>
                  <a:lnTo>
                    <a:pt x="2677683" y="279400"/>
                  </a:lnTo>
                  <a:close/>
                </a:path>
                <a:path w="3250565" h="1358900">
                  <a:moveTo>
                    <a:pt x="2595403" y="266700"/>
                  </a:moveTo>
                  <a:lnTo>
                    <a:pt x="2572964" y="266700"/>
                  </a:lnTo>
                  <a:lnTo>
                    <a:pt x="2566283" y="279400"/>
                  </a:lnTo>
                  <a:lnTo>
                    <a:pt x="2590098" y="279400"/>
                  </a:lnTo>
                  <a:lnTo>
                    <a:pt x="2595403" y="266700"/>
                  </a:lnTo>
                  <a:close/>
                </a:path>
                <a:path w="3250565" h="1358900">
                  <a:moveTo>
                    <a:pt x="2684187" y="266700"/>
                  </a:moveTo>
                  <a:lnTo>
                    <a:pt x="2662117" y="266700"/>
                  </a:lnTo>
                  <a:lnTo>
                    <a:pt x="2669810" y="279400"/>
                  </a:lnTo>
                  <a:lnTo>
                    <a:pt x="2684187" y="266700"/>
                  </a:lnTo>
                  <a:close/>
                </a:path>
                <a:path w="3250565" h="1358900">
                  <a:moveTo>
                    <a:pt x="2697087" y="266700"/>
                  </a:moveTo>
                  <a:lnTo>
                    <a:pt x="2684187" y="266700"/>
                  </a:lnTo>
                  <a:lnTo>
                    <a:pt x="2682745" y="279400"/>
                  </a:lnTo>
                  <a:lnTo>
                    <a:pt x="2688872" y="279400"/>
                  </a:lnTo>
                  <a:lnTo>
                    <a:pt x="2697087" y="266700"/>
                  </a:lnTo>
                  <a:close/>
                </a:path>
                <a:path w="3250565" h="1358900">
                  <a:moveTo>
                    <a:pt x="2713871" y="266700"/>
                  </a:moveTo>
                  <a:lnTo>
                    <a:pt x="2697087" y="266700"/>
                  </a:lnTo>
                  <a:lnTo>
                    <a:pt x="2701904" y="279400"/>
                  </a:lnTo>
                  <a:lnTo>
                    <a:pt x="2708481" y="279400"/>
                  </a:lnTo>
                  <a:lnTo>
                    <a:pt x="2713871" y="266700"/>
                  </a:lnTo>
                  <a:close/>
                </a:path>
                <a:path w="3250565" h="1358900">
                  <a:moveTo>
                    <a:pt x="2672080" y="254000"/>
                  </a:moveTo>
                  <a:lnTo>
                    <a:pt x="2606897" y="254000"/>
                  </a:lnTo>
                  <a:lnTo>
                    <a:pt x="2607190" y="266700"/>
                  </a:lnTo>
                  <a:lnTo>
                    <a:pt x="2661817" y="266700"/>
                  </a:lnTo>
                  <a:lnTo>
                    <a:pt x="2672080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72080" y="254000"/>
                  </a:lnTo>
                  <a:lnTo>
                    <a:pt x="2681608" y="266700"/>
                  </a:lnTo>
                  <a:lnTo>
                    <a:pt x="2698670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98670" y="266700"/>
                  </a:lnTo>
                  <a:lnTo>
                    <a:pt x="2699075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14023" y="254000"/>
                  </a:moveTo>
                  <a:lnTo>
                    <a:pt x="2700788" y="254000"/>
                  </a:lnTo>
                  <a:lnTo>
                    <a:pt x="2699075" y="266700"/>
                  </a:lnTo>
                  <a:lnTo>
                    <a:pt x="2700826" y="266700"/>
                  </a:lnTo>
                  <a:lnTo>
                    <a:pt x="2714023" y="254000"/>
                  </a:lnTo>
                  <a:close/>
                </a:path>
                <a:path w="3250565" h="1358900">
                  <a:moveTo>
                    <a:pt x="2742048" y="254000"/>
                  </a:moveTo>
                  <a:lnTo>
                    <a:pt x="2728918" y="254000"/>
                  </a:lnTo>
                  <a:lnTo>
                    <a:pt x="2720967" y="266700"/>
                  </a:lnTo>
                  <a:lnTo>
                    <a:pt x="2738399" y="266700"/>
                  </a:lnTo>
                  <a:lnTo>
                    <a:pt x="2742048" y="254000"/>
                  </a:lnTo>
                  <a:close/>
                </a:path>
                <a:path w="3250565" h="1358900">
                  <a:moveTo>
                    <a:pt x="2644114" y="241300"/>
                  </a:moveTo>
                  <a:lnTo>
                    <a:pt x="2643126" y="241300"/>
                  </a:lnTo>
                  <a:lnTo>
                    <a:pt x="2628326" y="254000"/>
                  </a:lnTo>
                  <a:lnTo>
                    <a:pt x="2639209" y="254000"/>
                  </a:lnTo>
                  <a:lnTo>
                    <a:pt x="2644114" y="241300"/>
                  </a:lnTo>
                  <a:close/>
                </a:path>
                <a:path w="3250565" h="1358900">
                  <a:moveTo>
                    <a:pt x="2729282" y="241300"/>
                  </a:moveTo>
                  <a:lnTo>
                    <a:pt x="2644114" y="241300"/>
                  </a:lnTo>
                  <a:lnTo>
                    <a:pt x="2644293" y="254000"/>
                  </a:lnTo>
                  <a:lnTo>
                    <a:pt x="2728122" y="254000"/>
                  </a:lnTo>
                  <a:lnTo>
                    <a:pt x="2729282" y="241300"/>
                  </a:lnTo>
                  <a:close/>
                </a:path>
                <a:path w="3250565" h="1358900">
                  <a:moveTo>
                    <a:pt x="2740441" y="241300"/>
                  </a:moveTo>
                  <a:lnTo>
                    <a:pt x="2729282" y="241300"/>
                  </a:lnTo>
                  <a:lnTo>
                    <a:pt x="2741267" y="254000"/>
                  </a:lnTo>
                  <a:lnTo>
                    <a:pt x="2750418" y="254000"/>
                  </a:lnTo>
                  <a:lnTo>
                    <a:pt x="2740441" y="241300"/>
                  </a:lnTo>
                  <a:close/>
                </a:path>
                <a:path w="3250565" h="1358900">
                  <a:moveTo>
                    <a:pt x="2774770" y="215900"/>
                  </a:moveTo>
                  <a:lnTo>
                    <a:pt x="2712078" y="215900"/>
                  </a:lnTo>
                  <a:lnTo>
                    <a:pt x="2708796" y="228600"/>
                  </a:lnTo>
                  <a:lnTo>
                    <a:pt x="2676778" y="228600"/>
                  </a:lnTo>
                  <a:lnTo>
                    <a:pt x="2667812" y="241300"/>
                  </a:lnTo>
                  <a:lnTo>
                    <a:pt x="2777587" y="241300"/>
                  </a:lnTo>
                  <a:lnTo>
                    <a:pt x="2780708" y="230801"/>
                  </a:lnTo>
                  <a:lnTo>
                    <a:pt x="2778848" y="228600"/>
                  </a:lnTo>
                  <a:lnTo>
                    <a:pt x="2774770" y="215900"/>
                  </a:lnTo>
                  <a:close/>
                </a:path>
                <a:path w="3250565" h="1358900">
                  <a:moveTo>
                    <a:pt x="2794659" y="215900"/>
                  </a:moveTo>
                  <a:lnTo>
                    <a:pt x="2780953" y="215900"/>
                  </a:lnTo>
                  <a:lnTo>
                    <a:pt x="2781362" y="228600"/>
                  </a:lnTo>
                  <a:lnTo>
                    <a:pt x="2780708" y="230801"/>
                  </a:lnTo>
                  <a:lnTo>
                    <a:pt x="2789578" y="241300"/>
                  </a:lnTo>
                  <a:lnTo>
                    <a:pt x="2798468" y="241300"/>
                  </a:lnTo>
                  <a:lnTo>
                    <a:pt x="2797022" y="228600"/>
                  </a:lnTo>
                  <a:lnTo>
                    <a:pt x="2792779" y="228600"/>
                  </a:lnTo>
                  <a:lnTo>
                    <a:pt x="2794026" y="227947"/>
                  </a:lnTo>
                  <a:lnTo>
                    <a:pt x="2794659" y="215900"/>
                  </a:lnTo>
                  <a:close/>
                </a:path>
                <a:path w="3250565" h="1358900">
                  <a:moveTo>
                    <a:pt x="2780953" y="215900"/>
                  </a:moveTo>
                  <a:lnTo>
                    <a:pt x="2774770" y="215900"/>
                  </a:lnTo>
                  <a:lnTo>
                    <a:pt x="2778848" y="228600"/>
                  </a:lnTo>
                  <a:lnTo>
                    <a:pt x="2780708" y="230801"/>
                  </a:lnTo>
                  <a:lnTo>
                    <a:pt x="2781362" y="228600"/>
                  </a:lnTo>
                  <a:lnTo>
                    <a:pt x="2780953" y="215900"/>
                  </a:lnTo>
                  <a:close/>
                </a:path>
                <a:path w="3250565" h="1358900">
                  <a:moveTo>
                    <a:pt x="2701338" y="215900"/>
                  </a:moveTo>
                  <a:lnTo>
                    <a:pt x="2697273" y="215900"/>
                  </a:lnTo>
                  <a:lnTo>
                    <a:pt x="2693718" y="228600"/>
                  </a:lnTo>
                  <a:lnTo>
                    <a:pt x="2705363" y="228600"/>
                  </a:lnTo>
                  <a:lnTo>
                    <a:pt x="2701338" y="215900"/>
                  </a:lnTo>
                  <a:close/>
                </a:path>
                <a:path w="3250565" h="1358900">
                  <a:moveTo>
                    <a:pt x="2794026" y="227947"/>
                  </a:moveTo>
                  <a:lnTo>
                    <a:pt x="2792779" y="228600"/>
                  </a:lnTo>
                  <a:lnTo>
                    <a:pt x="2793307" y="228600"/>
                  </a:lnTo>
                  <a:lnTo>
                    <a:pt x="2794026" y="227947"/>
                  </a:lnTo>
                  <a:close/>
                </a:path>
                <a:path w="3250565" h="1358900">
                  <a:moveTo>
                    <a:pt x="2794119" y="227899"/>
                  </a:moveTo>
                  <a:lnTo>
                    <a:pt x="2793307" y="228600"/>
                  </a:lnTo>
                  <a:lnTo>
                    <a:pt x="2794088" y="228600"/>
                  </a:lnTo>
                  <a:lnTo>
                    <a:pt x="2794119" y="227899"/>
                  </a:lnTo>
                  <a:close/>
                </a:path>
                <a:path w="3250565" h="1358900">
                  <a:moveTo>
                    <a:pt x="2846524" y="203200"/>
                  </a:moveTo>
                  <a:lnTo>
                    <a:pt x="2830528" y="203200"/>
                  </a:lnTo>
                  <a:lnTo>
                    <a:pt x="2817066" y="215900"/>
                  </a:lnTo>
                  <a:lnTo>
                    <a:pt x="2794191" y="227862"/>
                  </a:lnTo>
                  <a:lnTo>
                    <a:pt x="2794088" y="228600"/>
                  </a:lnTo>
                  <a:lnTo>
                    <a:pt x="2822979" y="228600"/>
                  </a:lnTo>
                  <a:lnTo>
                    <a:pt x="2824061" y="215900"/>
                  </a:lnTo>
                  <a:lnTo>
                    <a:pt x="2848492" y="215900"/>
                  </a:lnTo>
                  <a:lnTo>
                    <a:pt x="2846524" y="203200"/>
                  </a:lnTo>
                  <a:close/>
                </a:path>
                <a:path w="3250565" h="1358900">
                  <a:moveTo>
                    <a:pt x="2832550" y="215900"/>
                  </a:moveTo>
                  <a:lnTo>
                    <a:pt x="2828490" y="215900"/>
                  </a:lnTo>
                  <a:lnTo>
                    <a:pt x="2828016" y="228600"/>
                  </a:lnTo>
                  <a:lnTo>
                    <a:pt x="2832550" y="215900"/>
                  </a:lnTo>
                  <a:close/>
                </a:path>
                <a:path w="3250565" h="1358900">
                  <a:moveTo>
                    <a:pt x="2784687" y="177800"/>
                  </a:moveTo>
                  <a:lnTo>
                    <a:pt x="2776622" y="190500"/>
                  </a:lnTo>
                  <a:lnTo>
                    <a:pt x="2774041" y="215900"/>
                  </a:lnTo>
                  <a:lnTo>
                    <a:pt x="2794659" y="215900"/>
                  </a:lnTo>
                  <a:lnTo>
                    <a:pt x="2794121" y="227862"/>
                  </a:lnTo>
                  <a:lnTo>
                    <a:pt x="2807324" y="215900"/>
                  </a:lnTo>
                  <a:lnTo>
                    <a:pt x="2823506" y="203200"/>
                  </a:lnTo>
                  <a:lnTo>
                    <a:pt x="2848325" y="203200"/>
                  </a:lnTo>
                  <a:lnTo>
                    <a:pt x="2864985" y="190500"/>
                  </a:lnTo>
                  <a:lnTo>
                    <a:pt x="2800410" y="190500"/>
                  </a:lnTo>
                  <a:lnTo>
                    <a:pt x="2784687" y="177800"/>
                  </a:lnTo>
                  <a:close/>
                </a:path>
                <a:path w="3250565" h="1358900">
                  <a:moveTo>
                    <a:pt x="2749453" y="203200"/>
                  </a:moveTo>
                  <a:lnTo>
                    <a:pt x="2728164" y="203200"/>
                  </a:lnTo>
                  <a:lnTo>
                    <a:pt x="2718288" y="215900"/>
                  </a:lnTo>
                  <a:lnTo>
                    <a:pt x="2747533" y="215900"/>
                  </a:lnTo>
                  <a:lnTo>
                    <a:pt x="2749453" y="203200"/>
                  </a:lnTo>
                  <a:close/>
                </a:path>
                <a:path w="3250565" h="1358900">
                  <a:moveTo>
                    <a:pt x="2749829" y="203200"/>
                  </a:moveTo>
                  <a:lnTo>
                    <a:pt x="2749453" y="203200"/>
                  </a:lnTo>
                  <a:lnTo>
                    <a:pt x="2747533" y="215900"/>
                  </a:lnTo>
                  <a:lnTo>
                    <a:pt x="2749829" y="203200"/>
                  </a:lnTo>
                  <a:close/>
                </a:path>
                <a:path w="3250565" h="1358900">
                  <a:moveTo>
                    <a:pt x="2766376" y="190500"/>
                  </a:moveTo>
                  <a:lnTo>
                    <a:pt x="2742446" y="203200"/>
                  </a:lnTo>
                  <a:lnTo>
                    <a:pt x="2749829" y="203200"/>
                  </a:lnTo>
                  <a:lnTo>
                    <a:pt x="2747533" y="215900"/>
                  </a:lnTo>
                  <a:lnTo>
                    <a:pt x="2773048" y="215900"/>
                  </a:lnTo>
                  <a:lnTo>
                    <a:pt x="2772383" y="203200"/>
                  </a:lnTo>
                  <a:lnTo>
                    <a:pt x="2766376" y="190500"/>
                  </a:lnTo>
                  <a:close/>
                </a:path>
                <a:path w="3250565" h="1358900">
                  <a:moveTo>
                    <a:pt x="2891037" y="190500"/>
                  </a:moveTo>
                  <a:lnTo>
                    <a:pt x="2864985" y="190500"/>
                  </a:lnTo>
                  <a:lnTo>
                    <a:pt x="2874807" y="203200"/>
                  </a:lnTo>
                  <a:lnTo>
                    <a:pt x="2876074" y="203200"/>
                  </a:lnTo>
                  <a:lnTo>
                    <a:pt x="2891037" y="190500"/>
                  </a:lnTo>
                  <a:close/>
                </a:path>
                <a:path w="3250565" h="1358900">
                  <a:moveTo>
                    <a:pt x="2902866" y="190500"/>
                  </a:moveTo>
                  <a:lnTo>
                    <a:pt x="2892186" y="190500"/>
                  </a:lnTo>
                  <a:lnTo>
                    <a:pt x="2891350" y="203200"/>
                  </a:lnTo>
                  <a:lnTo>
                    <a:pt x="2893943" y="203200"/>
                  </a:lnTo>
                  <a:lnTo>
                    <a:pt x="2902866" y="190500"/>
                  </a:lnTo>
                  <a:close/>
                </a:path>
                <a:path w="3250565" h="1358900">
                  <a:moveTo>
                    <a:pt x="2816915" y="177800"/>
                  </a:moveTo>
                  <a:lnTo>
                    <a:pt x="2805761" y="177800"/>
                  </a:lnTo>
                  <a:lnTo>
                    <a:pt x="2806231" y="190500"/>
                  </a:lnTo>
                  <a:lnTo>
                    <a:pt x="2815543" y="190500"/>
                  </a:lnTo>
                  <a:lnTo>
                    <a:pt x="2816915" y="177800"/>
                  </a:lnTo>
                  <a:close/>
                </a:path>
                <a:path w="3250565" h="1358900">
                  <a:moveTo>
                    <a:pt x="2924887" y="165100"/>
                  </a:moveTo>
                  <a:lnTo>
                    <a:pt x="2866789" y="165100"/>
                  </a:lnTo>
                  <a:lnTo>
                    <a:pt x="2868239" y="177800"/>
                  </a:lnTo>
                  <a:lnTo>
                    <a:pt x="2829521" y="177800"/>
                  </a:lnTo>
                  <a:lnTo>
                    <a:pt x="2815543" y="190500"/>
                  </a:lnTo>
                  <a:lnTo>
                    <a:pt x="2899485" y="190500"/>
                  </a:lnTo>
                  <a:lnTo>
                    <a:pt x="2901068" y="177800"/>
                  </a:lnTo>
                  <a:lnTo>
                    <a:pt x="2924887" y="165100"/>
                  </a:lnTo>
                  <a:close/>
                </a:path>
                <a:path w="3250565" h="1358900">
                  <a:moveTo>
                    <a:pt x="2866789" y="165100"/>
                  </a:moveTo>
                  <a:lnTo>
                    <a:pt x="2829263" y="165100"/>
                  </a:lnTo>
                  <a:lnTo>
                    <a:pt x="2830284" y="177800"/>
                  </a:lnTo>
                  <a:lnTo>
                    <a:pt x="2868239" y="177800"/>
                  </a:lnTo>
                  <a:lnTo>
                    <a:pt x="2866789" y="165100"/>
                  </a:lnTo>
                  <a:close/>
                </a:path>
                <a:path w="3250565" h="1358900">
                  <a:moveTo>
                    <a:pt x="2935132" y="165100"/>
                  </a:moveTo>
                  <a:lnTo>
                    <a:pt x="2924887" y="165100"/>
                  </a:lnTo>
                  <a:lnTo>
                    <a:pt x="2927212" y="177800"/>
                  </a:lnTo>
                  <a:lnTo>
                    <a:pt x="2931048" y="177800"/>
                  </a:lnTo>
                  <a:lnTo>
                    <a:pt x="2935132" y="165100"/>
                  </a:lnTo>
                  <a:close/>
                </a:path>
                <a:path w="3250565" h="1358900">
                  <a:moveTo>
                    <a:pt x="2951353" y="165100"/>
                  </a:moveTo>
                  <a:lnTo>
                    <a:pt x="2935132" y="165100"/>
                  </a:lnTo>
                  <a:lnTo>
                    <a:pt x="2938203" y="177800"/>
                  </a:lnTo>
                  <a:lnTo>
                    <a:pt x="2953099" y="177800"/>
                  </a:lnTo>
                  <a:lnTo>
                    <a:pt x="2951353" y="165100"/>
                  </a:lnTo>
                  <a:close/>
                </a:path>
                <a:path w="3250565" h="1358900">
                  <a:moveTo>
                    <a:pt x="2860446" y="152400"/>
                  </a:moveTo>
                  <a:lnTo>
                    <a:pt x="2854891" y="152400"/>
                  </a:lnTo>
                  <a:lnTo>
                    <a:pt x="2848381" y="165100"/>
                  </a:lnTo>
                  <a:lnTo>
                    <a:pt x="2860746" y="165100"/>
                  </a:lnTo>
                  <a:lnTo>
                    <a:pt x="2860446" y="152400"/>
                  </a:lnTo>
                  <a:close/>
                </a:path>
                <a:path w="3250565" h="1358900">
                  <a:moveTo>
                    <a:pt x="2965219" y="152400"/>
                  </a:moveTo>
                  <a:lnTo>
                    <a:pt x="2866973" y="152400"/>
                  </a:lnTo>
                  <a:lnTo>
                    <a:pt x="2860746" y="165100"/>
                  </a:lnTo>
                  <a:lnTo>
                    <a:pt x="2950949" y="165100"/>
                  </a:lnTo>
                  <a:lnTo>
                    <a:pt x="2965219" y="152400"/>
                  </a:lnTo>
                  <a:close/>
                </a:path>
                <a:path w="3250565" h="1358900">
                  <a:moveTo>
                    <a:pt x="2973710" y="152400"/>
                  </a:moveTo>
                  <a:lnTo>
                    <a:pt x="2965219" y="152400"/>
                  </a:lnTo>
                  <a:lnTo>
                    <a:pt x="2967983" y="165100"/>
                  </a:lnTo>
                  <a:lnTo>
                    <a:pt x="2973710" y="152400"/>
                  </a:lnTo>
                  <a:close/>
                </a:path>
                <a:path w="3250565" h="1358900">
                  <a:moveTo>
                    <a:pt x="2984606" y="152400"/>
                  </a:moveTo>
                  <a:lnTo>
                    <a:pt x="2979147" y="152400"/>
                  </a:lnTo>
                  <a:lnTo>
                    <a:pt x="2981039" y="165100"/>
                  </a:lnTo>
                  <a:lnTo>
                    <a:pt x="2984606" y="152400"/>
                  </a:lnTo>
                  <a:close/>
                </a:path>
                <a:path w="3250565" h="1358900">
                  <a:moveTo>
                    <a:pt x="2996887" y="152400"/>
                  </a:moveTo>
                  <a:lnTo>
                    <a:pt x="2993583" y="165100"/>
                  </a:lnTo>
                  <a:lnTo>
                    <a:pt x="2996887" y="152400"/>
                  </a:lnTo>
                  <a:close/>
                </a:path>
                <a:path w="3250565" h="1358900">
                  <a:moveTo>
                    <a:pt x="2986516" y="139700"/>
                  </a:moveTo>
                  <a:lnTo>
                    <a:pt x="2891827" y="139700"/>
                  </a:lnTo>
                  <a:lnTo>
                    <a:pt x="2892738" y="152400"/>
                  </a:lnTo>
                  <a:lnTo>
                    <a:pt x="2980459" y="152400"/>
                  </a:lnTo>
                  <a:lnTo>
                    <a:pt x="2986516" y="139700"/>
                  </a:lnTo>
                  <a:close/>
                </a:path>
                <a:path w="3250565" h="1358900">
                  <a:moveTo>
                    <a:pt x="2995870" y="139700"/>
                  </a:moveTo>
                  <a:lnTo>
                    <a:pt x="2986516" y="139700"/>
                  </a:lnTo>
                  <a:lnTo>
                    <a:pt x="2983708" y="152400"/>
                  </a:lnTo>
                  <a:lnTo>
                    <a:pt x="2995035" y="152400"/>
                  </a:lnTo>
                  <a:lnTo>
                    <a:pt x="2995870" y="139700"/>
                  </a:lnTo>
                  <a:close/>
                </a:path>
                <a:path w="3250565" h="1358900">
                  <a:moveTo>
                    <a:pt x="3010867" y="139700"/>
                  </a:moveTo>
                  <a:lnTo>
                    <a:pt x="2996836" y="139700"/>
                  </a:lnTo>
                  <a:lnTo>
                    <a:pt x="3000403" y="152400"/>
                  </a:lnTo>
                  <a:lnTo>
                    <a:pt x="3009041" y="152400"/>
                  </a:lnTo>
                  <a:lnTo>
                    <a:pt x="3010867" y="139700"/>
                  </a:lnTo>
                  <a:close/>
                </a:path>
                <a:path w="3250565" h="1358900">
                  <a:moveTo>
                    <a:pt x="2904832" y="127000"/>
                  </a:moveTo>
                  <a:lnTo>
                    <a:pt x="2902977" y="139700"/>
                  </a:lnTo>
                  <a:lnTo>
                    <a:pt x="2911810" y="139700"/>
                  </a:lnTo>
                  <a:lnTo>
                    <a:pt x="2904832" y="127000"/>
                  </a:lnTo>
                  <a:close/>
                </a:path>
                <a:path w="3250565" h="1358900">
                  <a:moveTo>
                    <a:pt x="2953078" y="127000"/>
                  </a:moveTo>
                  <a:lnTo>
                    <a:pt x="2922977" y="127000"/>
                  </a:lnTo>
                  <a:lnTo>
                    <a:pt x="2915847" y="139700"/>
                  </a:lnTo>
                  <a:lnTo>
                    <a:pt x="2954545" y="139700"/>
                  </a:lnTo>
                  <a:lnTo>
                    <a:pt x="2953078" y="127000"/>
                  </a:lnTo>
                  <a:close/>
                </a:path>
                <a:path w="3250565" h="1358900">
                  <a:moveTo>
                    <a:pt x="3049756" y="114300"/>
                  </a:moveTo>
                  <a:lnTo>
                    <a:pt x="2962427" y="114300"/>
                  </a:lnTo>
                  <a:lnTo>
                    <a:pt x="2968191" y="127000"/>
                  </a:lnTo>
                  <a:lnTo>
                    <a:pt x="2974842" y="139700"/>
                  </a:lnTo>
                  <a:lnTo>
                    <a:pt x="2996435" y="139700"/>
                  </a:lnTo>
                  <a:lnTo>
                    <a:pt x="2996671" y="127000"/>
                  </a:lnTo>
                  <a:lnTo>
                    <a:pt x="3050389" y="127000"/>
                  </a:lnTo>
                  <a:lnTo>
                    <a:pt x="3049756" y="114300"/>
                  </a:lnTo>
                  <a:close/>
                </a:path>
                <a:path w="3250565" h="1358900">
                  <a:moveTo>
                    <a:pt x="3003238" y="127000"/>
                  </a:moveTo>
                  <a:lnTo>
                    <a:pt x="2996435" y="139700"/>
                  </a:lnTo>
                  <a:lnTo>
                    <a:pt x="2999930" y="139700"/>
                  </a:lnTo>
                  <a:lnTo>
                    <a:pt x="3003238" y="127000"/>
                  </a:lnTo>
                  <a:close/>
                </a:path>
                <a:path w="3250565" h="1358900">
                  <a:moveTo>
                    <a:pt x="3029244" y="127000"/>
                  </a:moveTo>
                  <a:lnTo>
                    <a:pt x="3006204" y="127000"/>
                  </a:lnTo>
                  <a:lnTo>
                    <a:pt x="2999930" y="139700"/>
                  </a:lnTo>
                  <a:lnTo>
                    <a:pt x="3011747" y="139700"/>
                  </a:lnTo>
                  <a:lnTo>
                    <a:pt x="3029244" y="127000"/>
                  </a:lnTo>
                  <a:close/>
                </a:path>
                <a:path w="3250565" h="1358900">
                  <a:moveTo>
                    <a:pt x="3043351" y="127000"/>
                  </a:moveTo>
                  <a:lnTo>
                    <a:pt x="3029244" y="127000"/>
                  </a:lnTo>
                  <a:lnTo>
                    <a:pt x="3022932" y="139700"/>
                  </a:lnTo>
                  <a:lnTo>
                    <a:pt x="3038585" y="139700"/>
                  </a:lnTo>
                  <a:lnTo>
                    <a:pt x="3043351" y="127000"/>
                  </a:lnTo>
                  <a:close/>
                </a:path>
                <a:path w="3250565" h="1358900">
                  <a:moveTo>
                    <a:pt x="3059125" y="127000"/>
                  </a:moveTo>
                  <a:lnTo>
                    <a:pt x="3050199" y="127000"/>
                  </a:lnTo>
                  <a:lnTo>
                    <a:pt x="3056671" y="139700"/>
                  </a:lnTo>
                  <a:lnTo>
                    <a:pt x="3059125" y="127000"/>
                  </a:lnTo>
                  <a:close/>
                </a:path>
                <a:path w="3250565" h="1358900">
                  <a:moveTo>
                    <a:pt x="2954491" y="114300"/>
                  </a:moveTo>
                  <a:lnTo>
                    <a:pt x="2946140" y="114300"/>
                  </a:lnTo>
                  <a:lnTo>
                    <a:pt x="2940129" y="127000"/>
                  </a:lnTo>
                  <a:lnTo>
                    <a:pt x="2962784" y="127000"/>
                  </a:lnTo>
                  <a:lnTo>
                    <a:pt x="2954491" y="114300"/>
                  </a:lnTo>
                  <a:close/>
                </a:path>
                <a:path w="3250565" h="1358900">
                  <a:moveTo>
                    <a:pt x="3059475" y="114300"/>
                  </a:moveTo>
                  <a:lnTo>
                    <a:pt x="3049756" y="114300"/>
                  </a:lnTo>
                  <a:lnTo>
                    <a:pt x="3051389" y="127000"/>
                  </a:lnTo>
                  <a:lnTo>
                    <a:pt x="3059475" y="114300"/>
                  </a:lnTo>
                  <a:close/>
                </a:path>
                <a:path w="3250565" h="1358900">
                  <a:moveTo>
                    <a:pt x="3034011" y="101600"/>
                  </a:moveTo>
                  <a:lnTo>
                    <a:pt x="2990125" y="101600"/>
                  </a:lnTo>
                  <a:lnTo>
                    <a:pt x="2966691" y="114300"/>
                  </a:lnTo>
                  <a:lnTo>
                    <a:pt x="3035043" y="114300"/>
                  </a:lnTo>
                  <a:lnTo>
                    <a:pt x="3034011" y="101600"/>
                  </a:lnTo>
                  <a:close/>
                </a:path>
                <a:path w="3250565" h="1358900">
                  <a:moveTo>
                    <a:pt x="3063973" y="101600"/>
                  </a:moveTo>
                  <a:lnTo>
                    <a:pt x="3034011" y="101600"/>
                  </a:lnTo>
                  <a:lnTo>
                    <a:pt x="3035043" y="114300"/>
                  </a:lnTo>
                  <a:lnTo>
                    <a:pt x="3060637" y="114300"/>
                  </a:lnTo>
                  <a:lnTo>
                    <a:pt x="3063973" y="101600"/>
                  </a:lnTo>
                  <a:close/>
                </a:path>
                <a:path w="3250565" h="1358900">
                  <a:moveTo>
                    <a:pt x="3107664" y="101600"/>
                  </a:moveTo>
                  <a:lnTo>
                    <a:pt x="3100154" y="101600"/>
                  </a:lnTo>
                  <a:lnTo>
                    <a:pt x="3095926" y="114300"/>
                  </a:lnTo>
                  <a:lnTo>
                    <a:pt x="3104372" y="114300"/>
                  </a:lnTo>
                  <a:lnTo>
                    <a:pt x="3107664" y="101600"/>
                  </a:lnTo>
                  <a:close/>
                </a:path>
                <a:path w="3250565" h="1358900">
                  <a:moveTo>
                    <a:pt x="3113163" y="101600"/>
                  </a:moveTo>
                  <a:lnTo>
                    <a:pt x="3108759" y="101600"/>
                  </a:lnTo>
                  <a:lnTo>
                    <a:pt x="3107659" y="114300"/>
                  </a:lnTo>
                  <a:lnTo>
                    <a:pt x="3109790" y="114300"/>
                  </a:lnTo>
                  <a:lnTo>
                    <a:pt x="3113163" y="101600"/>
                  </a:lnTo>
                  <a:close/>
                </a:path>
                <a:path w="3250565" h="1358900">
                  <a:moveTo>
                    <a:pt x="3034724" y="76200"/>
                  </a:moveTo>
                  <a:lnTo>
                    <a:pt x="3021503" y="88900"/>
                  </a:lnTo>
                  <a:lnTo>
                    <a:pt x="3012365" y="101600"/>
                  </a:lnTo>
                  <a:lnTo>
                    <a:pt x="3113531" y="101600"/>
                  </a:lnTo>
                  <a:lnTo>
                    <a:pt x="3118383" y="88900"/>
                  </a:lnTo>
                  <a:lnTo>
                    <a:pt x="3040947" y="88900"/>
                  </a:lnTo>
                  <a:lnTo>
                    <a:pt x="3034724" y="76200"/>
                  </a:lnTo>
                  <a:close/>
                </a:path>
                <a:path w="3250565" h="1358900">
                  <a:moveTo>
                    <a:pt x="3140109" y="88900"/>
                  </a:moveTo>
                  <a:lnTo>
                    <a:pt x="3127033" y="88900"/>
                  </a:lnTo>
                  <a:lnTo>
                    <a:pt x="3121231" y="101600"/>
                  </a:lnTo>
                  <a:lnTo>
                    <a:pt x="3140109" y="88900"/>
                  </a:lnTo>
                  <a:close/>
                </a:path>
                <a:path w="3250565" h="1358900">
                  <a:moveTo>
                    <a:pt x="3083325" y="76200"/>
                  </a:moveTo>
                  <a:lnTo>
                    <a:pt x="3057029" y="76200"/>
                  </a:lnTo>
                  <a:lnTo>
                    <a:pt x="3040947" y="88900"/>
                  </a:lnTo>
                  <a:lnTo>
                    <a:pt x="3081570" y="88900"/>
                  </a:lnTo>
                  <a:lnTo>
                    <a:pt x="3083325" y="76200"/>
                  </a:lnTo>
                  <a:close/>
                </a:path>
                <a:path w="3250565" h="1358900">
                  <a:moveTo>
                    <a:pt x="3149931" y="76200"/>
                  </a:moveTo>
                  <a:lnTo>
                    <a:pt x="3097805" y="76200"/>
                  </a:lnTo>
                  <a:lnTo>
                    <a:pt x="3081570" y="88900"/>
                  </a:lnTo>
                  <a:lnTo>
                    <a:pt x="3146512" y="88900"/>
                  </a:lnTo>
                  <a:lnTo>
                    <a:pt x="3149931" y="76200"/>
                  </a:lnTo>
                  <a:close/>
                </a:path>
                <a:path w="3250565" h="1358900">
                  <a:moveTo>
                    <a:pt x="3170097" y="76200"/>
                  </a:moveTo>
                  <a:lnTo>
                    <a:pt x="3152020" y="76200"/>
                  </a:lnTo>
                  <a:lnTo>
                    <a:pt x="3146512" y="88900"/>
                  </a:lnTo>
                  <a:lnTo>
                    <a:pt x="3165162" y="88900"/>
                  </a:lnTo>
                  <a:lnTo>
                    <a:pt x="3170247" y="77700"/>
                  </a:lnTo>
                  <a:lnTo>
                    <a:pt x="3170097" y="76200"/>
                  </a:lnTo>
                  <a:close/>
                </a:path>
                <a:path w="3250565" h="1358900">
                  <a:moveTo>
                    <a:pt x="3188893" y="76200"/>
                  </a:moveTo>
                  <a:lnTo>
                    <a:pt x="3170929" y="76200"/>
                  </a:lnTo>
                  <a:lnTo>
                    <a:pt x="3170247" y="77700"/>
                  </a:lnTo>
                  <a:lnTo>
                    <a:pt x="3171368" y="88900"/>
                  </a:lnTo>
                  <a:lnTo>
                    <a:pt x="3179709" y="88900"/>
                  </a:lnTo>
                  <a:lnTo>
                    <a:pt x="3188893" y="76200"/>
                  </a:lnTo>
                  <a:close/>
                </a:path>
                <a:path w="3250565" h="1358900">
                  <a:moveTo>
                    <a:pt x="3170929" y="76200"/>
                  </a:moveTo>
                  <a:lnTo>
                    <a:pt x="3170097" y="76200"/>
                  </a:lnTo>
                  <a:lnTo>
                    <a:pt x="3170247" y="77700"/>
                  </a:lnTo>
                  <a:lnTo>
                    <a:pt x="3170929" y="76200"/>
                  </a:lnTo>
                  <a:close/>
                </a:path>
                <a:path w="3250565" h="1358900">
                  <a:moveTo>
                    <a:pt x="3088028" y="63500"/>
                  </a:moveTo>
                  <a:lnTo>
                    <a:pt x="3078362" y="63500"/>
                  </a:lnTo>
                  <a:lnTo>
                    <a:pt x="3068390" y="76200"/>
                  </a:lnTo>
                  <a:lnTo>
                    <a:pt x="3089452" y="76200"/>
                  </a:lnTo>
                  <a:lnTo>
                    <a:pt x="3088028" y="63500"/>
                  </a:lnTo>
                  <a:close/>
                </a:path>
                <a:path w="3250565" h="1358900">
                  <a:moveTo>
                    <a:pt x="3158696" y="63500"/>
                  </a:moveTo>
                  <a:lnTo>
                    <a:pt x="3098918" y="63500"/>
                  </a:lnTo>
                  <a:lnTo>
                    <a:pt x="3089452" y="76200"/>
                  </a:lnTo>
                  <a:lnTo>
                    <a:pt x="3157033" y="76200"/>
                  </a:lnTo>
                  <a:lnTo>
                    <a:pt x="3158696" y="63500"/>
                  </a:lnTo>
                  <a:close/>
                </a:path>
                <a:path w="3250565" h="1358900">
                  <a:moveTo>
                    <a:pt x="3152432" y="46477"/>
                  </a:moveTo>
                  <a:lnTo>
                    <a:pt x="3152107" y="50800"/>
                  </a:lnTo>
                  <a:lnTo>
                    <a:pt x="3150199" y="63500"/>
                  </a:lnTo>
                  <a:lnTo>
                    <a:pt x="3158696" y="63500"/>
                  </a:lnTo>
                  <a:lnTo>
                    <a:pt x="3157033" y="76200"/>
                  </a:lnTo>
                  <a:lnTo>
                    <a:pt x="3164357" y="76200"/>
                  </a:lnTo>
                  <a:lnTo>
                    <a:pt x="3161271" y="63500"/>
                  </a:lnTo>
                  <a:lnTo>
                    <a:pt x="3156446" y="50800"/>
                  </a:lnTo>
                  <a:lnTo>
                    <a:pt x="3152432" y="46477"/>
                  </a:lnTo>
                  <a:close/>
                </a:path>
                <a:path w="3250565" h="1358900">
                  <a:moveTo>
                    <a:pt x="3250569" y="38100"/>
                  </a:moveTo>
                  <a:lnTo>
                    <a:pt x="3153063" y="38100"/>
                  </a:lnTo>
                  <a:lnTo>
                    <a:pt x="3152432" y="46477"/>
                  </a:lnTo>
                  <a:lnTo>
                    <a:pt x="3156446" y="50800"/>
                  </a:lnTo>
                  <a:lnTo>
                    <a:pt x="3161271" y="63500"/>
                  </a:lnTo>
                  <a:lnTo>
                    <a:pt x="3164357" y="76200"/>
                  </a:lnTo>
                  <a:lnTo>
                    <a:pt x="3178584" y="76200"/>
                  </a:lnTo>
                  <a:lnTo>
                    <a:pt x="3187566" y="63500"/>
                  </a:lnTo>
                  <a:lnTo>
                    <a:pt x="3213420" y="63500"/>
                  </a:lnTo>
                  <a:lnTo>
                    <a:pt x="3210967" y="50800"/>
                  </a:lnTo>
                  <a:lnTo>
                    <a:pt x="3243881" y="50800"/>
                  </a:lnTo>
                  <a:lnTo>
                    <a:pt x="3250569" y="38100"/>
                  </a:lnTo>
                  <a:close/>
                </a:path>
                <a:path w="3250565" h="1358900">
                  <a:moveTo>
                    <a:pt x="3197872" y="63500"/>
                  </a:moveTo>
                  <a:lnTo>
                    <a:pt x="3190834" y="63500"/>
                  </a:lnTo>
                  <a:lnTo>
                    <a:pt x="3191788" y="76200"/>
                  </a:lnTo>
                  <a:lnTo>
                    <a:pt x="3195940" y="76200"/>
                  </a:lnTo>
                  <a:lnTo>
                    <a:pt x="3197872" y="63500"/>
                  </a:lnTo>
                  <a:close/>
                </a:path>
                <a:path w="3250565" h="1358900">
                  <a:moveTo>
                    <a:pt x="3205903" y="63500"/>
                  </a:moveTo>
                  <a:lnTo>
                    <a:pt x="3199535" y="76200"/>
                  </a:lnTo>
                  <a:lnTo>
                    <a:pt x="3204408" y="76200"/>
                  </a:lnTo>
                  <a:lnTo>
                    <a:pt x="3205903" y="63500"/>
                  </a:lnTo>
                  <a:close/>
                </a:path>
                <a:path w="3250565" h="1358900">
                  <a:moveTo>
                    <a:pt x="3115117" y="50800"/>
                  </a:moveTo>
                  <a:lnTo>
                    <a:pt x="3103840" y="50800"/>
                  </a:lnTo>
                  <a:lnTo>
                    <a:pt x="3107655" y="63500"/>
                  </a:lnTo>
                  <a:lnTo>
                    <a:pt x="3113157" y="63500"/>
                  </a:lnTo>
                  <a:lnTo>
                    <a:pt x="3115117" y="50800"/>
                  </a:lnTo>
                  <a:close/>
                </a:path>
                <a:path w="3250565" h="1358900">
                  <a:moveTo>
                    <a:pt x="3144654" y="38100"/>
                  </a:moveTo>
                  <a:lnTo>
                    <a:pt x="3137493" y="38100"/>
                  </a:lnTo>
                  <a:lnTo>
                    <a:pt x="3132776" y="50800"/>
                  </a:lnTo>
                  <a:lnTo>
                    <a:pt x="3118940" y="50800"/>
                  </a:lnTo>
                  <a:lnTo>
                    <a:pt x="3118841" y="63500"/>
                  </a:lnTo>
                  <a:lnTo>
                    <a:pt x="3150199" y="63500"/>
                  </a:lnTo>
                  <a:lnTo>
                    <a:pt x="3152107" y="50800"/>
                  </a:lnTo>
                  <a:lnTo>
                    <a:pt x="3152432" y="46477"/>
                  </a:lnTo>
                  <a:lnTo>
                    <a:pt x="3144654" y="38100"/>
                  </a:lnTo>
                  <a:close/>
                </a:path>
                <a:path w="3250565" h="1358900">
                  <a:moveTo>
                    <a:pt x="3225615" y="50800"/>
                  </a:moveTo>
                  <a:lnTo>
                    <a:pt x="3222155" y="50800"/>
                  </a:lnTo>
                  <a:lnTo>
                    <a:pt x="3216272" y="63500"/>
                  </a:lnTo>
                  <a:lnTo>
                    <a:pt x="3224403" y="63500"/>
                  </a:lnTo>
                  <a:lnTo>
                    <a:pt x="3225615" y="50800"/>
                  </a:lnTo>
                  <a:close/>
                </a:path>
                <a:path w="3250565" h="1358900">
                  <a:moveTo>
                    <a:pt x="3248386" y="50800"/>
                  </a:moveTo>
                  <a:lnTo>
                    <a:pt x="3230863" y="50800"/>
                  </a:lnTo>
                  <a:lnTo>
                    <a:pt x="3230496" y="63500"/>
                  </a:lnTo>
                  <a:lnTo>
                    <a:pt x="3239559" y="63500"/>
                  </a:lnTo>
                  <a:lnTo>
                    <a:pt x="3248386" y="50800"/>
                  </a:lnTo>
                  <a:close/>
                </a:path>
                <a:path w="3250565" h="1358900">
                  <a:moveTo>
                    <a:pt x="3164454" y="25400"/>
                  </a:moveTo>
                  <a:lnTo>
                    <a:pt x="3160221" y="25400"/>
                  </a:lnTo>
                  <a:lnTo>
                    <a:pt x="3154256" y="38100"/>
                  </a:lnTo>
                  <a:lnTo>
                    <a:pt x="3164123" y="38100"/>
                  </a:lnTo>
                  <a:lnTo>
                    <a:pt x="3164454" y="25400"/>
                  </a:lnTo>
                  <a:close/>
                </a:path>
                <a:path w="3250565" h="1358900">
                  <a:moveTo>
                    <a:pt x="3180864" y="25400"/>
                  </a:moveTo>
                  <a:lnTo>
                    <a:pt x="3173240" y="25400"/>
                  </a:lnTo>
                  <a:lnTo>
                    <a:pt x="3167135" y="38100"/>
                  </a:lnTo>
                  <a:lnTo>
                    <a:pt x="3184327" y="38100"/>
                  </a:lnTo>
                  <a:lnTo>
                    <a:pt x="3180864" y="25400"/>
                  </a:lnTo>
                  <a:close/>
                </a:path>
                <a:path w="3250565" h="1358900">
                  <a:moveTo>
                    <a:pt x="3242852" y="25400"/>
                  </a:moveTo>
                  <a:lnTo>
                    <a:pt x="3182468" y="25400"/>
                  </a:lnTo>
                  <a:lnTo>
                    <a:pt x="3184327" y="38100"/>
                  </a:lnTo>
                  <a:lnTo>
                    <a:pt x="3233817" y="38100"/>
                  </a:lnTo>
                  <a:lnTo>
                    <a:pt x="3242852" y="25400"/>
                  </a:lnTo>
                  <a:close/>
                </a:path>
                <a:path w="3250565" h="1358900">
                  <a:moveTo>
                    <a:pt x="3243842" y="34955"/>
                  </a:moveTo>
                  <a:lnTo>
                    <a:pt x="3241629" y="38100"/>
                  </a:lnTo>
                  <a:lnTo>
                    <a:pt x="3244167" y="38100"/>
                  </a:lnTo>
                  <a:lnTo>
                    <a:pt x="3243842" y="34955"/>
                  </a:lnTo>
                  <a:close/>
                </a:path>
                <a:path w="3250565" h="1358900">
                  <a:moveTo>
                    <a:pt x="3250566" y="25400"/>
                  </a:moveTo>
                  <a:lnTo>
                    <a:pt x="3242852" y="25400"/>
                  </a:lnTo>
                  <a:lnTo>
                    <a:pt x="3243842" y="34955"/>
                  </a:lnTo>
                  <a:lnTo>
                    <a:pt x="3250566" y="25400"/>
                  </a:lnTo>
                  <a:close/>
                </a:path>
                <a:path w="3250565" h="1358900">
                  <a:moveTo>
                    <a:pt x="3208492" y="12700"/>
                  </a:moveTo>
                  <a:lnTo>
                    <a:pt x="3201383" y="12700"/>
                  </a:lnTo>
                  <a:lnTo>
                    <a:pt x="3198172" y="25400"/>
                  </a:lnTo>
                  <a:lnTo>
                    <a:pt x="3208578" y="25400"/>
                  </a:lnTo>
                  <a:lnTo>
                    <a:pt x="3208492" y="12700"/>
                  </a:lnTo>
                  <a:close/>
                </a:path>
                <a:path w="3250565" h="1358900">
                  <a:moveTo>
                    <a:pt x="3247284" y="12700"/>
                  </a:moveTo>
                  <a:lnTo>
                    <a:pt x="3210724" y="12700"/>
                  </a:lnTo>
                  <a:lnTo>
                    <a:pt x="3209630" y="25400"/>
                  </a:lnTo>
                  <a:lnTo>
                    <a:pt x="3244471" y="25400"/>
                  </a:lnTo>
                  <a:lnTo>
                    <a:pt x="3247284" y="12700"/>
                  </a:lnTo>
                  <a:close/>
                </a:path>
                <a:path w="3250565" h="1358900">
                  <a:moveTo>
                    <a:pt x="3239327" y="0"/>
                  </a:moveTo>
                  <a:lnTo>
                    <a:pt x="3237748" y="0"/>
                  </a:lnTo>
                  <a:lnTo>
                    <a:pt x="3241141" y="12700"/>
                  </a:lnTo>
                  <a:lnTo>
                    <a:pt x="3239327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0273" y="4606370"/>
              <a:ext cx="261414" cy="2667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0827" y="5553870"/>
              <a:ext cx="4477197" cy="13248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062395" y="6080638"/>
              <a:ext cx="4252595" cy="1739900"/>
            </a:xfrm>
            <a:custGeom>
              <a:avLst/>
              <a:gdLst/>
              <a:ahLst/>
              <a:cxnLst/>
              <a:rect l="l" t="t" r="r" b="b"/>
              <a:pathLst>
                <a:path w="4252595" h="1739900">
                  <a:moveTo>
                    <a:pt x="4193366" y="1727200"/>
                  </a:moveTo>
                  <a:lnTo>
                    <a:pt x="4188729" y="1727200"/>
                  </a:lnTo>
                  <a:lnTo>
                    <a:pt x="4188950" y="1739900"/>
                  </a:lnTo>
                  <a:lnTo>
                    <a:pt x="4193366" y="1727200"/>
                  </a:lnTo>
                  <a:close/>
                </a:path>
                <a:path w="4252595" h="1739900">
                  <a:moveTo>
                    <a:pt x="4196633" y="1727200"/>
                  </a:moveTo>
                  <a:lnTo>
                    <a:pt x="4199575" y="1739900"/>
                  </a:lnTo>
                  <a:lnTo>
                    <a:pt x="4204109" y="1739900"/>
                  </a:lnTo>
                  <a:lnTo>
                    <a:pt x="4196633" y="1727200"/>
                  </a:lnTo>
                  <a:close/>
                </a:path>
                <a:path w="4252595" h="1739900">
                  <a:moveTo>
                    <a:pt x="4211156" y="1727200"/>
                  </a:moveTo>
                  <a:lnTo>
                    <a:pt x="4207158" y="1727200"/>
                  </a:lnTo>
                  <a:lnTo>
                    <a:pt x="4206214" y="1739900"/>
                  </a:lnTo>
                  <a:lnTo>
                    <a:pt x="4213240" y="1739900"/>
                  </a:lnTo>
                  <a:lnTo>
                    <a:pt x="4211156" y="1727200"/>
                  </a:lnTo>
                  <a:close/>
                </a:path>
                <a:path w="4252595" h="1739900">
                  <a:moveTo>
                    <a:pt x="4228485" y="1727200"/>
                  </a:moveTo>
                  <a:lnTo>
                    <a:pt x="4214592" y="1727200"/>
                  </a:lnTo>
                  <a:lnTo>
                    <a:pt x="4217195" y="1739900"/>
                  </a:lnTo>
                  <a:lnTo>
                    <a:pt x="4233104" y="1739900"/>
                  </a:lnTo>
                  <a:lnTo>
                    <a:pt x="4228485" y="1727200"/>
                  </a:lnTo>
                  <a:close/>
                </a:path>
                <a:path w="4252595" h="1739900">
                  <a:moveTo>
                    <a:pt x="4176005" y="1714500"/>
                  </a:moveTo>
                  <a:lnTo>
                    <a:pt x="4149390" y="1714500"/>
                  </a:lnTo>
                  <a:lnTo>
                    <a:pt x="4159470" y="1727200"/>
                  </a:lnTo>
                  <a:lnTo>
                    <a:pt x="4169454" y="1727200"/>
                  </a:lnTo>
                  <a:lnTo>
                    <a:pt x="4176005" y="1714500"/>
                  </a:lnTo>
                  <a:close/>
                </a:path>
                <a:path w="4252595" h="1739900">
                  <a:moveTo>
                    <a:pt x="4180811" y="1714500"/>
                  </a:moveTo>
                  <a:lnTo>
                    <a:pt x="4176005" y="1714500"/>
                  </a:lnTo>
                  <a:lnTo>
                    <a:pt x="4178707" y="1727200"/>
                  </a:lnTo>
                  <a:lnTo>
                    <a:pt x="4186979" y="1727200"/>
                  </a:lnTo>
                  <a:lnTo>
                    <a:pt x="4180811" y="1714500"/>
                  </a:lnTo>
                  <a:close/>
                </a:path>
                <a:path w="4252595" h="1739900">
                  <a:moveTo>
                    <a:pt x="4191362" y="1714500"/>
                  </a:moveTo>
                  <a:lnTo>
                    <a:pt x="4189649" y="1714500"/>
                  </a:lnTo>
                  <a:lnTo>
                    <a:pt x="4186979" y="1727200"/>
                  </a:lnTo>
                  <a:lnTo>
                    <a:pt x="4188644" y="1727200"/>
                  </a:lnTo>
                  <a:lnTo>
                    <a:pt x="4191362" y="1714500"/>
                  </a:lnTo>
                  <a:close/>
                </a:path>
                <a:path w="4252595" h="1739900">
                  <a:moveTo>
                    <a:pt x="4224611" y="1714500"/>
                  </a:moveTo>
                  <a:lnTo>
                    <a:pt x="4191362" y="1714500"/>
                  </a:lnTo>
                  <a:lnTo>
                    <a:pt x="4199871" y="1727200"/>
                  </a:lnTo>
                  <a:lnTo>
                    <a:pt x="4230559" y="1727200"/>
                  </a:lnTo>
                  <a:lnTo>
                    <a:pt x="4224611" y="1714500"/>
                  </a:lnTo>
                  <a:close/>
                </a:path>
                <a:path w="4252595" h="1739900">
                  <a:moveTo>
                    <a:pt x="4239122" y="1714500"/>
                  </a:moveTo>
                  <a:lnTo>
                    <a:pt x="4224611" y="1714500"/>
                  </a:lnTo>
                  <a:lnTo>
                    <a:pt x="4233208" y="1727200"/>
                  </a:lnTo>
                  <a:lnTo>
                    <a:pt x="4242018" y="1727200"/>
                  </a:lnTo>
                  <a:lnTo>
                    <a:pt x="4239122" y="1714500"/>
                  </a:lnTo>
                  <a:close/>
                </a:path>
                <a:path w="4252595" h="1739900">
                  <a:moveTo>
                    <a:pt x="4123546" y="1701800"/>
                  </a:moveTo>
                  <a:lnTo>
                    <a:pt x="4125651" y="1714500"/>
                  </a:lnTo>
                  <a:lnTo>
                    <a:pt x="4130761" y="1714500"/>
                  </a:lnTo>
                  <a:lnTo>
                    <a:pt x="4123546" y="1701800"/>
                  </a:lnTo>
                  <a:close/>
                </a:path>
                <a:path w="4252595" h="1739900">
                  <a:moveTo>
                    <a:pt x="4151064" y="1651000"/>
                  </a:moveTo>
                  <a:lnTo>
                    <a:pt x="4140718" y="1663700"/>
                  </a:lnTo>
                  <a:lnTo>
                    <a:pt x="4064006" y="1663700"/>
                  </a:lnTo>
                  <a:lnTo>
                    <a:pt x="4074479" y="1676400"/>
                  </a:lnTo>
                  <a:lnTo>
                    <a:pt x="4146838" y="1676400"/>
                  </a:lnTo>
                  <a:lnTo>
                    <a:pt x="4142446" y="1689100"/>
                  </a:lnTo>
                  <a:lnTo>
                    <a:pt x="4146428" y="1689100"/>
                  </a:lnTo>
                  <a:lnTo>
                    <a:pt x="4140480" y="1701800"/>
                  </a:lnTo>
                  <a:lnTo>
                    <a:pt x="4136013" y="1701800"/>
                  </a:lnTo>
                  <a:lnTo>
                    <a:pt x="4137233" y="1714500"/>
                  </a:lnTo>
                  <a:lnTo>
                    <a:pt x="4144488" y="1714500"/>
                  </a:lnTo>
                  <a:lnTo>
                    <a:pt x="4146362" y="1701800"/>
                  </a:lnTo>
                  <a:lnTo>
                    <a:pt x="4151960" y="1689100"/>
                  </a:lnTo>
                  <a:lnTo>
                    <a:pt x="4155730" y="1676400"/>
                  </a:lnTo>
                  <a:lnTo>
                    <a:pt x="4152121" y="1663700"/>
                  </a:lnTo>
                  <a:lnTo>
                    <a:pt x="4151064" y="1651000"/>
                  </a:lnTo>
                  <a:close/>
                </a:path>
                <a:path w="4252595" h="1739900">
                  <a:moveTo>
                    <a:pt x="4248015" y="1701800"/>
                  </a:moveTo>
                  <a:lnTo>
                    <a:pt x="4148289" y="1701800"/>
                  </a:lnTo>
                  <a:lnTo>
                    <a:pt x="4150861" y="1714500"/>
                  </a:lnTo>
                  <a:lnTo>
                    <a:pt x="4252018" y="1714500"/>
                  </a:lnTo>
                  <a:lnTo>
                    <a:pt x="4248015" y="1701800"/>
                  </a:lnTo>
                  <a:close/>
                </a:path>
                <a:path w="4252595" h="1739900">
                  <a:moveTo>
                    <a:pt x="4093023" y="1689100"/>
                  </a:moveTo>
                  <a:lnTo>
                    <a:pt x="4090207" y="1689100"/>
                  </a:lnTo>
                  <a:lnTo>
                    <a:pt x="4095216" y="1701800"/>
                  </a:lnTo>
                  <a:lnTo>
                    <a:pt x="4096112" y="1701800"/>
                  </a:lnTo>
                  <a:lnTo>
                    <a:pt x="4094173" y="1689824"/>
                  </a:lnTo>
                  <a:lnTo>
                    <a:pt x="4093023" y="1689100"/>
                  </a:lnTo>
                  <a:close/>
                </a:path>
                <a:path w="4252595" h="1739900">
                  <a:moveTo>
                    <a:pt x="4125012" y="1689100"/>
                  </a:moveTo>
                  <a:lnTo>
                    <a:pt x="4094056" y="1689100"/>
                  </a:lnTo>
                  <a:lnTo>
                    <a:pt x="4094173" y="1689824"/>
                  </a:lnTo>
                  <a:lnTo>
                    <a:pt x="4113181" y="1701800"/>
                  </a:lnTo>
                  <a:lnTo>
                    <a:pt x="4129820" y="1701800"/>
                  </a:lnTo>
                  <a:lnTo>
                    <a:pt x="4125012" y="1689100"/>
                  </a:lnTo>
                  <a:close/>
                </a:path>
                <a:path w="4252595" h="1739900">
                  <a:moveTo>
                    <a:pt x="4146428" y="1689100"/>
                  </a:moveTo>
                  <a:lnTo>
                    <a:pt x="4129940" y="1689100"/>
                  </a:lnTo>
                  <a:lnTo>
                    <a:pt x="4131503" y="1701800"/>
                  </a:lnTo>
                  <a:lnTo>
                    <a:pt x="4140480" y="1701800"/>
                  </a:lnTo>
                  <a:lnTo>
                    <a:pt x="4146428" y="1689100"/>
                  </a:lnTo>
                  <a:close/>
                </a:path>
                <a:path w="4252595" h="1739900">
                  <a:moveTo>
                    <a:pt x="4187188" y="1676400"/>
                  </a:moveTo>
                  <a:lnTo>
                    <a:pt x="4155730" y="1676400"/>
                  </a:lnTo>
                  <a:lnTo>
                    <a:pt x="4151960" y="1689100"/>
                  </a:lnTo>
                  <a:lnTo>
                    <a:pt x="4146362" y="1701800"/>
                  </a:lnTo>
                  <a:lnTo>
                    <a:pt x="4228318" y="1701800"/>
                  </a:lnTo>
                  <a:lnTo>
                    <a:pt x="4224443" y="1689100"/>
                  </a:lnTo>
                  <a:lnTo>
                    <a:pt x="4188350" y="1689100"/>
                  </a:lnTo>
                  <a:lnTo>
                    <a:pt x="4187188" y="1676400"/>
                  </a:lnTo>
                  <a:close/>
                </a:path>
                <a:path w="4252595" h="1739900">
                  <a:moveTo>
                    <a:pt x="4074570" y="1686226"/>
                  </a:moveTo>
                  <a:lnTo>
                    <a:pt x="4073055" y="1689100"/>
                  </a:lnTo>
                  <a:lnTo>
                    <a:pt x="4076746" y="1689100"/>
                  </a:lnTo>
                  <a:lnTo>
                    <a:pt x="4074570" y="1686226"/>
                  </a:lnTo>
                  <a:close/>
                </a:path>
                <a:path w="4252595" h="1739900">
                  <a:moveTo>
                    <a:pt x="4089129" y="1676400"/>
                  </a:moveTo>
                  <a:lnTo>
                    <a:pt x="4079749" y="1676400"/>
                  </a:lnTo>
                  <a:lnTo>
                    <a:pt x="4079958" y="1689100"/>
                  </a:lnTo>
                  <a:lnTo>
                    <a:pt x="4083111" y="1689100"/>
                  </a:lnTo>
                  <a:lnTo>
                    <a:pt x="4089129" y="1676400"/>
                  </a:lnTo>
                  <a:close/>
                </a:path>
                <a:path w="4252595" h="1739900">
                  <a:moveTo>
                    <a:pt x="4146838" y="1676400"/>
                  </a:moveTo>
                  <a:lnTo>
                    <a:pt x="4097704" y="1676400"/>
                  </a:lnTo>
                  <a:lnTo>
                    <a:pt x="4106102" y="1689100"/>
                  </a:lnTo>
                  <a:lnTo>
                    <a:pt x="4142446" y="1689100"/>
                  </a:lnTo>
                  <a:lnTo>
                    <a:pt x="4146838" y="1676400"/>
                  </a:lnTo>
                  <a:close/>
                </a:path>
                <a:path w="4252595" h="1739900">
                  <a:moveTo>
                    <a:pt x="4197621" y="1676400"/>
                  </a:moveTo>
                  <a:lnTo>
                    <a:pt x="4190151" y="1676400"/>
                  </a:lnTo>
                  <a:lnTo>
                    <a:pt x="4188350" y="1689100"/>
                  </a:lnTo>
                  <a:lnTo>
                    <a:pt x="4202308" y="1689100"/>
                  </a:lnTo>
                  <a:lnTo>
                    <a:pt x="4197621" y="1676400"/>
                  </a:lnTo>
                  <a:close/>
                </a:path>
                <a:path w="4252595" h="1739900">
                  <a:moveTo>
                    <a:pt x="4212863" y="1676400"/>
                  </a:moveTo>
                  <a:lnTo>
                    <a:pt x="4204308" y="1676400"/>
                  </a:lnTo>
                  <a:lnTo>
                    <a:pt x="4210214" y="1689100"/>
                  </a:lnTo>
                  <a:lnTo>
                    <a:pt x="4212863" y="1676400"/>
                  </a:lnTo>
                  <a:close/>
                </a:path>
                <a:path w="4252595" h="1739900">
                  <a:moveTo>
                    <a:pt x="4079749" y="1676400"/>
                  </a:moveTo>
                  <a:lnTo>
                    <a:pt x="4067129" y="1676400"/>
                  </a:lnTo>
                  <a:lnTo>
                    <a:pt x="4074570" y="1686226"/>
                  </a:lnTo>
                  <a:lnTo>
                    <a:pt x="4079749" y="1676400"/>
                  </a:lnTo>
                  <a:close/>
                </a:path>
                <a:path w="4252595" h="1739900">
                  <a:moveTo>
                    <a:pt x="4177081" y="1663700"/>
                  </a:moveTo>
                  <a:lnTo>
                    <a:pt x="4158990" y="1663700"/>
                  </a:lnTo>
                  <a:lnTo>
                    <a:pt x="4158515" y="1676400"/>
                  </a:lnTo>
                  <a:lnTo>
                    <a:pt x="4174236" y="1676400"/>
                  </a:lnTo>
                  <a:lnTo>
                    <a:pt x="4177081" y="1663700"/>
                  </a:lnTo>
                  <a:close/>
                </a:path>
                <a:path w="4252595" h="1739900">
                  <a:moveTo>
                    <a:pt x="4022396" y="1651000"/>
                  </a:moveTo>
                  <a:lnTo>
                    <a:pt x="4012146" y="1651000"/>
                  </a:lnTo>
                  <a:lnTo>
                    <a:pt x="4016560" y="1663700"/>
                  </a:lnTo>
                  <a:lnTo>
                    <a:pt x="4022396" y="1651000"/>
                  </a:lnTo>
                  <a:close/>
                </a:path>
                <a:path w="4252595" h="1739900">
                  <a:moveTo>
                    <a:pt x="4131891" y="1651000"/>
                  </a:moveTo>
                  <a:lnTo>
                    <a:pt x="4044672" y="1651000"/>
                  </a:lnTo>
                  <a:lnTo>
                    <a:pt x="4059454" y="1663700"/>
                  </a:lnTo>
                  <a:lnTo>
                    <a:pt x="4136289" y="1663700"/>
                  </a:lnTo>
                  <a:lnTo>
                    <a:pt x="4131891" y="1651000"/>
                  </a:lnTo>
                  <a:close/>
                </a:path>
                <a:path w="4252595" h="1739900">
                  <a:moveTo>
                    <a:pt x="3976895" y="1638300"/>
                  </a:moveTo>
                  <a:lnTo>
                    <a:pt x="3963386" y="1638300"/>
                  </a:lnTo>
                  <a:lnTo>
                    <a:pt x="3969750" y="1651000"/>
                  </a:lnTo>
                  <a:lnTo>
                    <a:pt x="3976895" y="1638300"/>
                  </a:lnTo>
                  <a:close/>
                </a:path>
                <a:path w="4252595" h="1739900">
                  <a:moveTo>
                    <a:pt x="4071476" y="1638300"/>
                  </a:moveTo>
                  <a:lnTo>
                    <a:pt x="4002293" y="1638300"/>
                  </a:lnTo>
                  <a:lnTo>
                    <a:pt x="3990585" y="1651000"/>
                  </a:lnTo>
                  <a:lnTo>
                    <a:pt x="4079933" y="1651000"/>
                  </a:lnTo>
                  <a:lnTo>
                    <a:pt x="4071476" y="1638300"/>
                  </a:lnTo>
                  <a:close/>
                </a:path>
                <a:path w="4252595" h="1739900">
                  <a:moveTo>
                    <a:pt x="4089952" y="1649271"/>
                  </a:moveTo>
                  <a:lnTo>
                    <a:pt x="4089878" y="1651000"/>
                  </a:lnTo>
                  <a:lnTo>
                    <a:pt x="4091211" y="1651000"/>
                  </a:lnTo>
                  <a:lnTo>
                    <a:pt x="4089952" y="1649271"/>
                  </a:lnTo>
                  <a:close/>
                </a:path>
                <a:path w="4252595" h="1739900">
                  <a:moveTo>
                    <a:pt x="4108573" y="1638300"/>
                  </a:moveTo>
                  <a:lnTo>
                    <a:pt x="4111167" y="1651000"/>
                  </a:lnTo>
                  <a:lnTo>
                    <a:pt x="4119509" y="1651000"/>
                  </a:lnTo>
                  <a:lnTo>
                    <a:pt x="4108573" y="1638300"/>
                  </a:lnTo>
                  <a:close/>
                </a:path>
                <a:path w="4252595" h="1739900">
                  <a:moveTo>
                    <a:pt x="4090424" y="1638300"/>
                  </a:moveTo>
                  <a:lnTo>
                    <a:pt x="4081960" y="1638300"/>
                  </a:lnTo>
                  <a:lnTo>
                    <a:pt x="4089952" y="1649271"/>
                  </a:lnTo>
                  <a:lnTo>
                    <a:pt x="4090424" y="1638300"/>
                  </a:lnTo>
                  <a:close/>
                </a:path>
                <a:path w="4252595" h="1739900">
                  <a:moveTo>
                    <a:pt x="3949159" y="1625600"/>
                  </a:moveTo>
                  <a:lnTo>
                    <a:pt x="3943748" y="1625600"/>
                  </a:lnTo>
                  <a:lnTo>
                    <a:pt x="3940703" y="1638300"/>
                  </a:lnTo>
                  <a:lnTo>
                    <a:pt x="3949168" y="1626242"/>
                  </a:lnTo>
                  <a:lnTo>
                    <a:pt x="3949159" y="1625600"/>
                  </a:lnTo>
                  <a:close/>
                </a:path>
                <a:path w="4252595" h="1739900">
                  <a:moveTo>
                    <a:pt x="3967157" y="1625600"/>
                  </a:moveTo>
                  <a:lnTo>
                    <a:pt x="3949619" y="1625600"/>
                  </a:lnTo>
                  <a:lnTo>
                    <a:pt x="3949168" y="1626242"/>
                  </a:lnTo>
                  <a:lnTo>
                    <a:pt x="3949350" y="1638300"/>
                  </a:lnTo>
                  <a:lnTo>
                    <a:pt x="3960221" y="1638300"/>
                  </a:lnTo>
                  <a:lnTo>
                    <a:pt x="3967157" y="1625600"/>
                  </a:lnTo>
                  <a:close/>
                </a:path>
                <a:path w="4252595" h="1739900">
                  <a:moveTo>
                    <a:pt x="4021266" y="1625600"/>
                  </a:moveTo>
                  <a:lnTo>
                    <a:pt x="3967157" y="1625600"/>
                  </a:lnTo>
                  <a:lnTo>
                    <a:pt x="3965366" y="1638300"/>
                  </a:lnTo>
                  <a:lnTo>
                    <a:pt x="4021696" y="1638300"/>
                  </a:lnTo>
                  <a:lnTo>
                    <a:pt x="4021266" y="1625600"/>
                  </a:lnTo>
                  <a:close/>
                </a:path>
                <a:path w="4252595" h="1739900">
                  <a:moveTo>
                    <a:pt x="4067213" y="1625600"/>
                  </a:moveTo>
                  <a:lnTo>
                    <a:pt x="4021266" y="1625600"/>
                  </a:lnTo>
                  <a:lnTo>
                    <a:pt x="4021696" y="1638300"/>
                  </a:lnTo>
                  <a:lnTo>
                    <a:pt x="4071258" y="1638300"/>
                  </a:lnTo>
                  <a:lnTo>
                    <a:pt x="4067213" y="1625600"/>
                  </a:lnTo>
                  <a:close/>
                </a:path>
                <a:path w="4252595" h="1739900">
                  <a:moveTo>
                    <a:pt x="3949619" y="1625600"/>
                  </a:moveTo>
                  <a:lnTo>
                    <a:pt x="3949159" y="1625600"/>
                  </a:lnTo>
                  <a:lnTo>
                    <a:pt x="3949168" y="1626242"/>
                  </a:lnTo>
                  <a:lnTo>
                    <a:pt x="3949619" y="1625600"/>
                  </a:lnTo>
                  <a:close/>
                </a:path>
                <a:path w="4252595" h="1739900">
                  <a:moveTo>
                    <a:pt x="3911113" y="1600200"/>
                  </a:moveTo>
                  <a:lnTo>
                    <a:pt x="3900503" y="1600200"/>
                  </a:lnTo>
                  <a:lnTo>
                    <a:pt x="3897741" y="1612900"/>
                  </a:lnTo>
                  <a:lnTo>
                    <a:pt x="3905943" y="1625600"/>
                  </a:lnTo>
                  <a:lnTo>
                    <a:pt x="3912300" y="1625600"/>
                  </a:lnTo>
                  <a:lnTo>
                    <a:pt x="3914932" y="1612900"/>
                  </a:lnTo>
                  <a:lnTo>
                    <a:pt x="3907280" y="1612900"/>
                  </a:lnTo>
                  <a:lnTo>
                    <a:pt x="3911113" y="1600200"/>
                  </a:lnTo>
                  <a:close/>
                </a:path>
                <a:path w="4252595" h="1739900">
                  <a:moveTo>
                    <a:pt x="4039789" y="1612900"/>
                  </a:moveTo>
                  <a:lnTo>
                    <a:pt x="3936358" y="1612900"/>
                  </a:lnTo>
                  <a:lnTo>
                    <a:pt x="3933684" y="1625600"/>
                  </a:lnTo>
                  <a:lnTo>
                    <a:pt x="4043234" y="1625600"/>
                  </a:lnTo>
                  <a:lnTo>
                    <a:pt x="4039789" y="1612900"/>
                  </a:lnTo>
                  <a:close/>
                </a:path>
                <a:path w="4252595" h="1739900">
                  <a:moveTo>
                    <a:pt x="3895484" y="1587500"/>
                  </a:moveTo>
                  <a:lnTo>
                    <a:pt x="3868662" y="1587500"/>
                  </a:lnTo>
                  <a:lnTo>
                    <a:pt x="3892443" y="1600200"/>
                  </a:lnTo>
                  <a:lnTo>
                    <a:pt x="3885158" y="1612900"/>
                  </a:lnTo>
                  <a:lnTo>
                    <a:pt x="3892077" y="1612900"/>
                  </a:lnTo>
                  <a:lnTo>
                    <a:pt x="3900503" y="1600200"/>
                  </a:lnTo>
                  <a:lnTo>
                    <a:pt x="3894324" y="1600200"/>
                  </a:lnTo>
                  <a:lnTo>
                    <a:pt x="3895484" y="1587500"/>
                  </a:lnTo>
                  <a:close/>
                </a:path>
                <a:path w="4252595" h="1739900">
                  <a:moveTo>
                    <a:pt x="3941369" y="1600200"/>
                  </a:moveTo>
                  <a:lnTo>
                    <a:pt x="3911113" y="1600200"/>
                  </a:lnTo>
                  <a:lnTo>
                    <a:pt x="3914673" y="1612900"/>
                  </a:lnTo>
                  <a:lnTo>
                    <a:pt x="3955949" y="1612900"/>
                  </a:lnTo>
                  <a:lnTo>
                    <a:pt x="3941369" y="1600200"/>
                  </a:lnTo>
                  <a:close/>
                </a:path>
                <a:path w="4252595" h="1739900">
                  <a:moveTo>
                    <a:pt x="3967356" y="1587500"/>
                  </a:moveTo>
                  <a:lnTo>
                    <a:pt x="3957189" y="1587500"/>
                  </a:lnTo>
                  <a:lnTo>
                    <a:pt x="3954691" y="1600200"/>
                  </a:lnTo>
                  <a:lnTo>
                    <a:pt x="3955949" y="1612900"/>
                  </a:lnTo>
                  <a:lnTo>
                    <a:pt x="4003238" y="1612900"/>
                  </a:lnTo>
                  <a:lnTo>
                    <a:pt x="3995700" y="1600200"/>
                  </a:lnTo>
                  <a:lnTo>
                    <a:pt x="3968797" y="1600200"/>
                  </a:lnTo>
                  <a:lnTo>
                    <a:pt x="3973548" y="1591114"/>
                  </a:lnTo>
                  <a:lnTo>
                    <a:pt x="3967356" y="1587500"/>
                  </a:lnTo>
                  <a:close/>
                </a:path>
                <a:path w="4252595" h="1739900">
                  <a:moveTo>
                    <a:pt x="4028288" y="1600200"/>
                  </a:moveTo>
                  <a:lnTo>
                    <a:pt x="4025265" y="1600200"/>
                  </a:lnTo>
                  <a:lnTo>
                    <a:pt x="4025811" y="1612900"/>
                  </a:lnTo>
                  <a:lnTo>
                    <a:pt x="4030074" y="1612900"/>
                  </a:lnTo>
                  <a:lnTo>
                    <a:pt x="4028288" y="1600200"/>
                  </a:lnTo>
                  <a:close/>
                </a:path>
                <a:path w="4252595" h="1739900">
                  <a:moveTo>
                    <a:pt x="3862862" y="1587500"/>
                  </a:moveTo>
                  <a:lnTo>
                    <a:pt x="3847321" y="1587500"/>
                  </a:lnTo>
                  <a:lnTo>
                    <a:pt x="3848664" y="1600200"/>
                  </a:lnTo>
                  <a:lnTo>
                    <a:pt x="3860907" y="1600200"/>
                  </a:lnTo>
                  <a:lnTo>
                    <a:pt x="3862862" y="1587500"/>
                  </a:lnTo>
                  <a:close/>
                </a:path>
                <a:path w="4252595" h="1739900">
                  <a:moveTo>
                    <a:pt x="3941188" y="1587500"/>
                  </a:moveTo>
                  <a:lnTo>
                    <a:pt x="3898149" y="1587500"/>
                  </a:lnTo>
                  <a:lnTo>
                    <a:pt x="3898495" y="1600200"/>
                  </a:lnTo>
                  <a:lnTo>
                    <a:pt x="3938645" y="1600200"/>
                  </a:lnTo>
                  <a:lnTo>
                    <a:pt x="3941188" y="1587500"/>
                  </a:lnTo>
                  <a:close/>
                </a:path>
                <a:path w="4252595" h="1739900">
                  <a:moveTo>
                    <a:pt x="3887048" y="1549400"/>
                  </a:moveTo>
                  <a:lnTo>
                    <a:pt x="3884995" y="1562100"/>
                  </a:lnTo>
                  <a:lnTo>
                    <a:pt x="3811187" y="1562100"/>
                  </a:lnTo>
                  <a:lnTo>
                    <a:pt x="3829147" y="1574800"/>
                  </a:lnTo>
                  <a:lnTo>
                    <a:pt x="3833248" y="1587500"/>
                  </a:lnTo>
                  <a:lnTo>
                    <a:pt x="3942410" y="1587500"/>
                  </a:lnTo>
                  <a:lnTo>
                    <a:pt x="3950056" y="1600200"/>
                  </a:lnTo>
                  <a:lnTo>
                    <a:pt x="3952717" y="1600200"/>
                  </a:lnTo>
                  <a:lnTo>
                    <a:pt x="3951058" y="1587500"/>
                  </a:lnTo>
                  <a:lnTo>
                    <a:pt x="3945740" y="1574800"/>
                  </a:lnTo>
                  <a:lnTo>
                    <a:pt x="3908631" y="1574800"/>
                  </a:lnTo>
                  <a:lnTo>
                    <a:pt x="3892647" y="1562100"/>
                  </a:lnTo>
                  <a:lnTo>
                    <a:pt x="3887048" y="1549400"/>
                  </a:lnTo>
                  <a:close/>
                </a:path>
                <a:path w="4252595" h="1739900">
                  <a:moveTo>
                    <a:pt x="3975533" y="1592273"/>
                  </a:moveTo>
                  <a:lnTo>
                    <a:pt x="3975688" y="1600200"/>
                  </a:lnTo>
                  <a:lnTo>
                    <a:pt x="3989110" y="1600200"/>
                  </a:lnTo>
                  <a:lnTo>
                    <a:pt x="3975533" y="1592273"/>
                  </a:lnTo>
                  <a:close/>
                </a:path>
                <a:path w="4252595" h="1739900">
                  <a:moveTo>
                    <a:pt x="3975439" y="1587500"/>
                  </a:moveTo>
                  <a:lnTo>
                    <a:pt x="3973548" y="1591114"/>
                  </a:lnTo>
                  <a:lnTo>
                    <a:pt x="3975533" y="1592273"/>
                  </a:lnTo>
                  <a:lnTo>
                    <a:pt x="3975439" y="1587500"/>
                  </a:lnTo>
                  <a:close/>
                </a:path>
                <a:path w="4252595" h="1739900">
                  <a:moveTo>
                    <a:pt x="3795143" y="1562100"/>
                  </a:moveTo>
                  <a:lnTo>
                    <a:pt x="3793312" y="1562100"/>
                  </a:lnTo>
                  <a:lnTo>
                    <a:pt x="3794090" y="1574800"/>
                  </a:lnTo>
                  <a:lnTo>
                    <a:pt x="3798875" y="1574800"/>
                  </a:lnTo>
                  <a:lnTo>
                    <a:pt x="3795143" y="1562100"/>
                  </a:lnTo>
                  <a:close/>
                </a:path>
                <a:path w="4252595" h="1739900">
                  <a:moveTo>
                    <a:pt x="3811187" y="1562100"/>
                  </a:moveTo>
                  <a:lnTo>
                    <a:pt x="3798550" y="1562100"/>
                  </a:lnTo>
                  <a:lnTo>
                    <a:pt x="3798875" y="1574800"/>
                  </a:lnTo>
                  <a:lnTo>
                    <a:pt x="3805238" y="1574800"/>
                  </a:lnTo>
                  <a:lnTo>
                    <a:pt x="3811187" y="1562100"/>
                  </a:lnTo>
                  <a:close/>
                </a:path>
                <a:path w="4252595" h="1739900">
                  <a:moveTo>
                    <a:pt x="3920783" y="1562100"/>
                  </a:moveTo>
                  <a:lnTo>
                    <a:pt x="3908631" y="1574800"/>
                  </a:lnTo>
                  <a:lnTo>
                    <a:pt x="3927488" y="1574800"/>
                  </a:lnTo>
                  <a:lnTo>
                    <a:pt x="3920783" y="1562100"/>
                  </a:lnTo>
                  <a:close/>
                </a:path>
                <a:path w="4252595" h="1739900">
                  <a:moveTo>
                    <a:pt x="3775986" y="1549400"/>
                  </a:moveTo>
                  <a:lnTo>
                    <a:pt x="3752238" y="1549400"/>
                  </a:lnTo>
                  <a:lnTo>
                    <a:pt x="3752954" y="1562100"/>
                  </a:lnTo>
                  <a:lnTo>
                    <a:pt x="3794213" y="1562100"/>
                  </a:lnTo>
                  <a:lnTo>
                    <a:pt x="3775986" y="1549400"/>
                  </a:lnTo>
                  <a:close/>
                </a:path>
                <a:path w="4252595" h="1739900">
                  <a:moveTo>
                    <a:pt x="3873082" y="1549400"/>
                  </a:moveTo>
                  <a:lnTo>
                    <a:pt x="3792180" y="1549400"/>
                  </a:lnTo>
                  <a:lnTo>
                    <a:pt x="3794213" y="1562100"/>
                  </a:lnTo>
                  <a:lnTo>
                    <a:pt x="3879648" y="1562100"/>
                  </a:lnTo>
                  <a:lnTo>
                    <a:pt x="3873082" y="1549400"/>
                  </a:lnTo>
                  <a:close/>
                </a:path>
                <a:path w="4252595" h="1739900">
                  <a:moveTo>
                    <a:pt x="3906872" y="1549400"/>
                  </a:moveTo>
                  <a:lnTo>
                    <a:pt x="3900998" y="1562100"/>
                  </a:lnTo>
                  <a:lnTo>
                    <a:pt x="3907029" y="1562100"/>
                  </a:lnTo>
                  <a:lnTo>
                    <a:pt x="3906872" y="1549400"/>
                  </a:lnTo>
                  <a:close/>
                </a:path>
                <a:path w="4252595" h="1739900">
                  <a:moveTo>
                    <a:pt x="3801451" y="1524000"/>
                  </a:moveTo>
                  <a:lnTo>
                    <a:pt x="3747997" y="1524000"/>
                  </a:lnTo>
                  <a:lnTo>
                    <a:pt x="3740146" y="1533070"/>
                  </a:lnTo>
                  <a:lnTo>
                    <a:pt x="3739523" y="1536700"/>
                  </a:lnTo>
                  <a:lnTo>
                    <a:pt x="3742049" y="1549400"/>
                  </a:lnTo>
                  <a:lnTo>
                    <a:pt x="3751663" y="1549400"/>
                  </a:lnTo>
                  <a:lnTo>
                    <a:pt x="3749630" y="1536700"/>
                  </a:lnTo>
                  <a:lnTo>
                    <a:pt x="3796350" y="1536700"/>
                  </a:lnTo>
                  <a:lnTo>
                    <a:pt x="3801451" y="1524000"/>
                  </a:lnTo>
                  <a:close/>
                </a:path>
                <a:path w="4252595" h="1739900">
                  <a:moveTo>
                    <a:pt x="3854066" y="1536700"/>
                  </a:moveTo>
                  <a:lnTo>
                    <a:pt x="3749630" y="1536700"/>
                  </a:lnTo>
                  <a:lnTo>
                    <a:pt x="3761379" y="1549400"/>
                  </a:lnTo>
                  <a:lnTo>
                    <a:pt x="3850821" y="1549400"/>
                  </a:lnTo>
                  <a:lnTo>
                    <a:pt x="3854066" y="1536700"/>
                  </a:lnTo>
                  <a:close/>
                </a:path>
                <a:path w="4252595" h="1739900">
                  <a:moveTo>
                    <a:pt x="3704051" y="1524000"/>
                  </a:moveTo>
                  <a:lnTo>
                    <a:pt x="3692114" y="1524000"/>
                  </a:lnTo>
                  <a:lnTo>
                    <a:pt x="3695130" y="1536700"/>
                  </a:lnTo>
                  <a:lnTo>
                    <a:pt x="3700030" y="1536700"/>
                  </a:lnTo>
                  <a:lnTo>
                    <a:pt x="3704051" y="1524000"/>
                  </a:lnTo>
                  <a:close/>
                </a:path>
                <a:path w="4252595" h="1739900">
                  <a:moveTo>
                    <a:pt x="3741704" y="1524000"/>
                  </a:moveTo>
                  <a:lnTo>
                    <a:pt x="3717952" y="1524000"/>
                  </a:lnTo>
                  <a:lnTo>
                    <a:pt x="3713381" y="1536700"/>
                  </a:lnTo>
                  <a:lnTo>
                    <a:pt x="3737005" y="1536700"/>
                  </a:lnTo>
                  <a:lnTo>
                    <a:pt x="3740146" y="1533070"/>
                  </a:lnTo>
                  <a:lnTo>
                    <a:pt x="3741704" y="1524000"/>
                  </a:lnTo>
                  <a:close/>
                </a:path>
                <a:path w="4252595" h="1739900">
                  <a:moveTo>
                    <a:pt x="3824768" y="1524000"/>
                  </a:moveTo>
                  <a:lnTo>
                    <a:pt x="3818881" y="1524000"/>
                  </a:lnTo>
                  <a:lnTo>
                    <a:pt x="3814504" y="1536700"/>
                  </a:lnTo>
                  <a:lnTo>
                    <a:pt x="3834298" y="1536700"/>
                  </a:lnTo>
                  <a:lnTo>
                    <a:pt x="3824768" y="1524000"/>
                  </a:lnTo>
                  <a:close/>
                </a:path>
                <a:path w="4252595" h="1739900">
                  <a:moveTo>
                    <a:pt x="3747997" y="1524000"/>
                  </a:moveTo>
                  <a:lnTo>
                    <a:pt x="3741704" y="1524000"/>
                  </a:lnTo>
                  <a:lnTo>
                    <a:pt x="3740146" y="1533070"/>
                  </a:lnTo>
                  <a:lnTo>
                    <a:pt x="3747997" y="1524000"/>
                  </a:lnTo>
                  <a:close/>
                </a:path>
                <a:path w="4252595" h="1739900">
                  <a:moveTo>
                    <a:pt x="3689808" y="1511300"/>
                  </a:moveTo>
                  <a:lnTo>
                    <a:pt x="3669934" y="1511300"/>
                  </a:lnTo>
                  <a:lnTo>
                    <a:pt x="3680114" y="1524000"/>
                  </a:lnTo>
                  <a:lnTo>
                    <a:pt x="3689808" y="1511300"/>
                  </a:lnTo>
                  <a:close/>
                </a:path>
                <a:path w="4252595" h="1739900">
                  <a:moveTo>
                    <a:pt x="3724259" y="1485900"/>
                  </a:moveTo>
                  <a:lnTo>
                    <a:pt x="3632274" y="1485900"/>
                  </a:lnTo>
                  <a:lnTo>
                    <a:pt x="3643792" y="1498600"/>
                  </a:lnTo>
                  <a:lnTo>
                    <a:pt x="3643037" y="1511300"/>
                  </a:lnTo>
                  <a:lnTo>
                    <a:pt x="3689808" y="1511300"/>
                  </a:lnTo>
                  <a:lnTo>
                    <a:pt x="3705181" y="1524000"/>
                  </a:lnTo>
                  <a:lnTo>
                    <a:pt x="3747829" y="1524000"/>
                  </a:lnTo>
                  <a:lnTo>
                    <a:pt x="3751635" y="1520425"/>
                  </a:lnTo>
                  <a:lnTo>
                    <a:pt x="3750322" y="1511300"/>
                  </a:lnTo>
                  <a:lnTo>
                    <a:pt x="3750775" y="1498600"/>
                  </a:lnTo>
                  <a:lnTo>
                    <a:pt x="3716585" y="1498600"/>
                  </a:lnTo>
                  <a:lnTo>
                    <a:pt x="3724259" y="1485900"/>
                  </a:lnTo>
                  <a:close/>
                </a:path>
                <a:path w="4252595" h="1739900">
                  <a:moveTo>
                    <a:pt x="3751635" y="1520425"/>
                  </a:moveTo>
                  <a:lnTo>
                    <a:pt x="3747829" y="1524000"/>
                  </a:lnTo>
                  <a:lnTo>
                    <a:pt x="3752150" y="1524000"/>
                  </a:lnTo>
                  <a:lnTo>
                    <a:pt x="3751635" y="1520425"/>
                  </a:lnTo>
                  <a:close/>
                </a:path>
                <a:path w="4252595" h="1739900">
                  <a:moveTo>
                    <a:pt x="3776086" y="1511300"/>
                  </a:moveTo>
                  <a:lnTo>
                    <a:pt x="3761353" y="1511300"/>
                  </a:lnTo>
                  <a:lnTo>
                    <a:pt x="3751635" y="1520425"/>
                  </a:lnTo>
                  <a:lnTo>
                    <a:pt x="3752150" y="1524000"/>
                  </a:lnTo>
                  <a:lnTo>
                    <a:pt x="3785839" y="1524000"/>
                  </a:lnTo>
                  <a:lnTo>
                    <a:pt x="3776086" y="1511300"/>
                  </a:lnTo>
                  <a:close/>
                </a:path>
                <a:path w="4252595" h="1739900">
                  <a:moveTo>
                    <a:pt x="3793629" y="1511300"/>
                  </a:moveTo>
                  <a:lnTo>
                    <a:pt x="3787923" y="1511300"/>
                  </a:lnTo>
                  <a:lnTo>
                    <a:pt x="3794163" y="1524000"/>
                  </a:lnTo>
                  <a:lnTo>
                    <a:pt x="3793629" y="1511300"/>
                  </a:lnTo>
                  <a:close/>
                </a:path>
                <a:path w="4252595" h="1739900">
                  <a:moveTo>
                    <a:pt x="3602119" y="1485900"/>
                  </a:moveTo>
                  <a:lnTo>
                    <a:pt x="3594012" y="1498600"/>
                  </a:lnTo>
                  <a:lnTo>
                    <a:pt x="3606136" y="1498600"/>
                  </a:lnTo>
                  <a:lnTo>
                    <a:pt x="3604416" y="1491861"/>
                  </a:lnTo>
                  <a:lnTo>
                    <a:pt x="3602119" y="1485900"/>
                  </a:lnTo>
                  <a:close/>
                </a:path>
                <a:path w="4252595" h="1739900">
                  <a:moveTo>
                    <a:pt x="3619597" y="1485900"/>
                  </a:moveTo>
                  <a:lnTo>
                    <a:pt x="3602894" y="1485900"/>
                  </a:lnTo>
                  <a:lnTo>
                    <a:pt x="3604416" y="1491861"/>
                  </a:lnTo>
                  <a:lnTo>
                    <a:pt x="3607012" y="1498600"/>
                  </a:lnTo>
                  <a:lnTo>
                    <a:pt x="3616870" y="1498600"/>
                  </a:lnTo>
                  <a:lnTo>
                    <a:pt x="3619597" y="1485900"/>
                  </a:lnTo>
                  <a:close/>
                </a:path>
                <a:path w="4252595" h="1739900">
                  <a:moveTo>
                    <a:pt x="3570273" y="1473200"/>
                  </a:moveTo>
                  <a:lnTo>
                    <a:pt x="3553921" y="1473200"/>
                  </a:lnTo>
                  <a:lnTo>
                    <a:pt x="3567203" y="1485900"/>
                  </a:lnTo>
                  <a:lnTo>
                    <a:pt x="3574118" y="1485900"/>
                  </a:lnTo>
                  <a:lnTo>
                    <a:pt x="3570273" y="1473200"/>
                  </a:lnTo>
                  <a:close/>
                </a:path>
                <a:path w="4252595" h="1739900">
                  <a:moveTo>
                    <a:pt x="3674827" y="1473200"/>
                  </a:moveTo>
                  <a:lnTo>
                    <a:pt x="3580925" y="1473200"/>
                  </a:lnTo>
                  <a:lnTo>
                    <a:pt x="3574118" y="1485900"/>
                  </a:lnTo>
                  <a:lnTo>
                    <a:pt x="3675921" y="1485900"/>
                  </a:lnTo>
                  <a:lnTo>
                    <a:pt x="3674827" y="1473200"/>
                  </a:lnTo>
                  <a:close/>
                </a:path>
                <a:path w="4252595" h="1739900">
                  <a:moveTo>
                    <a:pt x="3698154" y="1473200"/>
                  </a:moveTo>
                  <a:lnTo>
                    <a:pt x="3684942" y="1473200"/>
                  </a:lnTo>
                  <a:lnTo>
                    <a:pt x="3675921" y="1485900"/>
                  </a:lnTo>
                  <a:lnTo>
                    <a:pt x="3695632" y="1485900"/>
                  </a:lnTo>
                  <a:lnTo>
                    <a:pt x="3698154" y="1473200"/>
                  </a:lnTo>
                  <a:close/>
                </a:path>
                <a:path w="4252595" h="1739900">
                  <a:moveTo>
                    <a:pt x="3534779" y="1460500"/>
                  </a:moveTo>
                  <a:lnTo>
                    <a:pt x="3528176" y="1460500"/>
                  </a:lnTo>
                  <a:lnTo>
                    <a:pt x="3533342" y="1473200"/>
                  </a:lnTo>
                  <a:lnTo>
                    <a:pt x="3539226" y="1473200"/>
                  </a:lnTo>
                  <a:lnTo>
                    <a:pt x="3534779" y="1460500"/>
                  </a:lnTo>
                  <a:close/>
                </a:path>
                <a:path w="4252595" h="1739900">
                  <a:moveTo>
                    <a:pt x="3546627" y="1460500"/>
                  </a:moveTo>
                  <a:lnTo>
                    <a:pt x="3542286" y="1460500"/>
                  </a:lnTo>
                  <a:lnTo>
                    <a:pt x="3549395" y="1473200"/>
                  </a:lnTo>
                  <a:lnTo>
                    <a:pt x="3549920" y="1473200"/>
                  </a:lnTo>
                  <a:lnTo>
                    <a:pt x="3546627" y="1460500"/>
                  </a:lnTo>
                  <a:close/>
                </a:path>
                <a:path w="4252595" h="1739900">
                  <a:moveTo>
                    <a:pt x="3657424" y="1460500"/>
                  </a:moveTo>
                  <a:lnTo>
                    <a:pt x="3559768" y="1460500"/>
                  </a:lnTo>
                  <a:lnTo>
                    <a:pt x="3551522" y="1473200"/>
                  </a:lnTo>
                  <a:lnTo>
                    <a:pt x="3671910" y="1473200"/>
                  </a:lnTo>
                  <a:lnTo>
                    <a:pt x="3657424" y="1460500"/>
                  </a:lnTo>
                  <a:close/>
                </a:path>
                <a:path w="4252595" h="1739900">
                  <a:moveTo>
                    <a:pt x="3500452" y="1447800"/>
                  </a:moveTo>
                  <a:lnTo>
                    <a:pt x="3492744" y="1447800"/>
                  </a:lnTo>
                  <a:lnTo>
                    <a:pt x="3498424" y="1460500"/>
                  </a:lnTo>
                  <a:lnTo>
                    <a:pt x="3500452" y="1447800"/>
                  </a:lnTo>
                  <a:close/>
                </a:path>
                <a:path w="4252595" h="1739900">
                  <a:moveTo>
                    <a:pt x="3522213" y="1459407"/>
                  </a:moveTo>
                  <a:lnTo>
                    <a:pt x="3522080" y="1460500"/>
                  </a:lnTo>
                  <a:lnTo>
                    <a:pt x="3522572" y="1460500"/>
                  </a:lnTo>
                  <a:lnTo>
                    <a:pt x="3522213" y="1459407"/>
                  </a:lnTo>
                  <a:close/>
                </a:path>
                <a:path w="4252595" h="1739900">
                  <a:moveTo>
                    <a:pt x="3546198" y="1447800"/>
                  </a:moveTo>
                  <a:lnTo>
                    <a:pt x="3523627" y="1447800"/>
                  </a:lnTo>
                  <a:lnTo>
                    <a:pt x="3533910" y="1460500"/>
                  </a:lnTo>
                  <a:lnTo>
                    <a:pt x="3539050" y="1460500"/>
                  </a:lnTo>
                  <a:lnTo>
                    <a:pt x="3546198" y="1447800"/>
                  </a:lnTo>
                  <a:close/>
                </a:path>
                <a:path w="4252595" h="1739900">
                  <a:moveTo>
                    <a:pt x="3597478" y="1447800"/>
                  </a:moveTo>
                  <a:lnTo>
                    <a:pt x="3546198" y="1447800"/>
                  </a:lnTo>
                  <a:lnTo>
                    <a:pt x="3550067" y="1460500"/>
                  </a:lnTo>
                  <a:lnTo>
                    <a:pt x="3602773" y="1460500"/>
                  </a:lnTo>
                  <a:lnTo>
                    <a:pt x="3597478" y="1447800"/>
                  </a:lnTo>
                  <a:close/>
                </a:path>
                <a:path w="4252595" h="1739900">
                  <a:moveTo>
                    <a:pt x="3628287" y="1447800"/>
                  </a:moveTo>
                  <a:lnTo>
                    <a:pt x="3613444" y="1447800"/>
                  </a:lnTo>
                  <a:lnTo>
                    <a:pt x="3614923" y="1460500"/>
                  </a:lnTo>
                  <a:lnTo>
                    <a:pt x="3630451" y="1460500"/>
                  </a:lnTo>
                  <a:lnTo>
                    <a:pt x="3628287" y="1447800"/>
                  </a:lnTo>
                  <a:close/>
                </a:path>
                <a:path w="4252595" h="1739900">
                  <a:moveTo>
                    <a:pt x="3523627" y="1447800"/>
                  </a:moveTo>
                  <a:lnTo>
                    <a:pt x="3518402" y="1447800"/>
                  </a:lnTo>
                  <a:lnTo>
                    <a:pt x="3522213" y="1459407"/>
                  </a:lnTo>
                  <a:lnTo>
                    <a:pt x="3523627" y="1447800"/>
                  </a:lnTo>
                  <a:close/>
                </a:path>
                <a:path w="4252595" h="1739900">
                  <a:moveTo>
                    <a:pt x="3457530" y="1422400"/>
                  </a:moveTo>
                  <a:lnTo>
                    <a:pt x="3449273" y="1422400"/>
                  </a:lnTo>
                  <a:lnTo>
                    <a:pt x="3452013" y="1435100"/>
                  </a:lnTo>
                  <a:lnTo>
                    <a:pt x="3469625" y="1447800"/>
                  </a:lnTo>
                  <a:lnTo>
                    <a:pt x="3484161" y="1447800"/>
                  </a:lnTo>
                  <a:lnTo>
                    <a:pt x="3477670" y="1435100"/>
                  </a:lnTo>
                  <a:lnTo>
                    <a:pt x="3459085" y="1435100"/>
                  </a:lnTo>
                  <a:lnTo>
                    <a:pt x="3457530" y="1422400"/>
                  </a:lnTo>
                  <a:close/>
                </a:path>
                <a:path w="4252595" h="1739900">
                  <a:moveTo>
                    <a:pt x="3493717" y="1435100"/>
                  </a:moveTo>
                  <a:lnTo>
                    <a:pt x="3484260" y="1435100"/>
                  </a:lnTo>
                  <a:lnTo>
                    <a:pt x="3493827" y="1447800"/>
                  </a:lnTo>
                  <a:lnTo>
                    <a:pt x="3493717" y="1435100"/>
                  </a:lnTo>
                  <a:close/>
                </a:path>
                <a:path w="4252595" h="1739900">
                  <a:moveTo>
                    <a:pt x="3527547" y="1435100"/>
                  </a:moveTo>
                  <a:lnTo>
                    <a:pt x="3495563" y="1435100"/>
                  </a:lnTo>
                  <a:lnTo>
                    <a:pt x="3500452" y="1447800"/>
                  </a:lnTo>
                  <a:lnTo>
                    <a:pt x="3521388" y="1447800"/>
                  </a:lnTo>
                  <a:lnTo>
                    <a:pt x="3527547" y="1435100"/>
                  </a:lnTo>
                  <a:close/>
                </a:path>
                <a:path w="4252595" h="1739900">
                  <a:moveTo>
                    <a:pt x="3591069" y="1435100"/>
                  </a:moveTo>
                  <a:lnTo>
                    <a:pt x="3527547" y="1435100"/>
                  </a:lnTo>
                  <a:lnTo>
                    <a:pt x="3526371" y="1447800"/>
                  </a:lnTo>
                  <a:lnTo>
                    <a:pt x="3589869" y="1447800"/>
                  </a:lnTo>
                  <a:lnTo>
                    <a:pt x="3591069" y="1435100"/>
                  </a:lnTo>
                  <a:close/>
                </a:path>
                <a:path w="4252595" h="1739900">
                  <a:moveTo>
                    <a:pt x="3595866" y="1435100"/>
                  </a:moveTo>
                  <a:lnTo>
                    <a:pt x="3589869" y="1447800"/>
                  </a:lnTo>
                  <a:lnTo>
                    <a:pt x="3610081" y="1447800"/>
                  </a:lnTo>
                  <a:lnTo>
                    <a:pt x="3595866" y="1435100"/>
                  </a:lnTo>
                  <a:close/>
                </a:path>
                <a:path w="4252595" h="1739900">
                  <a:moveTo>
                    <a:pt x="3440806" y="1434491"/>
                  </a:moveTo>
                  <a:lnTo>
                    <a:pt x="3440792" y="1435100"/>
                  </a:lnTo>
                  <a:lnTo>
                    <a:pt x="3441085" y="1435100"/>
                  </a:lnTo>
                  <a:lnTo>
                    <a:pt x="3440806" y="1434491"/>
                  </a:lnTo>
                  <a:close/>
                </a:path>
                <a:path w="4252595" h="1739900">
                  <a:moveTo>
                    <a:pt x="3496843" y="1422400"/>
                  </a:moveTo>
                  <a:lnTo>
                    <a:pt x="3457530" y="1422400"/>
                  </a:lnTo>
                  <a:lnTo>
                    <a:pt x="3465430" y="1435100"/>
                  </a:lnTo>
                  <a:lnTo>
                    <a:pt x="3496518" y="1435100"/>
                  </a:lnTo>
                  <a:lnTo>
                    <a:pt x="3496843" y="1422400"/>
                  </a:lnTo>
                  <a:close/>
                </a:path>
                <a:path w="4252595" h="1739900">
                  <a:moveTo>
                    <a:pt x="3550087" y="1422400"/>
                  </a:moveTo>
                  <a:lnTo>
                    <a:pt x="3496843" y="1422400"/>
                  </a:lnTo>
                  <a:lnTo>
                    <a:pt x="3496518" y="1435100"/>
                  </a:lnTo>
                  <a:lnTo>
                    <a:pt x="3559117" y="1435100"/>
                  </a:lnTo>
                  <a:lnTo>
                    <a:pt x="3552424" y="1425049"/>
                  </a:lnTo>
                  <a:lnTo>
                    <a:pt x="3550087" y="1422400"/>
                  </a:lnTo>
                  <a:close/>
                </a:path>
                <a:path w="4252595" h="1739900">
                  <a:moveTo>
                    <a:pt x="3563526" y="1422400"/>
                  </a:moveTo>
                  <a:lnTo>
                    <a:pt x="3550660" y="1422400"/>
                  </a:lnTo>
                  <a:lnTo>
                    <a:pt x="3552424" y="1425049"/>
                  </a:lnTo>
                  <a:lnTo>
                    <a:pt x="3561289" y="1435100"/>
                  </a:lnTo>
                  <a:lnTo>
                    <a:pt x="3572516" y="1435100"/>
                  </a:lnTo>
                  <a:lnTo>
                    <a:pt x="3563526" y="1422400"/>
                  </a:lnTo>
                  <a:close/>
                </a:path>
                <a:path w="4252595" h="1739900">
                  <a:moveTo>
                    <a:pt x="3577249" y="1422400"/>
                  </a:moveTo>
                  <a:lnTo>
                    <a:pt x="3572516" y="1435100"/>
                  </a:lnTo>
                  <a:lnTo>
                    <a:pt x="3590013" y="1435100"/>
                  </a:lnTo>
                  <a:lnTo>
                    <a:pt x="3577249" y="1422400"/>
                  </a:lnTo>
                  <a:close/>
                </a:path>
                <a:path w="4252595" h="1739900">
                  <a:moveTo>
                    <a:pt x="3441085" y="1422400"/>
                  </a:moveTo>
                  <a:lnTo>
                    <a:pt x="3435256" y="1422400"/>
                  </a:lnTo>
                  <a:lnTo>
                    <a:pt x="3440806" y="1434491"/>
                  </a:lnTo>
                  <a:lnTo>
                    <a:pt x="3441085" y="1422400"/>
                  </a:lnTo>
                  <a:close/>
                </a:path>
                <a:path w="4252595" h="1739900">
                  <a:moveTo>
                    <a:pt x="3550660" y="1422400"/>
                  </a:moveTo>
                  <a:lnTo>
                    <a:pt x="3550087" y="1422400"/>
                  </a:lnTo>
                  <a:lnTo>
                    <a:pt x="3552424" y="1425049"/>
                  </a:lnTo>
                  <a:lnTo>
                    <a:pt x="3550660" y="1422400"/>
                  </a:lnTo>
                  <a:close/>
                </a:path>
                <a:path w="4252595" h="1739900">
                  <a:moveTo>
                    <a:pt x="3414678" y="1412233"/>
                  </a:moveTo>
                  <a:lnTo>
                    <a:pt x="3412416" y="1422400"/>
                  </a:lnTo>
                  <a:lnTo>
                    <a:pt x="3417336" y="1422400"/>
                  </a:lnTo>
                  <a:lnTo>
                    <a:pt x="3415882" y="1413581"/>
                  </a:lnTo>
                  <a:lnTo>
                    <a:pt x="3414678" y="1412233"/>
                  </a:lnTo>
                  <a:close/>
                </a:path>
                <a:path w="4252595" h="1739900">
                  <a:moveTo>
                    <a:pt x="3429341" y="1409700"/>
                  </a:moveTo>
                  <a:lnTo>
                    <a:pt x="3415242" y="1409700"/>
                  </a:lnTo>
                  <a:lnTo>
                    <a:pt x="3415882" y="1413581"/>
                  </a:lnTo>
                  <a:lnTo>
                    <a:pt x="3423755" y="1422400"/>
                  </a:lnTo>
                  <a:lnTo>
                    <a:pt x="3434960" y="1422400"/>
                  </a:lnTo>
                  <a:lnTo>
                    <a:pt x="3429341" y="1409700"/>
                  </a:lnTo>
                  <a:close/>
                </a:path>
                <a:path w="4252595" h="1739900">
                  <a:moveTo>
                    <a:pt x="3533642" y="1409700"/>
                  </a:moveTo>
                  <a:lnTo>
                    <a:pt x="3429341" y="1409700"/>
                  </a:lnTo>
                  <a:lnTo>
                    <a:pt x="3449683" y="1422400"/>
                  </a:lnTo>
                  <a:lnTo>
                    <a:pt x="3543166" y="1422400"/>
                  </a:lnTo>
                  <a:lnTo>
                    <a:pt x="3533642" y="1409700"/>
                  </a:lnTo>
                  <a:close/>
                </a:path>
                <a:path w="4252595" h="1739900">
                  <a:moveTo>
                    <a:pt x="3415242" y="1409700"/>
                  </a:moveTo>
                  <a:lnTo>
                    <a:pt x="3412416" y="1409700"/>
                  </a:lnTo>
                  <a:lnTo>
                    <a:pt x="3414678" y="1412233"/>
                  </a:lnTo>
                  <a:lnTo>
                    <a:pt x="3415242" y="1409700"/>
                  </a:lnTo>
                  <a:close/>
                </a:path>
                <a:path w="4252595" h="1739900">
                  <a:moveTo>
                    <a:pt x="3401419" y="1397000"/>
                  </a:moveTo>
                  <a:lnTo>
                    <a:pt x="3391384" y="1397000"/>
                  </a:lnTo>
                  <a:lnTo>
                    <a:pt x="3393321" y="1409700"/>
                  </a:lnTo>
                  <a:lnTo>
                    <a:pt x="3398612" y="1409700"/>
                  </a:lnTo>
                  <a:lnTo>
                    <a:pt x="3401419" y="1397000"/>
                  </a:lnTo>
                  <a:close/>
                </a:path>
                <a:path w="4252595" h="1739900">
                  <a:moveTo>
                    <a:pt x="3415034" y="1397000"/>
                  </a:moveTo>
                  <a:lnTo>
                    <a:pt x="3407696" y="1397000"/>
                  </a:lnTo>
                  <a:lnTo>
                    <a:pt x="3412883" y="1409700"/>
                  </a:lnTo>
                  <a:lnTo>
                    <a:pt x="3422367" y="1409700"/>
                  </a:lnTo>
                  <a:lnTo>
                    <a:pt x="3415034" y="1397000"/>
                  </a:lnTo>
                  <a:close/>
                </a:path>
                <a:path w="4252595" h="1739900">
                  <a:moveTo>
                    <a:pt x="3500487" y="1397000"/>
                  </a:moveTo>
                  <a:lnTo>
                    <a:pt x="3427180" y="1397000"/>
                  </a:lnTo>
                  <a:lnTo>
                    <a:pt x="3422367" y="1409700"/>
                  </a:lnTo>
                  <a:lnTo>
                    <a:pt x="3508025" y="1409700"/>
                  </a:lnTo>
                  <a:lnTo>
                    <a:pt x="3500487" y="1397000"/>
                  </a:lnTo>
                  <a:close/>
                </a:path>
                <a:path w="4252595" h="1739900">
                  <a:moveTo>
                    <a:pt x="3403153" y="1358900"/>
                  </a:moveTo>
                  <a:lnTo>
                    <a:pt x="3340903" y="1358900"/>
                  </a:lnTo>
                  <a:lnTo>
                    <a:pt x="3335308" y="1371600"/>
                  </a:lnTo>
                  <a:lnTo>
                    <a:pt x="3334853" y="1374683"/>
                  </a:lnTo>
                  <a:lnTo>
                    <a:pt x="3335211" y="1384300"/>
                  </a:lnTo>
                  <a:lnTo>
                    <a:pt x="3340881" y="1397000"/>
                  </a:lnTo>
                  <a:lnTo>
                    <a:pt x="3343820" y="1397000"/>
                  </a:lnTo>
                  <a:lnTo>
                    <a:pt x="3347006" y="1390598"/>
                  </a:lnTo>
                  <a:lnTo>
                    <a:pt x="3346718" y="1384300"/>
                  </a:lnTo>
                  <a:lnTo>
                    <a:pt x="3450208" y="1384300"/>
                  </a:lnTo>
                  <a:lnTo>
                    <a:pt x="3441543" y="1371600"/>
                  </a:lnTo>
                  <a:lnTo>
                    <a:pt x="3405718" y="1371600"/>
                  </a:lnTo>
                  <a:lnTo>
                    <a:pt x="3403153" y="1358900"/>
                  </a:lnTo>
                  <a:close/>
                </a:path>
                <a:path w="4252595" h="1739900">
                  <a:moveTo>
                    <a:pt x="3348542" y="1387509"/>
                  </a:moveTo>
                  <a:lnTo>
                    <a:pt x="3347006" y="1390598"/>
                  </a:lnTo>
                  <a:lnTo>
                    <a:pt x="3347297" y="1397000"/>
                  </a:lnTo>
                  <a:lnTo>
                    <a:pt x="3352398" y="1397000"/>
                  </a:lnTo>
                  <a:lnTo>
                    <a:pt x="3351697" y="1393061"/>
                  </a:lnTo>
                  <a:lnTo>
                    <a:pt x="3348542" y="1387509"/>
                  </a:lnTo>
                  <a:close/>
                </a:path>
                <a:path w="4252595" h="1739900">
                  <a:moveTo>
                    <a:pt x="3360869" y="1384300"/>
                  </a:moveTo>
                  <a:lnTo>
                    <a:pt x="3350139" y="1384300"/>
                  </a:lnTo>
                  <a:lnTo>
                    <a:pt x="3351697" y="1393061"/>
                  </a:lnTo>
                  <a:lnTo>
                    <a:pt x="3353936" y="1397000"/>
                  </a:lnTo>
                  <a:lnTo>
                    <a:pt x="3364068" y="1397000"/>
                  </a:lnTo>
                  <a:lnTo>
                    <a:pt x="3360869" y="1384300"/>
                  </a:lnTo>
                  <a:close/>
                </a:path>
                <a:path w="4252595" h="1739900">
                  <a:moveTo>
                    <a:pt x="3478470" y="1384300"/>
                  </a:moveTo>
                  <a:lnTo>
                    <a:pt x="3364906" y="1384300"/>
                  </a:lnTo>
                  <a:lnTo>
                    <a:pt x="3364068" y="1397000"/>
                  </a:lnTo>
                  <a:lnTo>
                    <a:pt x="3490940" y="1397000"/>
                  </a:lnTo>
                  <a:lnTo>
                    <a:pt x="3478470" y="1384300"/>
                  </a:lnTo>
                  <a:close/>
                </a:path>
                <a:path w="4252595" h="1739900">
                  <a:moveTo>
                    <a:pt x="3350139" y="1384300"/>
                  </a:moveTo>
                  <a:lnTo>
                    <a:pt x="3346718" y="1384300"/>
                  </a:lnTo>
                  <a:lnTo>
                    <a:pt x="3348542" y="1387509"/>
                  </a:lnTo>
                  <a:lnTo>
                    <a:pt x="3350139" y="1384300"/>
                  </a:lnTo>
                  <a:close/>
                </a:path>
                <a:path w="4252595" h="1739900">
                  <a:moveTo>
                    <a:pt x="3312491" y="1371600"/>
                  </a:moveTo>
                  <a:lnTo>
                    <a:pt x="3314599" y="1384300"/>
                  </a:lnTo>
                  <a:lnTo>
                    <a:pt x="3319701" y="1384300"/>
                  </a:lnTo>
                  <a:lnTo>
                    <a:pt x="3312491" y="1371600"/>
                  </a:lnTo>
                  <a:close/>
                </a:path>
                <a:path w="4252595" h="1739900">
                  <a:moveTo>
                    <a:pt x="3338630" y="1358900"/>
                  </a:moveTo>
                  <a:lnTo>
                    <a:pt x="3305279" y="1358900"/>
                  </a:lnTo>
                  <a:lnTo>
                    <a:pt x="3308222" y="1371600"/>
                  </a:lnTo>
                  <a:lnTo>
                    <a:pt x="3324258" y="1371600"/>
                  </a:lnTo>
                  <a:lnTo>
                    <a:pt x="3324958" y="1384300"/>
                  </a:lnTo>
                  <a:lnTo>
                    <a:pt x="3333436" y="1384300"/>
                  </a:lnTo>
                  <a:lnTo>
                    <a:pt x="3334853" y="1374683"/>
                  </a:lnTo>
                  <a:lnTo>
                    <a:pt x="3334739" y="1371600"/>
                  </a:lnTo>
                  <a:lnTo>
                    <a:pt x="3338630" y="1358900"/>
                  </a:lnTo>
                  <a:close/>
                </a:path>
                <a:path w="4252595" h="1739900">
                  <a:moveTo>
                    <a:pt x="3341063" y="1333500"/>
                  </a:moveTo>
                  <a:lnTo>
                    <a:pt x="3242123" y="1333500"/>
                  </a:lnTo>
                  <a:lnTo>
                    <a:pt x="3252953" y="1346200"/>
                  </a:lnTo>
                  <a:lnTo>
                    <a:pt x="3256075" y="1346200"/>
                  </a:lnTo>
                  <a:lnTo>
                    <a:pt x="3265691" y="1358900"/>
                  </a:lnTo>
                  <a:lnTo>
                    <a:pt x="3338630" y="1358900"/>
                  </a:lnTo>
                  <a:lnTo>
                    <a:pt x="3334739" y="1371600"/>
                  </a:lnTo>
                  <a:lnTo>
                    <a:pt x="3334853" y="1374683"/>
                  </a:lnTo>
                  <a:lnTo>
                    <a:pt x="3335308" y="1371600"/>
                  </a:lnTo>
                  <a:lnTo>
                    <a:pt x="3340903" y="1358900"/>
                  </a:lnTo>
                  <a:lnTo>
                    <a:pt x="3344672" y="1346200"/>
                  </a:lnTo>
                  <a:lnTo>
                    <a:pt x="3341063" y="1333500"/>
                  </a:lnTo>
                  <a:close/>
                </a:path>
                <a:path w="4252595" h="1739900">
                  <a:moveTo>
                    <a:pt x="3296773" y="1358900"/>
                  </a:moveTo>
                  <a:lnTo>
                    <a:pt x="3281973" y="1358900"/>
                  </a:lnTo>
                  <a:lnTo>
                    <a:pt x="3302127" y="1371600"/>
                  </a:lnTo>
                  <a:lnTo>
                    <a:pt x="3308222" y="1371600"/>
                  </a:lnTo>
                  <a:lnTo>
                    <a:pt x="3296773" y="1358900"/>
                  </a:lnTo>
                  <a:close/>
                </a:path>
                <a:path w="4252595" h="1739900">
                  <a:moveTo>
                    <a:pt x="3418782" y="1358900"/>
                  </a:moveTo>
                  <a:lnTo>
                    <a:pt x="3407526" y="1358900"/>
                  </a:lnTo>
                  <a:lnTo>
                    <a:pt x="3410995" y="1371600"/>
                  </a:lnTo>
                  <a:lnTo>
                    <a:pt x="3423491" y="1371600"/>
                  </a:lnTo>
                  <a:lnTo>
                    <a:pt x="3418782" y="1358900"/>
                  </a:lnTo>
                  <a:close/>
                </a:path>
                <a:path w="4252595" h="1739900">
                  <a:moveTo>
                    <a:pt x="3357406" y="1333500"/>
                  </a:moveTo>
                  <a:lnTo>
                    <a:pt x="3350919" y="1346200"/>
                  </a:lnTo>
                  <a:lnTo>
                    <a:pt x="3355018" y="1358900"/>
                  </a:lnTo>
                  <a:lnTo>
                    <a:pt x="3364246" y="1358900"/>
                  </a:lnTo>
                  <a:lnTo>
                    <a:pt x="3365006" y="1346200"/>
                  </a:lnTo>
                  <a:lnTo>
                    <a:pt x="3357406" y="1333500"/>
                  </a:lnTo>
                  <a:close/>
                </a:path>
                <a:path w="4252595" h="1739900">
                  <a:moveTo>
                    <a:pt x="3380674" y="1346200"/>
                  </a:moveTo>
                  <a:lnTo>
                    <a:pt x="3379292" y="1358900"/>
                  </a:lnTo>
                  <a:lnTo>
                    <a:pt x="3385102" y="1358900"/>
                  </a:lnTo>
                  <a:lnTo>
                    <a:pt x="3380674" y="1346200"/>
                  </a:lnTo>
                  <a:close/>
                </a:path>
                <a:path w="4252595" h="1739900">
                  <a:moveTo>
                    <a:pt x="3201089" y="1320800"/>
                  </a:moveTo>
                  <a:lnTo>
                    <a:pt x="3183185" y="1320800"/>
                  </a:lnTo>
                  <a:lnTo>
                    <a:pt x="3193331" y="1333500"/>
                  </a:lnTo>
                  <a:lnTo>
                    <a:pt x="3201089" y="1320800"/>
                  </a:lnTo>
                  <a:close/>
                </a:path>
                <a:path w="4252595" h="1739900">
                  <a:moveTo>
                    <a:pt x="3211338" y="1320800"/>
                  </a:moveTo>
                  <a:lnTo>
                    <a:pt x="3201089" y="1320800"/>
                  </a:lnTo>
                  <a:lnTo>
                    <a:pt x="3205504" y="1333500"/>
                  </a:lnTo>
                  <a:lnTo>
                    <a:pt x="3211338" y="1320800"/>
                  </a:lnTo>
                  <a:close/>
                </a:path>
                <a:path w="4252595" h="1739900">
                  <a:moveTo>
                    <a:pt x="3262792" y="1320800"/>
                  </a:moveTo>
                  <a:lnTo>
                    <a:pt x="3233618" y="1320800"/>
                  </a:lnTo>
                  <a:lnTo>
                    <a:pt x="3248398" y="1333500"/>
                  </a:lnTo>
                  <a:lnTo>
                    <a:pt x="3280663" y="1333500"/>
                  </a:lnTo>
                  <a:lnTo>
                    <a:pt x="3262792" y="1320800"/>
                  </a:lnTo>
                  <a:close/>
                </a:path>
                <a:path w="4252595" h="1739900">
                  <a:moveTo>
                    <a:pt x="3306506" y="1320800"/>
                  </a:moveTo>
                  <a:lnTo>
                    <a:pt x="3280156" y="1320800"/>
                  </a:lnTo>
                  <a:lnTo>
                    <a:pt x="3280663" y="1333500"/>
                  </a:lnTo>
                  <a:lnTo>
                    <a:pt x="3311162" y="1333500"/>
                  </a:lnTo>
                  <a:lnTo>
                    <a:pt x="3306506" y="1320800"/>
                  </a:lnTo>
                  <a:close/>
                </a:path>
                <a:path w="4252595" h="1739900">
                  <a:moveTo>
                    <a:pt x="3315735" y="1320800"/>
                  </a:moveTo>
                  <a:lnTo>
                    <a:pt x="3313983" y="1320800"/>
                  </a:lnTo>
                  <a:lnTo>
                    <a:pt x="3311162" y="1333500"/>
                  </a:lnTo>
                  <a:lnTo>
                    <a:pt x="3320837" y="1333500"/>
                  </a:lnTo>
                  <a:lnTo>
                    <a:pt x="3315735" y="1320800"/>
                  </a:lnTo>
                  <a:close/>
                </a:path>
                <a:path w="4252595" h="1739900">
                  <a:moveTo>
                    <a:pt x="3165839" y="1308100"/>
                  </a:moveTo>
                  <a:lnTo>
                    <a:pt x="3152333" y="1308100"/>
                  </a:lnTo>
                  <a:lnTo>
                    <a:pt x="3158698" y="1320800"/>
                  </a:lnTo>
                  <a:lnTo>
                    <a:pt x="3165839" y="1308100"/>
                  </a:lnTo>
                  <a:close/>
                </a:path>
                <a:path w="4252595" h="1739900">
                  <a:moveTo>
                    <a:pt x="3260415" y="1308100"/>
                  </a:moveTo>
                  <a:lnTo>
                    <a:pt x="3173472" y="1308100"/>
                  </a:lnTo>
                  <a:lnTo>
                    <a:pt x="3191238" y="1320800"/>
                  </a:lnTo>
                  <a:lnTo>
                    <a:pt x="3268873" y="1320800"/>
                  </a:lnTo>
                  <a:lnTo>
                    <a:pt x="3260415" y="1308100"/>
                  </a:lnTo>
                  <a:close/>
                </a:path>
                <a:path w="4252595" h="1739900">
                  <a:moveTo>
                    <a:pt x="3279514" y="1319917"/>
                  </a:moveTo>
                  <a:lnTo>
                    <a:pt x="3279368" y="1320800"/>
                  </a:lnTo>
                  <a:lnTo>
                    <a:pt x="3280156" y="1320800"/>
                  </a:lnTo>
                  <a:lnTo>
                    <a:pt x="3279514" y="1319917"/>
                  </a:lnTo>
                  <a:close/>
                </a:path>
                <a:path w="4252595" h="1739900">
                  <a:moveTo>
                    <a:pt x="3281464" y="1308100"/>
                  </a:moveTo>
                  <a:lnTo>
                    <a:pt x="3270905" y="1308100"/>
                  </a:lnTo>
                  <a:lnTo>
                    <a:pt x="3279514" y="1319917"/>
                  </a:lnTo>
                  <a:lnTo>
                    <a:pt x="3281464" y="1308100"/>
                  </a:lnTo>
                  <a:close/>
                </a:path>
                <a:path w="4252595" h="1739900">
                  <a:moveTo>
                    <a:pt x="3156103" y="1295400"/>
                  </a:moveTo>
                  <a:lnTo>
                    <a:pt x="3132690" y="1295400"/>
                  </a:lnTo>
                  <a:lnTo>
                    <a:pt x="3129643" y="1308100"/>
                  </a:lnTo>
                  <a:lnTo>
                    <a:pt x="3149170" y="1308100"/>
                  </a:lnTo>
                  <a:lnTo>
                    <a:pt x="3156103" y="1295400"/>
                  </a:lnTo>
                  <a:close/>
                </a:path>
                <a:path w="4252595" h="1739900">
                  <a:moveTo>
                    <a:pt x="3250582" y="1295400"/>
                  </a:moveTo>
                  <a:lnTo>
                    <a:pt x="3156103" y="1295400"/>
                  </a:lnTo>
                  <a:lnTo>
                    <a:pt x="3154313" y="1308100"/>
                  </a:lnTo>
                  <a:lnTo>
                    <a:pt x="3256158" y="1308100"/>
                  </a:lnTo>
                  <a:lnTo>
                    <a:pt x="3250582" y="1295400"/>
                  </a:lnTo>
                  <a:close/>
                </a:path>
                <a:path w="4252595" h="1739900">
                  <a:moveTo>
                    <a:pt x="3265022" y="1295400"/>
                  </a:moveTo>
                  <a:lnTo>
                    <a:pt x="3266166" y="1308100"/>
                  </a:lnTo>
                  <a:lnTo>
                    <a:pt x="3270137" y="1308100"/>
                  </a:lnTo>
                  <a:lnTo>
                    <a:pt x="3265022" y="1295400"/>
                  </a:lnTo>
                  <a:close/>
                </a:path>
                <a:path w="4252595" h="1739900">
                  <a:moveTo>
                    <a:pt x="3100903" y="1282700"/>
                  </a:moveTo>
                  <a:lnTo>
                    <a:pt x="3086680" y="1282700"/>
                  </a:lnTo>
                  <a:lnTo>
                    <a:pt x="3094883" y="1295400"/>
                  </a:lnTo>
                  <a:lnTo>
                    <a:pt x="3101241" y="1295400"/>
                  </a:lnTo>
                  <a:lnTo>
                    <a:pt x="3103143" y="1286224"/>
                  </a:lnTo>
                  <a:lnTo>
                    <a:pt x="3100903" y="1282700"/>
                  </a:lnTo>
                  <a:close/>
                </a:path>
                <a:path w="4252595" h="1739900">
                  <a:moveTo>
                    <a:pt x="3107420" y="1282700"/>
                  </a:moveTo>
                  <a:lnTo>
                    <a:pt x="3103874" y="1282700"/>
                  </a:lnTo>
                  <a:lnTo>
                    <a:pt x="3103143" y="1286224"/>
                  </a:lnTo>
                  <a:lnTo>
                    <a:pt x="3108976" y="1295400"/>
                  </a:lnTo>
                  <a:lnTo>
                    <a:pt x="3107420" y="1282700"/>
                  </a:lnTo>
                  <a:close/>
                </a:path>
                <a:path w="4252595" h="1739900">
                  <a:moveTo>
                    <a:pt x="3228734" y="1282700"/>
                  </a:moveTo>
                  <a:lnTo>
                    <a:pt x="3125300" y="1282700"/>
                  </a:lnTo>
                  <a:lnTo>
                    <a:pt x="3122628" y="1295400"/>
                  </a:lnTo>
                  <a:lnTo>
                    <a:pt x="3232183" y="1295400"/>
                  </a:lnTo>
                  <a:lnTo>
                    <a:pt x="3228734" y="1282700"/>
                  </a:lnTo>
                  <a:close/>
                </a:path>
                <a:path w="4252595" h="1739900">
                  <a:moveTo>
                    <a:pt x="3103874" y="1282700"/>
                  </a:moveTo>
                  <a:lnTo>
                    <a:pt x="3100903" y="1282700"/>
                  </a:lnTo>
                  <a:lnTo>
                    <a:pt x="3103143" y="1286224"/>
                  </a:lnTo>
                  <a:lnTo>
                    <a:pt x="3103874" y="1282700"/>
                  </a:lnTo>
                  <a:close/>
                </a:path>
                <a:path w="4252595" h="1739900">
                  <a:moveTo>
                    <a:pt x="3099473" y="1257300"/>
                  </a:moveTo>
                  <a:lnTo>
                    <a:pt x="3057609" y="1257300"/>
                  </a:lnTo>
                  <a:lnTo>
                    <a:pt x="3081388" y="1270000"/>
                  </a:lnTo>
                  <a:lnTo>
                    <a:pt x="3074102" y="1282700"/>
                  </a:lnTo>
                  <a:lnTo>
                    <a:pt x="3096228" y="1282700"/>
                  </a:lnTo>
                  <a:lnTo>
                    <a:pt x="3100060" y="1270000"/>
                  </a:lnTo>
                  <a:lnTo>
                    <a:pt x="3104088" y="1270000"/>
                  </a:lnTo>
                  <a:lnTo>
                    <a:pt x="3099473" y="1257300"/>
                  </a:lnTo>
                  <a:close/>
                </a:path>
                <a:path w="4252595" h="1739900">
                  <a:moveTo>
                    <a:pt x="3130314" y="1270000"/>
                  </a:moveTo>
                  <a:lnTo>
                    <a:pt x="3100060" y="1270000"/>
                  </a:lnTo>
                  <a:lnTo>
                    <a:pt x="3103614" y="1282700"/>
                  </a:lnTo>
                  <a:lnTo>
                    <a:pt x="3139558" y="1282700"/>
                  </a:lnTo>
                  <a:lnTo>
                    <a:pt x="3134248" y="1273425"/>
                  </a:lnTo>
                  <a:lnTo>
                    <a:pt x="3130314" y="1270000"/>
                  </a:lnTo>
                  <a:close/>
                </a:path>
                <a:path w="4252595" h="1739900">
                  <a:moveTo>
                    <a:pt x="3138759" y="1277355"/>
                  </a:moveTo>
                  <a:lnTo>
                    <a:pt x="3139558" y="1282700"/>
                  </a:lnTo>
                  <a:lnTo>
                    <a:pt x="3144896" y="1282700"/>
                  </a:lnTo>
                  <a:lnTo>
                    <a:pt x="3138759" y="1277355"/>
                  </a:lnTo>
                  <a:close/>
                </a:path>
                <a:path w="4252595" h="1739900">
                  <a:moveTo>
                    <a:pt x="3156298" y="1257300"/>
                  </a:moveTo>
                  <a:lnTo>
                    <a:pt x="3146133" y="1257300"/>
                  </a:lnTo>
                  <a:lnTo>
                    <a:pt x="3143638" y="1270000"/>
                  </a:lnTo>
                  <a:lnTo>
                    <a:pt x="3144896" y="1282700"/>
                  </a:lnTo>
                  <a:lnTo>
                    <a:pt x="3191502" y="1282700"/>
                  </a:lnTo>
                  <a:lnTo>
                    <a:pt x="3191708" y="1281901"/>
                  </a:lnTo>
                  <a:lnTo>
                    <a:pt x="3184642" y="1270000"/>
                  </a:lnTo>
                  <a:lnTo>
                    <a:pt x="3178051" y="1270000"/>
                  </a:lnTo>
                  <a:lnTo>
                    <a:pt x="3156298" y="1257300"/>
                  </a:lnTo>
                  <a:close/>
                </a:path>
                <a:path w="4252595" h="1739900">
                  <a:moveTo>
                    <a:pt x="3194782" y="1270000"/>
                  </a:moveTo>
                  <a:lnTo>
                    <a:pt x="3191708" y="1281901"/>
                  </a:lnTo>
                  <a:lnTo>
                    <a:pt x="3192183" y="1282700"/>
                  </a:lnTo>
                  <a:lnTo>
                    <a:pt x="3198634" y="1282700"/>
                  </a:lnTo>
                  <a:lnTo>
                    <a:pt x="3194782" y="1270000"/>
                  </a:lnTo>
                  <a:close/>
                </a:path>
                <a:path w="4252595" h="1739900">
                  <a:moveTo>
                    <a:pt x="3137661" y="1270000"/>
                  </a:moveTo>
                  <a:lnTo>
                    <a:pt x="3132286" y="1270000"/>
                  </a:lnTo>
                  <a:lnTo>
                    <a:pt x="3134248" y="1273425"/>
                  </a:lnTo>
                  <a:lnTo>
                    <a:pt x="3138759" y="1277355"/>
                  </a:lnTo>
                  <a:lnTo>
                    <a:pt x="3137661" y="1270000"/>
                  </a:lnTo>
                  <a:close/>
                </a:path>
                <a:path w="4252595" h="1739900">
                  <a:moveTo>
                    <a:pt x="3051809" y="1257300"/>
                  </a:moveTo>
                  <a:lnTo>
                    <a:pt x="3040146" y="1257300"/>
                  </a:lnTo>
                  <a:lnTo>
                    <a:pt x="3036266" y="1270000"/>
                  </a:lnTo>
                  <a:lnTo>
                    <a:pt x="3049855" y="1270000"/>
                  </a:lnTo>
                  <a:lnTo>
                    <a:pt x="3051809" y="1257300"/>
                  </a:lnTo>
                  <a:close/>
                </a:path>
                <a:path w="4252595" h="1739900">
                  <a:moveTo>
                    <a:pt x="3131356" y="1257300"/>
                  </a:moveTo>
                  <a:lnTo>
                    <a:pt x="3101847" y="1257300"/>
                  </a:lnTo>
                  <a:lnTo>
                    <a:pt x="3104088" y="1270000"/>
                  </a:lnTo>
                  <a:lnTo>
                    <a:pt x="3130134" y="1270000"/>
                  </a:lnTo>
                  <a:lnTo>
                    <a:pt x="3131356" y="1257300"/>
                  </a:lnTo>
                  <a:close/>
                </a:path>
                <a:path w="4252595" h="1739900">
                  <a:moveTo>
                    <a:pt x="3134687" y="1244600"/>
                  </a:moveTo>
                  <a:lnTo>
                    <a:pt x="3122985" y="1257300"/>
                  </a:lnTo>
                  <a:lnTo>
                    <a:pt x="3131356" y="1257300"/>
                  </a:lnTo>
                  <a:lnTo>
                    <a:pt x="3139002" y="1270000"/>
                  </a:lnTo>
                  <a:lnTo>
                    <a:pt x="3141662" y="1270000"/>
                  </a:lnTo>
                  <a:lnTo>
                    <a:pt x="3140002" y="1257300"/>
                  </a:lnTo>
                  <a:lnTo>
                    <a:pt x="3134687" y="1244600"/>
                  </a:lnTo>
                  <a:close/>
                </a:path>
                <a:path w="4252595" h="1739900">
                  <a:moveTo>
                    <a:pt x="3081589" y="1231900"/>
                  </a:moveTo>
                  <a:lnTo>
                    <a:pt x="3000130" y="1231900"/>
                  </a:lnTo>
                  <a:lnTo>
                    <a:pt x="3018091" y="1244600"/>
                  </a:lnTo>
                  <a:lnTo>
                    <a:pt x="3022191" y="1257300"/>
                  </a:lnTo>
                  <a:lnTo>
                    <a:pt x="3122985" y="1257300"/>
                  </a:lnTo>
                  <a:lnTo>
                    <a:pt x="3116429" y="1244600"/>
                  </a:lnTo>
                  <a:lnTo>
                    <a:pt x="3097576" y="1244600"/>
                  </a:lnTo>
                  <a:lnTo>
                    <a:pt x="3081589" y="1231900"/>
                  </a:lnTo>
                  <a:close/>
                </a:path>
                <a:path w="4252595" h="1739900">
                  <a:moveTo>
                    <a:pt x="2976877" y="1231900"/>
                  </a:moveTo>
                  <a:lnTo>
                    <a:pt x="2969912" y="1231900"/>
                  </a:lnTo>
                  <a:lnTo>
                    <a:pt x="2974257" y="1244600"/>
                  </a:lnTo>
                  <a:lnTo>
                    <a:pt x="2976877" y="1231900"/>
                  </a:lnTo>
                  <a:close/>
                </a:path>
                <a:path w="4252595" h="1739900">
                  <a:moveTo>
                    <a:pt x="2985115" y="1231900"/>
                  </a:moveTo>
                  <a:lnTo>
                    <a:pt x="2978206" y="1231900"/>
                  </a:lnTo>
                  <a:lnTo>
                    <a:pt x="2982256" y="1244600"/>
                  </a:lnTo>
                  <a:lnTo>
                    <a:pt x="2984089" y="1244600"/>
                  </a:lnTo>
                  <a:lnTo>
                    <a:pt x="2985115" y="1231900"/>
                  </a:lnTo>
                  <a:close/>
                </a:path>
                <a:path w="4252595" h="1739900">
                  <a:moveTo>
                    <a:pt x="3000130" y="1231900"/>
                  </a:moveTo>
                  <a:lnTo>
                    <a:pt x="2987495" y="1231900"/>
                  </a:lnTo>
                  <a:lnTo>
                    <a:pt x="2987824" y="1244600"/>
                  </a:lnTo>
                  <a:lnTo>
                    <a:pt x="2994180" y="1244600"/>
                  </a:lnTo>
                  <a:lnTo>
                    <a:pt x="3000130" y="1231900"/>
                  </a:lnTo>
                  <a:close/>
                </a:path>
                <a:path w="4252595" h="1739900">
                  <a:moveTo>
                    <a:pt x="3037117" y="1206500"/>
                  </a:moveTo>
                  <a:lnTo>
                    <a:pt x="2930900" y="1206500"/>
                  </a:lnTo>
                  <a:lnTo>
                    <a:pt x="2928894" y="1208643"/>
                  </a:lnTo>
                  <a:lnTo>
                    <a:pt x="2930993" y="1219200"/>
                  </a:lnTo>
                  <a:lnTo>
                    <a:pt x="2936186" y="1231900"/>
                  </a:lnTo>
                  <a:lnTo>
                    <a:pt x="2941274" y="1220807"/>
                  </a:lnTo>
                  <a:lnTo>
                    <a:pt x="2941201" y="1219510"/>
                  </a:lnTo>
                  <a:lnTo>
                    <a:pt x="2940607" y="1219200"/>
                  </a:lnTo>
                  <a:lnTo>
                    <a:pt x="3043010" y="1219200"/>
                  </a:lnTo>
                  <a:lnTo>
                    <a:pt x="3037117" y="1206500"/>
                  </a:lnTo>
                  <a:close/>
                </a:path>
                <a:path w="4252595" h="1739900">
                  <a:moveTo>
                    <a:pt x="2941740" y="1219791"/>
                  </a:moveTo>
                  <a:lnTo>
                    <a:pt x="2941274" y="1220807"/>
                  </a:lnTo>
                  <a:lnTo>
                    <a:pt x="2941900" y="1231900"/>
                  </a:lnTo>
                  <a:lnTo>
                    <a:pt x="2964933" y="1231900"/>
                  </a:lnTo>
                  <a:lnTo>
                    <a:pt x="2941740" y="1219791"/>
                  </a:lnTo>
                  <a:close/>
                </a:path>
                <a:path w="4252595" h="1739900">
                  <a:moveTo>
                    <a:pt x="3056267" y="1219200"/>
                  </a:moveTo>
                  <a:lnTo>
                    <a:pt x="2981125" y="1219200"/>
                  </a:lnTo>
                  <a:lnTo>
                    <a:pt x="2983159" y="1231900"/>
                  </a:lnTo>
                  <a:lnTo>
                    <a:pt x="3062026" y="1231900"/>
                  </a:lnTo>
                  <a:lnTo>
                    <a:pt x="3056267" y="1219200"/>
                  </a:lnTo>
                  <a:close/>
                </a:path>
                <a:path w="4252595" h="1739900">
                  <a:moveTo>
                    <a:pt x="2941201" y="1219510"/>
                  </a:moveTo>
                  <a:lnTo>
                    <a:pt x="2941274" y="1220807"/>
                  </a:lnTo>
                  <a:lnTo>
                    <a:pt x="2941740" y="1219791"/>
                  </a:lnTo>
                  <a:lnTo>
                    <a:pt x="2941201" y="1219510"/>
                  </a:lnTo>
                  <a:close/>
                </a:path>
                <a:path w="4252595" h="1739900">
                  <a:moveTo>
                    <a:pt x="2942011" y="1219200"/>
                  </a:moveTo>
                  <a:lnTo>
                    <a:pt x="2941184" y="1219200"/>
                  </a:lnTo>
                  <a:lnTo>
                    <a:pt x="2941201" y="1219510"/>
                  </a:lnTo>
                  <a:lnTo>
                    <a:pt x="2941740" y="1219791"/>
                  </a:lnTo>
                  <a:lnTo>
                    <a:pt x="2942011" y="1219200"/>
                  </a:lnTo>
                  <a:close/>
                </a:path>
                <a:path w="4252595" h="1739900">
                  <a:moveTo>
                    <a:pt x="2930646" y="1193800"/>
                  </a:moveTo>
                  <a:lnTo>
                    <a:pt x="2895100" y="1193800"/>
                  </a:lnTo>
                  <a:lnTo>
                    <a:pt x="2907625" y="1206500"/>
                  </a:lnTo>
                  <a:lnTo>
                    <a:pt x="2916648" y="1206500"/>
                  </a:lnTo>
                  <a:lnTo>
                    <a:pt x="2910877" y="1219200"/>
                  </a:lnTo>
                  <a:lnTo>
                    <a:pt x="2919014" y="1219200"/>
                  </a:lnTo>
                  <a:lnTo>
                    <a:pt x="2928894" y="1208643"/>
                  </a:lnTo>
                  <a:lnTo>
                    <a:pt x="2928467" y="1206500"/>
                  </a:lnTo>
                  <a:lnTo>
                    <a:pt x="2930646" y="1193800"/>
                  </a:lnTo>
                  <a:close/>
                </a:path>
                <a:path w="4252595" h="1739900">
                  <a:moveTo>
                    <a:pt x="2942315" y="1168400"/>
                  </a:moveTo>
                  <a:lnTo>
                    <a:pt x="2845720" y="1168400"/>
                  </a:lnTo>
                  <a:lnTo>
                    <a:pt x="2840753" y="1181100"/>
                  </a:lnTo>
                  <a:lnTo>
                    <a:pt x="2877217" y="1181100"/>
                  </a:lnTo>
                  <a:lnTo>
                    <a:pt x="2882724" y="1193800"/>
                  </a:lnTo>
                  <a:lnTo>
                    <a:pt x="2930646" y="1193800"/>
                  </a:lnTo>
                  <a:lnTo>
                    <a:pt x="2928467" y="1206500"/>
                  </a:lnTo>
                  <a:lnTo>
                    <a:pt x="2928894" y="1208643"/>
                  </a:lnTo>
                  <a:lnTo>
                    <a:pt x="2930900" y="1206500"/>
                  </a:lnTo>
                  <a:lnTo>
                    <a:pt x="2936373" y="1206500"/>
                  </a:lnTo>
                  <a:lnTo>
                    <a:pt x="2933244" y="1193800"/>
                  </a:lnTo>
                  <a:lnTo>
                    <a:pt x="2941220" y="1181100"/>
                  </a:lnTo>
                  <a:lnTo>
                    <a:pt x="2942315" y="1168400"/>
                  </a:lnTo>
                  <a:close/>
                </a:path>
                <a:path w="4252595" h="1739900">
                  <a:moveTo>
                    <a:pt x="2881313" y="1193800"/>
                  </a:moveTo>
                  <a:lnTo>
                    <a:pt x="2857561" y="1193800"/>
                  </a:lnTo>
                  <a:lnTo>
                    <a:pt x="2872657" y="1206500"/>
                  </a:lnTo>
                  <a:lnTo>
                    <a:pt x="2878508" y="1206500"/>
                  </a:lnTo>
                  <a:lnTo>
                    <a:pt x="2881313" y="1193800"/>
                  </a:lnTo>
                  <a:close/>
                </a:path>
                <a:path w="4252595" h="1739900">
                  <a:moveTo>
                    <a:pt x="2886006" y="1193800"/>
                  </a:moveTo>
                  <a:lnTo>
                    <a:pt x="2881313" y="1193800"/>
                  </a:lnTo>
                  <a:lnTo>
                    <a:pt x="2887272" y="1206500"/>
                  </a:lnTo>
                  <a:lnTo>
                    <a:pt x="2886006" y="1193800"/>
                  </a:lnTo>
                  <a:close/>
                </a:path>
                <a:path w="4252595" h="1739900">
                  <a:moveTo>
                    <a:pt x="2996838" y="1193800"/>
                  </a:moveTo>
                  <a:lnTo>
                    <a:pt x="2933244" y="1193800"/>
                  </a:lnTo>
                  <a:lnTo>
                    <a:pt x="2936373" y="1206500"/>
                  </a:lnTo>
                  <a:lnTo>
                    <a:pt x="2990395" y="1206500"/>
                  </a:lnTo>
                  <a:lnTo>
                    <a:pt x="2996838" y="1193800"/>
                  </a:lnTo>
                  <a:close/>
                </a:path>
                <a:path w="4252595" h="1739900">
                  <a:moveTo>
                    <a:pt x="2840378" y="1181100"/>
                  </a:moveTo>
                  <a:lnTo>
                    <a:pt x="2830508" y="1181100"/>
                  </a:lnTo>
                  <a:lnTo>
                    <a:pt x="2833317" y="1193800"/>
                  </a:lnTo>
                  <a:lnTo>
                    <a:pt x="2848771" y="1193800"/>
                  </a:lnTo>
                  <a:lnTo>
                    <a:pt x="2840378" y="1181100"/>
                  </a:lnTo>
                  <a:close/>
                </a:path>
                <a:path w="4252595" h="1739900">
                  <a:moveTo>
                    <a:pt x="2872501" y="1193265"/>
                  </a:moveTo>
                  <a:lnTo>
                    <a:pt x="2872294" y="1193800"/>
                  </a:lnTo>
                  <a:lnTo>
                    <a:pt x="2873140" y="1193800"/>
                  </a:lnTo>
                  <a:lnTo>
                    <a:pt x="2872501" y="1193265"/>
                  </a:lnTo>
                  <a:close/>
                </a:path>
                <a:path w="4252595" h="1739900">
                  <a:moveTo>
                    <a:pt x="2965033" y="1181100"/>
                  </a:moveTo>
                  <a:lnTo>
                    <a:pt x="2950297" y="1181100"/>
                  </a:lnTo>
                  <a:lnTo>
                    <a:pt x="2936771" y="1193800"/>
                  </a:lnTo>
                  <a:lnTo>
                    <a:pt x="2974787" y="1193800"/>
                  </a:lnTo>
                  <a:lnTo>
                    <a:pt x="2965033" y="1181100"/>
                  </a:lnTo>
                  <a:close/>
                </a:path>
                <a:path w="4252595" h="1739900">
                  <a:moveTo>
                    <a:pt x="2982570" y="1181100"/>
                  </a:moveTo>
                  <a:lnTo>
                    <a:pt x="2976869" y="1193800"/>
                  </a:lnTo>
                  <a:lnTo>
                    <a:pt x="2983111" y="1193800"/>
                  </a:lnTo>
                  <a:lnTo>
                    <a:pt x="2982570" y="1181100"/>
                  </a:lnTo>
                  <a:close/>
                </a:path>
                <a:path w="4252595" h="1739900">
                  <a:moveTo>
                    <a:pt x="2877217" y="1181100"/>
                  </a:moveTo>
                  <a:lnTo>
                    <a:pt x="2857956" y="1181100"/>
                  </a:lnTo>
                  <a:lnTo>
                    <a:pt x="2872501" y="1193265"/>
                  </a:lnTo>
                  <a:lnTo>
                    <a:pt x="2877217" y="1181100"/>
                  </a:lnTo>
                  <a:close/>
                </a:path>
                <a:path w="4252595" h="1739900">
                  <a:moveTo>
                    <a:pt x="2805754" y="1168400"/>
                  </a:moveTo>
                  <a:lnTo>
                    <a:pt x="2799333" y="1168400"/>
                  </a:lnTo>
                  <a:lnTo>
                    <a:pt x="2809310" y="1181100"/>
                  </a:lnTo>
                  <a:lnTo>
                    <a:pt x="2805754" y="1168400"/>
                  </a:lnTo>
                  <a:close/>
                </a:path>
                <a:path w="4252595" h="1739900">
                  <a:moveTo>
                    <a:pt x="2842978" y="1168400"/>
                  </a:moveTo>
                  <a:lnTo>
                    <a:pt x="2819635" y="1168400"/>
                  </a:lnTo>
                  <a:lnTo>
                    <a:pt x="2826508" y="1181100"/>
                  </a:lnTo>
                  <a:lnTo>
                    <a:pt x="2836898" y="1181100"/>
                  </a:lnTo>
                  <a:lnTo>
                    <a:pt x="2842978" y="1168400"/>
                  </a:lnTo>
                  <a:close/>
                </a:path>
                <a:path w="4252595" h="1739900">
                  <a:moveTo>
                    <a:pt x="2777717" y="1155700"/>
                  </a:moveTo>
                  <a:lnTo>
                    <a:pt x="2772015" y="1155700"/>
                  </a:lnTo>
                  <a:lnTo>
                    <a:pt x="2776256" y="1168400"/>
                  </a:lnTo>
                  <a:lnTo>
                    <a:pt x="2777717" y="1155700"/>
                  </a:lnTo>
                  <a:close/>
                </a:path>
                <a:path w="4252595" h="1739900">
                  <a:moveTo>
                    <a:pt x="2798810" y="1155700"/>
                  </a:moveTo>
                  <a:lnTo>
                    <a:pt x="2792667" y="1155700"/>
                  </a:lnTo>
                  <a:lnTo>
                    <a:pt x="2792551" y="1168400"/>
                  </a:lnTo>
                  <a:lnTo>
                    <a:pt x="2798810" y="1155700"/>
                  </a:lnTo>
                  <a:close/>
                </a:path>
                <a:path w="4252595" h="1739900">
                  <a:moveTo>
                    <a:pt x="2895842" y="1155700"/>
                  </a:moveTo>
                  <a:lnTo>
                    <a:pt x="2812192" y="1155700"/>
                  </a:lnTo>
                  <a:lnTo>
                    <a:pt x="2827918" y="1168400"/>
                  </a:lnTo>
                  <a:lnTo>
                    <a:pt x="2895951" y="1168400"/>
                  </a:lnTo>
                  <a:lnTo>
                    <a:pt x="2895842" y="1155700"/>
                  </a:lnTo>
                  <a:close/>
                </a:path>
                <a:path w="4252595" h="1739900">
                  <a:moveTo>
                    <a:pt x="2902830" y="1155700"/>
                  </a:moveTo>
                  <a:lnTo>
                    <a:pt x="2900541" y="1155700"/>
                  </a:lnTo>
                  <a:lnTo>
                    <a:pt x="2899331" y="1168400"/>
                  </a:lnTo>
                  <a:lnTo>
                    <a:pt x="2918544" y="1168400"/>
                  </a:lnTo>
                  <a:lnTo>
                    <a:pt x="2902830" y="1155700"/>
                  </a:lnTo>
                  <a:close/>
                </a:path>
                <a:path w="4252595" h="1739900">
                  <a:moveTo>
                    <a:pt x="2768132" y="1143000"/>
                  </a:moveTo>
                  <a:lnTo>
                    <a:pt x="2753879" y="1143000"/>
                  </a:lnTo>
                  <a:lnTo>
                    <a:pt x="2759878" y="1155700"/>
                  </a:lnTo>
                  <a:lnTo>
                    <a:pt x="2762133" y="1155700"/>
                  </a:lnTo>
                  <a:lnTo>
                    <a:pt x="2768132" y="1143000"/>
                  </a:lnTo>
                  <a:close/>
                </a:path>
                <a:path w="4252595" h="1739900">
                  <a:moveTo>
                    <a:pt x="2770916" y="1145051"/>
                  </a:moveTo>
                  <a:lnTo>
                    <a:pt x="2770366" y="1155700"/>
                  </a:lnTo>
                  <a:lnTo>
                    <a:pt x="2774623" y="1155700"/>
                  </a:lnTo>
                  <a:lnTo>
                    <a:pt x="2771785" y="1145692"/>
                  </a:lnTo>
                  <a:lnTo>
                    <a:pt x="2770916" y="1145051"/>
                  </a:lnTo>
                  <a:close/>
                </a:path>
                <a:path w="4252595" h="1739900">
                  <a:moveTo>
                    <a:pt x="2875248" y="1143000"/>
                  </a:moveTo>
                  <a:lnTo>
                    <a:pt x="2771022" y="1143000"/>
                  </a:lnTo>
                  <a:lnTo>
                    <a:pt x="2771785" y="1145692"/>
                  </a:lnTo>
                  <a:lnTo>
                    <a:pt x="2785364" y="1155700"/>
                  </a:lnTo>
                  <a:lnTo>
                    <a:pt x="2873185" y="1155700"/>
                  </a:lnTo>
                  <a:lnTo>
                    <a:pt x="2875248" y="1143000"/>
                  </a:lnTo>
                  <a:close/>
                </a:path>
                <a:path w="4252595" h="1739900">
                  <a:moveTo>
                    <a:pt x="2771022" y="1143000"/>
                  </a:moveTo>
                  <a:lnTo>
                    <a:pt x="2768132" y="1143000"/>
                  </a:lnTo>
                  <a:lnTo>
                    <a:pt x="2770916" y="1145051"/>
                  </a:lnTo>
                  <a:lnTo>
                    <a:pt x="2771022" y="1143000"/>
                  </a:lnTo>
                  <a:close/>
                </a:path>
                <a:path w="4252595" h="1739900">
                  <a:moveTo>
                    <a:pt x="2720906" y="1130300"/>
                  </a:moveTo>
                  <a:lnTo>
                    <a:pt x="2718453" y="1130300"/>
                  </a:lnTo>
                  <a:lnTo>
                    <a:pt x="2726152" y="1143000"/>
                  </a:lnTo>
                  <a:lnTo>
                    <a:pt x="2720906" y="1130300"/>
                  </a:lnTo>
                  <a:close/>
                </a:path>
                <a:path w="4252595" h="1739900">
                  <a:moveTo>
                    <a:pt x="2825528" y="1130300"/>
                  </a:moveTo>
                  <a:lnTo>
                    <a:pt x="2741409" y="1130300"/>
                  </a:lnTo>
                  <a:lnTo>
                    <a:pt x="2736916" y="1143000"/>
                  </a:lnTo>
                  <a:lnTo>
                    <a:pt x="2832592" y="1143000"/>
                  </a:lnTo>
                  <a:lnTo>
                    <a:pt x="2825528" y="1130300"/>
                  </a:lnTo>
                  <a:close/>
                </a:path>
                <a:path w="4252595" h="1739900">
                  <a:moveTo>
                    <a:pt x="2850159" y="1130300"/>
                  </a:moveTo>
                  <a:lnTo>
                    <a:pt x="2836349" y="1130300"/>
                  </a:lnTo>
                  <a:lnTo>
                    <a:pt x="2832592" y="1143000"/>
                  </a:lnTo>
                  <a:lnTo>
                    <a:pt x="2856081" y="1143000"/>
                  </a:lnTo>
                  <a:lnTo>
                    <a:pt x="2850159" y="1130300"/>
                  </a:lnTo>
                  <a:close/>
                </a:path>
                <a:path w="4252595" h="1739900">
                  <a:moveTo>
                    <a:pt x="2725064" y="1117600"/>
                  </a:moveTo>
                  <a:lnTo>
                    <a:pt x="2687800" y="1117600"/>
                  </a:lnTo>
                  <a:lnTo>
                    <a:pt x="2693269" y="1130300"/>
                  </a:lnTo>
                  <a:lnTo>
                    <a:pt x="2718453" y="1130300"/>
                  </a:lnTo>
                  <a:lnTo>
                    <a:pt x="2725064" y="1117600"/>
                  </a:lnTo>
                  <a:close/>
                </a:path>
                <a:path w="4252595" h="1739900">
                  <a:moveTo>
                    <a:pt x="2805719" y="1117600"/>
                  </a:moveTo>
                  <a:lnTo>
                    <a:pt x="2735713" y="1117600"/>
                  </a:lnTo>
                  <a:lnTo>
                    <a:pt x="2740131" y="1130300"/>
                  </a:lnTo>
                  <a:lnTo>
                    <a:pt x="2806729" y="1130300"/>
                  </a:lnTo>
                  <a:lnTo>
                    <a:pt x="2805719" y="1117600"/>
                  </a:lnTo>
                  <a:close/>
                </a:path>
                <a:path w="4252595" h="1739900">
                  <a:moveTo>
                    <a:pt x="2813366" y="1117600"/>
                  </a:moveTo>
                  <a:lnTo>
                    <a:pt x="2805719" y="1117600"/>
                  </a:lnTo>
                  <a:lnTo>
                    <a:pt x="2810930" y="1130300"/>
                  </a:lnTo>
                  <a:lnTo>
                    <a:pt x="2818128" y="1130300"/>
                  </a:lnTo>
                  <a:lnTo>
                    <a:pt x="2813366" y="1117600"/>
                  </a:lnTo>
                  <a:close/>
                </a:path>
                <a:path w="4252595" h="1739900">
                  <a:moveTo>
                    <a:pt x="2772024" y="1104900"/>
                  </a:moveTo>
                  <a:lnTo>
                    <a:pt x="2687378" y="1104900"/>
                  </a:lnTo>
                  <a:lnTo>
                    <a:pt x="2688295" y="1117600"/>
                  </a:lnTo>
                  <a:lnTo>
                    <a:pt x="2796516" y="1117600"/>
                  </a:lnTo>
                  <a:lnTo>
                    <a:pt x="2772024" y="1104900"/>
                  </a:lnTo>
                  <a:close/>
                </a:path>
                <a:path w="4252595" h="1739900">
                  <a:moveTo>
                    <a:pt x="2714592" y="1079500"/>
                  </a:moveTo>
                  <a:lnTo>
                    <a:pt x="2620375" y="1079500"/>
                  </a:lnTo>
                  <a:lnTo>
                    <a:pt x="2614274" y="1092200"/>
                  </a:lnTo>
                  <a:lnTo>
                    <a:pt x="2620322" y="1104900"/>
                  </a:lnTo>
                  <a:lnTo>
                    <a:pt x="2629059" y="1104900"/>
                  </a:lnTo>
                  <a:lnTo>
                    <a:pt x="2634782" y="1092200"/>
                  </a:lnTo>
                  <a:lnTo>
                    <a:pt x="2714733" y="1092200"/>
                  </a:lnTo>
                  <a:lnTo>
                    <a:pt x="2714592" y="1079500"/>
                  </a:lnTo>
                  <a:close/>
                </a:path>
                <a:path w="4252595" h="1739900">
                  <a:moveTo>
                    <a:pt x="2638452" y="1092200"/>
                  </a:moveTo>
                  <a:lnTo>
                    <a:pt x="2643171" y="1104900"/>
                  </a:lnTo>
                  <a:lnTo>
                    <a:pt x="2643362" y="1104900"/>
                  </a:lnTo>
                  <a:lnTo>
                    <a:pt x="2638452" y="1092200"/>
                  </a:lnTo>
                  <a:close/>
                </a:path>
                <a:path w="4252595" h="1739900">
                  <a:moveTo>
                    <a:pt x="2665609" y="1092200"/>
                  </a:moveTo>
                  <a:lnTo>
                    <a:pt x="2639505" y="1092200"/>
                  </a:lnTo>
                  <a:lnTo>
                    <a:pt x="2649815" y="1104900"/>
                  </a:lnTo>
                  <a:lnTo>
                    <a:pt x="2671217" y="1104900"/>
                  </a:lnTo>
                  <a:lnTo>
                    <a:pt x="2665609" y="1092200"/>
                  </a:lnTo>
                  <a:close/>
                </a:path>
                <a:path w="4252595" h="1739900">
                  <a:moveTo>
                    <a:pt x="2740641" y="1092200"/>
                  </a:moveTo>
                  <a:lnTo>
                    <a:pt x="2676001" y="1092200"/>
                  </a:lnTo>
                  <a:lnTo>
                    <a:pt x="2671217" y="1104900"/>
                  </a:lnTo>
                  <a:lnTo>
                    <a:pt x="2762141" y="1104900"/>
                  </a:lnTo>
                  <a:lnTo>
                    <a:pt x="2740641" y="1092200"/>
                  </a:lnTo>
                  <a:close/>
                </a:path>
                <a:path w="4252595" h="1739900">
                  <a:moveTo>
                    <a:pt x="2727256" y="1079500"/>
                  </a:moveTo>
                  <a:lnTo>
                    <a:pt x="2716776" y="1092200"/>
                  </a:lnTo>
                  <a:lnTo>
                    <a:pt x="2727950" y="1092200"/>
                  </a:lnTo>
                  <a:lnTo>
                    <a:pt x="2727256" y="1079500"/>
                  </a:lnTo>
                  <a:close/>
                </a:path>
                <a:path w="4252595" h="1739900">
                  <a:moveTo>
                    <a:pt x="2560993" y="1078143"/>
                  </a:moveTo>
                  <a:lnTo>
                    <a:pt x="2560366" y="1079500"/>
                  </a:lnTo>
                  <a:lnTo>
                    <a:pt x="2561084" y="1079500"/>
                  </a:lnTo>
                  <a:lnTo>
                    <a:pt x="2560993" y="1078143"/>
                  </a:lnTo>
                  <a:close/>
                </a:path>
                <a:path w="4252595" h="1739900">
                  <a:moveTo>
                    <a:pt x="2577415" y="1066800"/>
                  </a:moveTo>
                  <a:lnTo>
                    <a:pt x="2573871" y="1066800"/>
                  </a:lnTo>
                  <a:lnTo>
                    <a:pt x="2578022" y="1079500"/>
                  </a:lnTo>
                  <a:lnTo>
                    <a:pt x="2577415" y="1066800"/>
                  </a:lnTo>
                  <a:close/>
                </a:path>
                <a:path w="4252595" h="1739900">
                  <a:moveTo>
                    <a:pt x="2614464" y="1066800"/>
                  </a:moveTo>
                  <a:lnTo>
                    <a:pt x="2588131" y="1066800"/>
                  </a:lnTo>
                  <a:lnTo>
                    <a:pt x="2588210" y="1079500"/>
                  </a:lnTo>
                  <a:lnTo>
                    <a:pt x="2630555" y="1079500"/>
                  </a:lnTo>
                  <a:lnTo>
                    <a:pt x="2614464" y="1066800"/>
                  </a:lnTo>
                  <a:close/>
                </a:path>
                <a:path w="4252595" h="1739900">
                  <a:moveTo>
                    <a:pt x="2691669" y="1066800"/>
                  </a:moveTo>
                  <a:lnTo>
                    <a:pt x="2621244" y="1066800"/>
                  </a:lnTo>
                  <a:lnTo>
                    <a:pt x="2630555" y="1079500"/>
                  </a:lnTo>
                  <a:lnTo>
                    <a:pt x="2688334" y="1079500"/>
                  </a:lnTo>
                  <a:lnTo>
                    <a:pt x="2691669" y="1066800"/>
                  </a:lnTo>
                  <a:close/>
                </a:path>
                <a:path w="4252595" h="1739900">
                  <a:moveTo>
                    <a:pt x="2697718" y="1066800"/>
                  </a:moveTo>
                  <a:lnTo>
                    <a:pt x="2688334" y="1079500"/>
                  </a:lnTo>
                  <a:lnTo>
                    <a:pt x="2700791" y="1079500"/>
                  </a:lnTo>
                  <a:lnTo>
                    <a:pt x="2697718" y="1066800"/>
                  </a:lnTo>
                  <a:close/>
                </a:path>
                <a:path w="4252595" h="1739900">
                  <a:moveTo>
                    <a:pt x="2566232" y="1066800"/>
                  </a:moveTo>
                  <a:lnTo>
                    <a:pt x="2560232" y="1066800"/>
                  </a:lnTo>
                  <a:lnTo>
                    <a:pt x="2560993" y="1078143"/>
                  </a:lnTo>
                  <a:lnTo>
                    <a:pt x="2566232" y="1066800"/>
                  </a:lnTo>
                  <a:close/>
                </a:path>
                <a:path w="4252595" h="1739900">
                  <a:moveTo>
                    <a:pt x="2600300" y="1041400"/>
                  </a:moveTo>
                  <a:lnTo>
                    <a:pt x="2524324" y="1041400"/>
                  </a:lnTo>
                  <a:lnTo>
                    <a:pt x="2534340" y="1054100"/>
                  </a:lnTo>
                  <a:lnTo>
                    <a:pt x="2565946" y="1066800"/>
                  </a:lnTo>
                  <a:lnTo>
                    <a:pt x="2579623" y="1066800"/>
                  </a:lnTo>
                  <a:lnTo>
                    <a:pt x="2573365" y="1054100"/>
                  </a:lnTo>
                  <a:lnTo>
                    <a:pt x="2605356" y="1054100"/>
                  </a:lnTo>
                  <a:lnTo>
                    <a:pt x="2600300" y="1041400"/>
                  </a:lnTo>
                  <a:close/>
                </a:path>
                <a:path w="4252595" h="1739900">
                  <a:moveTo>
                    <a:pt x="2633573" y="1054100"/>
                  </a:moveTo>
                  <a:lnTo>
                    <a:pt x="2576292" y="1054100"/>
                  </a:lnTo>
                  <a:lnTo>
                    <a:pt x="2580885" y="1066800"/>
                  </a:lnTo>
                  <a:lnTo>
                    <a:pt x="2634566" y="1066800"/>
                  </a:lnTo>
                  <a:lnTo>
                    <a:pt x="2633573" y="1054100"/>
                  </a:lnTo>
                  <a:close/>
                </a:path>
                <a:path w="4252595" h="1739900">
                  <a:moveTo>
                    <a:pt x="2657310" y="1054100"/>
                  </a:moveTo>
                  <a:lnTo>
                    <a:pt x="2641132" y="1054100"/>
                  </a:lnTo>
                  <a:lnTo>
                    <a:pt x="2634566" y="1066800"/>
                  </a:lnTo>
                  <a:lnTo>
                    <a:pt x="2668151" y="1066800"/>
                  </a:lnTo>
                  <a:lnTo>
                    <a:pt x="2657310" y="1054100"/>
                  </a:lnTo>
                  <a:close/>
                </a:path>
                <a:path w="4252595" h="1739900">
                  <a:moveTo>
                    <a:pt x="2520420" y="1041400"/>
                  </a:moveTo>
                  <a:lnTo>
                    <a:pt x="2500234" y="1041400"/>
                  </a:lnTo>
                  <a:lnTo>
                    <a:pt x="2501728" y="1054100"/>
                  </a:lnTo>
                  <a:lnTo>
                    <a:pt x="2520420" y="1041400"/>
                  </a:lnTo>
                  <a:close/>
                </a:path>
                <a:path w="4252595" h="1739900">
                  <a:moveTo>
                    <a:pt x="2522365" y="1041400"/>
                  </a:moveTo>
                  <a:lnTo>
                    <a:pt x="2511854" y="1054100"/>
                  </a:lnTo>
                  <a:lnTo>
                    <a:pt x="2522378" y="1054100"/>
                  </a:lnTo>
                  <a:lnTo>
                    <a:pt x="2522365" y="1041400"/>
                  </a:lnTo>
                  <a:close/>
                </a:path>
                <a:path w="4252595" h="1739900">
                  <a:moveTo>
                    <a:pt x="2622655" y="1041400"/>
                  </a:moveTo>
                  <a:lnTo>
                    <a:pt x="2603529" y="1041400"/>
                  </a:lnTo>
                  <a:lnTo>
                    <a:pt x="2605356" y="1054100"/>
                  </a:lnTo>
                  <a:lnTo>
                    <a:pt x="2629598" y="1054100"/>
                  </a:lnTo>
                  <a:lnTo>
                    <a:pt x="2622655" y="1041400"/>
                  </a:lnTo>
                  <a:close/>
                </a:path>
                <a:path w="4252595" h="1739900">
                  <a:moveTo>
                    <a:pt x="2483920" y="1028700"/>
                  </a:moveTo>
                  <a:lnTo>
                    <a:pt x="2460524" y="1028700"/>
                  </a:lnTo>
                  <a:lnTo>
                    <a:pt x="2475532" y="1041400"/>
                  </a:lnTo>
                  <a:lnTo>
                    <a:pt x="2487465" y="1041400"/>
                  </a:lnTo>
                  <a:lnTo>
                    <a:pt x="2483920" y="1028700"/>
                  </a:lnTo>
                  <a:close/>
                </a:path>
                <a:path w="4252595" h="1739900">
                  <a:moveTo>
                    <a:pt x="2528071" y="1028700"/>
                  </a:moveTo>
                  <a:lnTo>
                    <a:pt x="2488597" y="1028700"/>
                  </a:lnTo>
                  <a:lnTo>
                    <a:pt x="2501370" y="1041400"/>
                  </a:lnTo>
                  <a:lnTo>
                    <a:pt x="2525650" y="1041400"/>
                  </a:lnTo>
                  <a:lnTo>
                    <a:pt x="2528071" y="1028700"/>
                  </a:lnTo>
                  <a:close/>
                </a:path>
                <a:path w="4252595" h="1739900">
                  <a:moveTo>
                    <a:pt x="2534193" y="1003300"/>
                  </a:moveTo>
                  <a:lnTo>
                    <a:pt x="2427205" y="1003300"/>
                  </a:lnTo>
                  <a:lnTo>
                    <a:pt x="2426451" y="1016000"/>
                  </a:lnTo>
                  <a:lnTo>
                    <a:pt x="2530286" y="1016000"/>
                  </a:lnTo>
                  <a:lnTo>
                    <a:pt x="2527090" y="1028700"/>
                  </a:lnTo>
                  <a:lnTo>
                    <a:pt x="2528071" y="1028700"/>
                  </a:lnTo>
                  <a:lnTo>
                    <a:pt x="2525650" y="1041400"/>
                  </a:lnTo>
                  <a:lnTo>
                    <a:pt x="2531412" y="1041400"/>
                  </a:lnTo>
                  <a:lnTo>
                    <a:pt x="2535565" y="1028700"/>
                  </a:lnTo>
                  <a:lnTo>
                    <a:pt x="2533737" y="1016000"/>
                  </a:lnTo>
                  <a:lnTo>
                    <a:pt x="2534193" y="1003300"/>
                  </a:lnTo>
                  <a:close/>
                </a:path>
                <a:path w="4252595" h="1739900">
                  <a:moveTo>
                    <a:pt x="2555070" y="1016000"/>
                  </a:moveTo>
                  <a:lnTo>
                    <a:pt x="2533737" y="1016000"/>
                  </a:lnTo>
                  <a:lnTo>
                    <a:pt x="2535565" y="1028700"/>
                  </a:lnTo>
                  <a:lnTo>
                    <a:pt x="2531412" y="1041400"/>
                  </a:lnTo>
                  <a:lnTo>
                    <a:pt x="2588517" y="1041400"/>
                  </a:lnTo>
                  <a:lnTo>
                    <a:pt x="2586301" y="1028700"/>
                  </a:lnTo>
                  <a:lnTo>
                    <a:pt x="2559503" y="1028700"/>
                  </a:lnTo>
                  <a:lnTo>
                    <a:pt x="2555070" y="1016000"/>
                  </a:lnTo>
                  <a:close/>
                </a:path>
                <a:path w="4252595" h="1739900">
                  <a:moveTo>
                    <a:pt x="2598733" y="1028700"/>
                  </a:moveTo>
                  <a:lnTo>
                    <a:pt x="2595711" y="1028700"/>
                  </a:lnTo>
                  <a:lnTo>
                    <a:pt x="2588517" y="1041400"/>
                  </a:lnTo>
                  <a:lnTo>
                    <a:pt x="2605147" y="1041400"/>
                  </a:lnTo>
                  <a:lnTo>
                    <a:pt x="2598733" y="1028700"/>
                  </a:lnTo>
                  <a:close/>
                </a:path>
                <a:path w="4252595" h="1739900">
                  <a:moveTo>
                    <a:pt x="2434190" y="1016000"/>
                  </a:moveTo>
                  <a:lnTo>
                    <a:pt x="2428042" y="1016000"/>
                  </a:lnTo>
                  <a:lnTo>
                    <a:pt x="2433499" y="1028700"/>
                  </a:lnTo>
                  <a:lnTo>
                    <a:pt x="2439302" y="1028700"/>
                  </a:lnTo>
                  <a:lnTo>
                    <a:pt x="2434190" y="1016000"/>
                  </a:lnTo>
                  <a:close/>
                </a:path>
                <a:path w="4252595" h="1739900">
                  <a:moveTo>
                    <a:pt x="2452108" y="1027462"/>
                  </a:moveTo>
                  <a:lnTo>
                    <a:pt x="2451467" y="1028700"/>
                  </a:lnTo>
                  <a:lnTo>
                    <a:pt x="2453350" y="1028700"/>
                  </a:lnTo>
                  <a:lnTo>
                    <a:pt x="2452108" y="1027462"/>
                  </a:lnTo>
                  <a:close/>
                </a:path>
                <a:path w="4252595" h="1739900">
                  <a:moveTo>
                    <a:pt x="2530286" y="1016000"/>
                  </a:moveTo>
                  <a:lnTo>
                    <a:pt x="2464909" y="1016000"/>
                  </a:lnTo>
                  <a:lnTo>
                    <a:pt x="2458648" y="1028700"/>
                  </a:lnTo>
                  <a:lnTo>
                    <a:pt x="2527090" y="1028700"/>
                  </a:lnTo>
                  <a:lnTo>
                    <a:pt x="2530286" y="1016000"/>
                  </a:lnTo>
                  <a:close/>
                </a:path>
                <a:path w="4252595" h="1739900">
                  <a:moveTo>
                    <a:pt x="2458035" y="1016000"/>
                  </a:moveTo>
                  <a:lnTo>
                    <a:pt x="2440607" y="1016000"/>
                  </a:lnTo>
                  <a:lnTo>
                    <a:pt x="2452108" y="1027462"/>
                  </a:lnTo>
                  <a:lnTo>
                    <a:pt x="2458035" y="1016000"/>
                  </a:lnTo>
                  <a:close/>
                </a:path>
                <a:path w="4252595" h="1739900">
                  <a:moveTo>
                    <a:pt x="2419651" y="1003300"/>
                  </a:moveTo>
                  <a:lnTo>
                    <a:pt x="2410258" y="1003300"/>
                  </a:lnTo>
                  <a:lnTo>
                    <a:pt x="2418861" y="1016000"/>
                  </a:lnTo>
                  <a:lnTo>
                    <a:pt x="2419651" y="1003300"/>
                  </a:lnTo>
                  <a:close/>
                </a:path>
                <a:path w="4252595" h="1739900">
                  <a:moveTo>
                    <a:pt x="2497916" y="990600"/>
                  </a:moveTo>
                  <a:lnTo>
                    <a:pt x="2386310" y="990600"/>
                  </a:lnTo>
                  <a:lnTo>
                    <a:pt x="2389551" y="1003300"/>
                  </a:lnTo>
                  <a:lnTo>
                    <a:pt x="2507674" y="1003300"/>
                  </a:lnTo>
                  <a:lnTo>
                    <a:pt x="2497916" y="990600"/>
                  </a:lnTo>
                  <a:close/>
                </a:path>
                <a:path w="4252595" h="1739900">
                  <a:moveTo>
                    <a:pt x="2353687" y="977900"/>
                  </a:moveTo>
                  <a:lnTo>
                    <a:pt x="2337340" y="977900"/>
                  </a:lnTo>
                  <a:lnTo>
                    <a:pt x="2350622" y="990600"/>
                  </a:lnTo>
                  <a:lnTo>
                    <a:pt x="2357533" y="990600"/>
                  </a:lnTo>
                  <a:lnTo>
                    <a:pt x="2353687" y="977900"/>
                  </a:lnTo>
                  <a:close/>
                </a:path>
                <a:path w="4252595" h="1739900">
                  <a:moveTo>
                    <a:pt x="2455330" y="977900"/>
                  </a:moveTo>
                  <a:lnTo>
                    <a:pt x="2364342" y="977900"/>
                  </a:lnTo>
                  <a:lnTo>
                    <a:pt x="2357533" y="990600"/>
                  </a:lnTo>
                  <a:lnTo>
                    <a:pt x="2458245" y="990600"/>
                  </a:lnTo>
                  <a:lnTo>
                    <a:pt x="2455330" y="977900"/>
                  </a:lnTo>
                  <a:close/>
                </a:path>
                <a:path w="4252595" h="1739900">
                  <a:moveTo>
                    <a:pt x="2468357" y="977900"/>
                  </a:moveTo>
                  <a:lnTo>
                    <a:pt x="2459338" y="990600"/>
                  </a:lnTo>
                  <a:lnTo>
                    <a:pt x="2473062" y="990600"/>
                  </a:lnTo>
                  <a:lnTo>
                    <a:pt x="2468357" y="977900"/>
                  </a:lnTo>
                  <a:close/>
                </a:path>
                <a:path w="4252595" h="1739900">
                  <a:moveTo>
                    <a:pt x="2386190" y="965200"/>
                  </a:moveTo>
                  <a:lnTo>
                    <a:pt x="2343185" y="965200"/>
                  </a:lnTo>
                  <a:lnTo>
                    <a:pt x="2334940" y="977900"/>
                  </a:lnTo>
                  <a:lnTo>
                    <a:pt x="2392944" y="977900"/>
                  </a:lnTo>
                  <a:lnTo>
                    <a:pt x="2386190" y="965200"/>
                  </a:lnTo>
                  <a:close/>
                </a:path>
                <a:path w="4252595" h="1739900">
                  <a:moveTo>
                    <a:pt x="2435073" y="965200"/>
                  </a:moveTo>
                  <a:lnTo>
                    <a:pt x="2398337" y="965200"/>
                  </a:lnTo>
                  <a:lnTo>
                    <a:pt x="2398033" y="977900"/>
                  </a:lnTo>
                  <a:lnTo>
                    <a:pt x="2440843" y="977900"/>
                  </a:lnTo>
                  <a:lnTo>
                    <a:pt x="2435073" y="965200"/>
                  </a:lnTo>
                  <a:close/>
                </a:path>
                <a:path w="4252595" h="1739900">
                  <a:moveTo>
                    <a:pt x="2278978" y="952500"/>
                  </a:moveTo>
                  <a:lnTo>
                    <a:pt x="2276161" y="952500"/>
                  </a:lnTo>
                  <a:lnTo>
                    <a:pt x="2281845" y="965200"/>
                  </a:lnTo>
                  <a:lnTo>
                    <a:pt x="2283870" y="965200"/>
                  </a:lnTo>
                  <a:lnTo>
                    <a:pt x="2278978" y="952500"/>
                  </a:lnTo>
                  <a:close/>
                </a:path>
                <a:path w="4252595" h="1739900">
                  <a:moveTo>
                    <a:pt x="2381472" y="952500"/>
                  </a:moveTo>
                  <a:lnTo>
                    <a:pt x="2282493" y="952500"/>
                  </a:lnTo>
                  <a:lnTo>
                    <a:pt x="2293495" y="965200"/>
                  </a:lnTo>
                  <a:lnTo>
                    <a:pt x="2380891" y="965200"/>
                  </a:lnTo>
                  <a:lnTo>
                    <a:pt x="2381472" y="952500"/>
                  </a:lnTo>
                  <a:close/>
                </a:path>
                <a:path w="4252595" h="1739900">
                  <a:moveTo>
                    <a:pt x="2404608" y="952500"/>
                  </a:moveTo>
                  <a:lnTo>
                    <a:pt x="2389017" y="952500"/>
                  </a:lnTo>
                  <a:lnTo>
                    <a:pt x="2396861" y="965200"/>
                  </a:lnTo>
                  <a:lnTo>
                    <a:pt x="2411702" y="965200"/>
                  </a:lnTo>
                  <a:lnTo>
                    <a:pt x="2404608" y="952500"/>
                  </a:lnTo>
                  <a:close/>
                </a:path>
                <a:path w="4252595" h="1739900">
                  <a:moveTo>
                    <a:pt x="2270331" y="939800"/>
                  </a:moveTo>
                  <a:lnTo>
                    <a:pt x="2235429" y="939800"/>
                  </a:lnTo>
                  <a:lnTo>
                    <a:pt x="2253042" y="952500"/>
                  </a:lnTo>
                  <a:lnTo>
                    <a:pt x="2261089" y="952500"/>
                  </a:lnTo>
                  <a:lnTo>
                    <a:pt x="2270331" y="939800"/>
                  </a:lnTo>
                  <a:close/>
                </a:path>
                <a:path w="4252595" h="1739900">
                  <a:moveTo>
                    <a:pt x="2345203" y="939800"/>
                  </a:moveTo>
                  <a:lnTo>
                    <a:pt x="2270331" y="939800"/>
                  </a:lnTo>
                  <a:lnTo>
                    <a:pt x="2278978" y="952500"/>
                  </a:lnTo>
                  <a:lnTo>
                    <a:pt x="2348768" y="952500"/>
                  </a:lnTo>
                  <a:lnTo>
                    <a:pt x="2345203" y="939800"/>
                  </a:lnTo>
                  <a:close/>
                </a:path>
                <a:path w="4252595" h="1739900">
                  <a:moveTo>
                    <a:pt x="2373429" y="939800"/>
                  </a:moveTo>
                  <a:lnTo>
                    <a:pt x="2348232" y="939800"/>
                  </a:lnTo>
                  <a:lnTo>
                    <a:pt x="2348768" y="952500"/>
                  </a:lnTo>
                  <a:lnTo>
                    <a:pt x="2374172" y="952500"/>
                  </a:lnTo>
                  <a:lnTo>
                    <a:pt x="2374250" y="949671"/>
                  </a:lnTo>
                  <a:lnTo>
                    <a:pt x="2373429" y="939800"/>
                  </a:lnTo>
                  <a:close/>
                </a:path>
                <a:path w="4252595" h="1739900">
                  <a:moveTo>
                    <a:pt x="2374250" y="949671"/>
                  </a:moveTo>
                  <a:lnTo>
                    <a:pt x="2374172" y="952500"/>
                  </a:lnTo>
                  <a:lnTo>
                    <a:pt x="2374485" y="952500"/>
                  </a:lnTo>
                  <a:lnTo>
                    <a:pt x="2374250" y="949671"/>
                  </a:lnTo>
                  <a:close/>
                </a:path>
                <a:path w="4252595" h="1739900">
                  <a:moveTo>
                    <a:pt x="2317054" y="914400"/>
                  </a:moveTo>
                  <a:lnTo>
                    <a:pt x="2212758" y="914400"/>
                  </a:lnTo>
                  <a:lnTo>
                    <a:pt x="2233100" y="927100"/>
                  </a:lnTo>
                  <a:lnTo>
                    <a:pt x="2249659" y="939800"/>
                  </a:lnTo>
                  <a:lnTo>
                    <a:pt x="2334076" y="939800"/>
                  </a:lnTo>
                  <a:lnTo>
                    <a:pt x="2326426" y="927100"/>
                  </a:lnTo>
                  <a:lnTo>
                    <a:pt x="2326577" y="927100"/>
                  </a:lnTo>
                  <a:lnTo>
                    <a:pt x="2317054" y="914400"/>
                  </a:lnTo>
                  <a:close/>
                </a:path>
                <a:path w="4252595" h="1739900">
                  <a:moveTo>
                    <a:pt x="2346944" y="927100"/>
                  </a:moveTo>
                  <a:lnTo>
                    <a:pt x="2333505" y="927100"/>
                  </a:lnTo>
                  <a:lnTo>
                    <a:pt x="2344707" y="939800"/>
                  </a:lnTo>
                  <a:lnTo>
                    <a:pt x="2355933" y="939800"/>
                  </a:lnTo>
                  <a:lnTo>
                    <a:pt x="2346944" y="927100"/>
                  </a:lnTo>
                  <a:close/>
                </a:path>
                <a:path w="4252595" h="1739900">
                  <a:moveTo>
                    <a:pt x="2212758" y="914400"/>
                  </a:moveTo>
                  <a:lnTo>
                    <a:pt x="2195834" y="914400"/>
                  </a:lnTo>
                  <a:lnTo>
                    <a:pt x="2207169" y="927100"/>
                  </a:lnTo>
                  <a:lnTo>
                    <a:pt x="2218377" y="927100"/>
                  </a:lnTo>
                  <a:lnTo>
                    <a:pt x="2212758" y="914400"/>
                  </a:lnTo>
                  <a:close/>
                </a:path>
                <a:path w="4252595" h="1739900">
                  <a:moveTo>
                    <a:pt x="2194542" y="901700"/>
                  </a:moveTo>
                  <a:lnTo>
                    <a:pt x="2169811" y="901700"/>
                  </a:lnTo>
                  <a:lnTo>
                    <a:pt x="2174800" y="914400"/>
                  </a:lnTo>
                  <a:lnTo>
                    <a:pt x="2198450" y="914400"/>
                  </a:lnTo>
                  <a:lnTo>
                    <a:pt x="2194542" y="901700"/>
                  </a:lnTo>
                  <a:close/>
                </a:path>
                <a:path w="4252595" h="1739900">
                  <a:moveTo>
                    <a:pt x="2233136" y="901700"/>
                  </a:moveTo>
                  <a:lnTo>
                    <a:pt x="2214306" y="901700"/>
                  </a:lnTo>
                  <a:lnTo>
                    <a:pt x="2210592" y="914400"/>
                  </a:lnTo>
                  <a:lnTo>
                    <a:pt x="2232278" y="914400"/>
                  </a:lnTo>
                  <a:lnTo>
                    <a:pt x="2233136" y="901700"/>
                  </a:lnTo>
                  <a:close/>
                </a:path>
                <a:path w="4252595" h="1739900">
                  <a:moveTo>
                    <a:pt x="2258874" y="901700"/>
                  </a:moveTo>
                  <a:lnTo>
                    <a:pt x="2233136" y="901700"/>
                  </a:lnTo>
                  <a:lnTo>
                    <a:pt x="2232278" y="914400"/>
                  </a:lnTo>
                  <a:lnTo>
                    <a:pt x="2268738" y="914400"/>
                  </a:lnTo>
                  <a:lnTo>
                    <a:pt x="2258874" y="901700"/>
                  </a:lnTo>
                  <a:close/>
                </a:path>
                <a:path w="4252595" h="1739900">
                  <a:moveTo>
                    <a:pt x="2283904" y="901700"/>
                  </a:moveTo>
                  <a:lnTo>
                    <a:pt x="2279245" y="901700"/>
                  </a:lnTo>
                  <a:lnTo>
                    <a:pt x="2274859" y="914400"/>
                  </a:lnTo>
                  <a:lnTo>
                    <a:pt x="2291441" y="914400"/>
                  </a:lnTo>
                  <a:lnTo>
                    <a:pt x="2283904" y="901700"/>
                  </a:lnTo>
                  <a:close/>
                </a:path>
                <a:path w="4252595" h="1739900">
                  <a:moveTo>
                    <a:pt x="2139415" y="876300"/>
                  </a:moveTo>
                  <a:lnTo>
                    <a:pt x="2118724" y="876300"/>
                  </a:lnTo>
                  <a:lnTo>
                    <a:pt x="2118270" y="879381"/>
                  </a:lnTo>
                  <a:lnTo>
                    <a:pt x="2118627" y="889000"/>
                  </a:lnTo>
                  <a:lnTo>
                    <a:pt x="2124297" y="901700"/>
                  </a:lnTo>
                  <a:lnTo>
                    <a:pt x="2130715" y="901700"/>
                  </a:lnTo>
                  <a:lnTo>
                    <a:pt x="2130135" y="889000"/>
                  </a:lnTo>
                  <a:lnTo>
                    <a:pt x="2139588" y="889000"/>
                  </a:lnTo>
                  <a:lnTo>
                    <a:pt x="2139415" y="876300"/>
                  </a:lnTo>
                  <a:close/>
                </a:path>
                <a:path w="4252595" h="1739900">
                  <a:moveTo>
                    <a:pt x="2144285" y="889000"/>
                  </a:moveTo>
                  <a:lnTo>
                    <a:pt x="2130135" y="889000"/>
                  </a:lnTo>
                  <a:lnTo>
                    <a:pt x="2137352" y="901700"/>
                  </a:lnTo>
                  <a:lnTo>
                    <a:pt x="2147484" y="901700"/>
                  </a:lnTo>
                  <a:lnTo>
                    <a:pt x="2144285" y="889000"/>
                  </a:lnTo>
                  <a:close/>
                </a:path>
                <a:path w="4252595" h="1739900">
                  <a:moveTo>
                    <a:pt x="2242991" y="889000"/>
                  </a:moveTo>
                  <a:lnTo>
                    <a:pt x="2147142" y="889000"/>
                  </a:lnTo>
                  <a:lnTo>
                    <a:pt x="2148322" y="901700"/>
                  </a:lnTo>
                  <a:lnTo>
                    <a:pt x="2261886" y="901700"/>
                  </a:lnTo>
                  <a:lnTo>
                    <a:pt x="2242991" y="889000"/>
                  </a:lnTo>
                  <a:close/>
                </a:path>
                <a:path w="4252595" h="1739900">
                  <a:moveTo>
                    <a:pt x="2122047" y="863600"/>
                  </a:moveTo>
                  <a:lnTo>
                    <a:pt x="2088696" y="863600"/>
                  </a:lnTo>
                  <a:lnTo>
                    <a:pt x="2091639" y="876300"/>
                  </a:lnTo>
                  <a:lnTo>
                    <a:pt x="2099962" y="876300"/>
                  </a:lnTo>
                  <a:lnTo>
                    <a:pt x="2101980" y="889000"/>
                  </a:lnTo>
                  <a:lnTo>
                    <a:pt x="2116852" y="889000"/>
                  </a:lnTo>
                  <a:lnTo>
                    <a:pt x="2118270" y="879381"/>
                  </a:lnTo>
                  <a:lnTo>
                    <a:pt x="2118155" y="876300"/>
                  </a:lnTo>
                  <a:lnTo>
                    <a:pt x="2122047" y="863600"/>
                  </a:lnTo>
                  <a:close/>
                </a:path>
                <a:path w="4252595" h="1739900">
                  <a:moveTo>
                    <a:pt x="2214980" y="876300"/>
                  </a:moveTo>
                  <a:lnTo>
                    <a:pt x="2139415" y="876300"/>
                  </a:lnTo>
                  <a:lnTo>
                    <a:pt x="2139588" y="889000"/>
                  </a:lnTo>
                  <a:lnTo>
                    <a:pt x="2216238" y="889000"/>
                  </a:lnTo>
                  <a:lnTo>
                    <a:pt x="2214980" y="876300"/>
                  </a:lnTo>
                  <a:close/>
                </a:path>
                <a:path w="4252595" h="1739900">
                  <a:moveTo>
                    <a:pt x="2217672" y="876300"/>
                  </a:moveTo>
                  <a:lnTo>
                    <a:pt x="2216238" y="889000"/>
                  </a:lnTo>
                  <a:lnTo>
                    <a:pt x="2224958" y="889000"/>
                  </a:lnTo>
                  <a:lnTo>
                    <a:pt x="2217672" y="876300"/>
                  </a:lnTo>
                  <a:close/>
                </a:path>
                <a:path w="4252595" h="1739900">
                  <a:moveTo>
                    <a:pt x="2037216" y="838200"/>
                  </a:moveTo>
                  <a:lnTo>
                    <a:pt x="2025539" y="838200"/>
                  </a:lnTo>
                  <a:lnTo>
                    <a:pt x="2036370" y="850900"/>
                  </a:lnTo>
                  <a:lnTo>
                    <a:pt x="2046842" y="863600"/>
                  </a:lnTo>
                  <a:lnTo>
                    <a:pt x="2122047" y="863600"/>
                  </a:lnTo>
                  <a:lnTo>
                    <a:pt x="2118155" y="876300"/>
                  </a:lnTo>
                  <a:lnTo>
                    <a:pt x="2118270" y="879381"/>
                  </a:lnTo>
                  <a:lnTo>
                    <a:pt x="2118724" y="876300"/>
                  </a:lnTo>
                  <a:lnTo>
                    <a:pt x="2124320" y="876300"/>
                  </a:lnTo>
                  <a:lnTo>
                    <a:pt x="2128089" y="863600"/>
                  </a:lnTo>
                  <a:lnTo>
                    <a:pt x="2124480" y="850900"/>
                  </a:lnTo>
                  <a:lnTo>
                    <a:pt x="2037390" y="850900"/>
                  </a:lnTo>
                  <a:lnTo>
                    <a:pt x="2037216" y="838200"/>
                  </a:lnTo>
                  <a:close/>
                </a:path>
                <a:path w="4252595" h="1739900">
                  <a:moveTo>
                    <a:pt x="2081499" y="863600"/>
                  </a:moveTo>
                  <a:lnTo>
                    <a:pt x="2067226" y="863600"/>
                  </a:lnTo>
                  <a:lnTo>
                    <a:pt x="2065389" y="876300"/>
                  </a:lnTo>
                  <a:lnTo>
                    <a:pt x="2080189" y="876300"/>
                  </a:lnTo>
                  <a:lnTo>
                    <a:pt x="2081499" y="863600"/>
                  </a:lnTo>
                  <a:close/>
                </a:path>
                <a:path w="4252595" h="1739900">
                  <a:moveTo>
                    <a:pt x="2134629" y="863600"/>
                  </a:moveTo>
                  <a:lnTo>
                    <a:pt x="2128089" y="863600"/>
                  </a:lnTo>
                  <a:lnTo>
                    <a:pt x="2124320" y="876300"/>
                  </a:lnTo>
                  <a:lnTo>
                    <a:pt x="2134905" y="876300"/>
                  </a:lnTo>
                  <a:lnTo>
                    <a:pt x="2134629" y="863600"/>
                  </a:lnTo>
                  <a:close/>
                </a:path>
                <a:path w="4252595" h="1739900">
                  <a:moveTo>
                    <a:pt x="2148422" y="850900"/>
                  </a:moveTo>
                  <a:lnTo>
                    <a:pt x="2134335" y="850900"/>
                  </a:lnTo>
                  <a:lnTo>
                    <a:pt x="2138434" y="863600"/>
                  </a:lnTo>
                  <a:lnTo>
                    <a:pt x="2134905" y="876300"/>
                  </a:lnTo>
                  <a:lnTo>
                    <a:pt x="2202199" y="876300"/>
                  </a:lnTo>
                  <a:lnTo>
                    <a:pt x="2192361" y="863600"/>
                  </a:lnTo>
                  <a:lnTo>
                    <a:pt x="2147662" y="863600"/>
                  </a:lnTo>
                  <a:lnTo>
                    <a:pt x="2148422" y="850900"/>
                  </a:lnTo>
                  <a:close/>
                </a:path>
                <a:path w="4252595" h="1739900">
                  <a:moveTo>
                    <a:pt x="1989626" y="838200"/>
                  </a:moveTo>
                  <a:lnTo>
                    <a:pt x="1991658" y="850900"/>
                  </a:lnTo>
                  <a:lnTo>
                    <a:pt x="1996842" y="850900"/>
                  </a:lnTo>
                  <a:lnTo>
                    <a:pt x="1989626" y="838200"/>
                  </a:lnTo>
                  <a:close/>
                </a:path>
                <a:path w="4252595" h="1739900">
                  <a:moveTo>
                    <a:pt x="2123425" y="838200"/>
                  </a:moveTo>
                  <a:lnTo>
                    <a:pt x="2037216" y="838200"/>
                  </a:lnTo>
                  <a:lnTo>
                    <a:pt x="2037390" y="850900"/>
                  </a:lnTo>
                  <a:lnTo>
                    <a:pt x="2124480" y="850900"/>
                  </a:lnTo>
                  <a:lnTo>
                    <a:pt x="2123425" y="838200"/>
                  </a:lnTo>
                  <a:close/>
                </a:path>
                <a:path w="4252595" h="1739900">
                  <a:moveTo>
                    <a:pt x="1998490" y="825500"/>
                  </a:moveTo>
                  <a:lnTo>
                    <a:pt x="1966601" y="825500"/>
                  </a:lnTo>
                  <a:lnTo>
                    <a:pt x="1976747" y="838200"/>
                  </a:lnTo>
                  <a:lnTo>
                    <a:pt x="1994755" y="838200"/>
                  </a:lnTo>
                  <a:lnTo>
                    <a:pt x="1998490" y="825500"/>
                  </a:lnTo>
                  <a:close/>
                </a:path>
                <a:path w="4252595" h="1739900">
                  <a:moveTo>
                    <a:pt x="2046208" y="825500"/>
                  </a:moveTo>
                  <a:lnTo>
                    <a:pt x="1998490" y="825500"/>
                  </a:lnTo>
                  <a:lnTo>
                    <a:pt x="1996607" y="838200"/>
                  </a:lnTo>
                  <a:lnTo>
                    <a:pt x="2064079" y="838200"/>
                  </a:lnTo>
                  <a:lnTo>
                    <a:pt x="2046208" y="825500"/>
                  </a:lnTo>
                  <a:close/>
                </a:path>
                <a:path w="4252595" h="1739900">
                  <a:moveTo>
                    <a:pt x="2091871" y="825500"/>
                  </a:moveTo>
                  <a:lnTo>
                    <a:pt x="2063572" y="825500"/>
                  </a:lnTo>
                  <a:lnTo>
                    <a:pt x="2064079" y="838200"/>
                  </a:lnTo>
                  <a:lnTo>
                    <a:pt x="2099151" y="838200"/>
                  </a:lnTo>
                  <a:lnTo>
                    <a:pt x="2091871" y="825500"/>
                  </a:lnTo>
                  <a:close/>
                </a:path>
                <a:path w="4252595" h="1739900">
                  <a:moveTo>
                    <a:pt x="1932416" y="812800"/>
                  </a:moveTo>
                  <a:lnTo>
                    <a:pt x="1925733" y="825500"/>
                  </a:lnTo>
                  <a:lnTo>
                    <a:pt x="1932638" y="825500"/>
                  </a:lnTo>
                  <a:lnTo>
                    <a:pt x="1932416" y="812800"/>
                  </a:lnTo>
                  <a:close/>
                </a:path>
                <a:path w="4252595" h="1739900">
                  <a:moveTo>
                    <a:pt x="1951301" y="812800"/>
                  </a:moveTo>
                  <a:lnTo>
                    <a:pt x="1937729" y="812800"/>
                  </a:lnTo>
                  <a:lnTo>
                    <a:pt x="1935749" y="825500"/>
                  </a:lnTo>
                  <a:lnTo>
                    <a:pt x="1949256" y="825500"/>
                  </a:lnTo>
                  <a:lnTo>
                    <a:pt x="1951301" y="812800"/>
                  </a:lnTo>
                  <a:close/>
                </a:path>
                <a:path w="4252595" h="1739900">
                  <a:moveTo>
                    <a:pt x="2021794" y="812800"/>
                  </a:moveTo>
                  <a:lnTo>
                    <a:pt x="1956888" y="812800"/>
                  </a:lnTo>
                  <a:lnTo>
                    <a:pt x="1974654" y="825500"/>
                  </a:lnTo>
                  <a:lnTo>
                    <a:pt x="2027005" y="825500"/>
                  </a:lnTo>
                  <a:lnTo>
                    <a:pt x="2021794" y="812800"/>
                  </a:lnTo>
                  <a:close/>
                </a:path>
                <a:path w="4252595" h="1739900">
                  <a:moveTo>
                    <a:pt x="2036500" y="812800"/>
                  </a:moveTo>
                  <a:lnTo>
                    <a:pt x="2026147" y="812800"/>
                  </a:lnTo>
                  <a:lnTo>
                    <a:pt x="2027005" y="825500"/>
                  </a:lnTo>
                  <a:lnTo>
                    <a:pt x="2043832" y="825500"/>
                  </a:lnTo>
                  <a:lnTo>
                    <a:pt x="2036500" y="812800"/>
                  </a:lnTo>
                  <a:close/>
                </a:path>
                <a:path w="4252595" h="1739900">
                  <a:moveTo>
                    <a:pt x="2057426" y="812800"/>
                  </a:moveTo>
                  <a:lnTo>
                    <a:pt x="2045957" y="812800"/>
                  </a:lnTo>
                  <a:lnTo>
                    <a:pt x="2054321" y="825500"/>
                  </a:lnTo>
                  <a:lnTo>
                    <a:pt x="2064881" y="825500"/>
                  </a:lnTo>
                  <a:lnTo>
                    <a:pt x="2057426" y="812800"/>
                  </a:lnTo>
                  <a:close/>
                </a:path>
                <a:path w="4252595" h="1739900">
                  <a:moveTo>
                    <a:pt x="1946123" y="800100"/>
                  </a:moveTo>
                  <a:lnTo>
                    <a:pt x="1911137" y="800100"/>
                  </a:lnTo>
                  <a:lnTo>
                    <a:pt x="1916106" y="812800"/>
                  </a:lnTo>
                  <a:lnTo>
                    <a:pt x="1952025" y="812800"/>
                  </a:lnTo>
                  <a:lnTo>
                    <a:pt x="1946123" y="800100"/>
                  </a:lnTo>
                  <a:close/>
                </a:path>
                <a:path w="4252595" h="1739900">
                  <a:moveTo>
                    <a:pt x="2033998" y="800100"/>
                  </a:moveTo>
                  <a:lnTo>
                    <a:pt x="1948399" y="800100"/>
                  </a:lnTo>
                  <a:lnTo>
                    <a:pt x="1958913" y="812800"/>
                  </a:lnTo>
                  <a:lnTo>
                    <a:pt x="2039575" y="812800"/>
                  </a:lnTo>
                  <a:lnTo>
                    <a:pt x="2033998" y="800100"/>
                  </a:lnTo>
                  <a:close/>
                </a:path>
                <a:path w="4252595" h="1739900">
                  <a:moveTo>
                    <a:pt x="1884319" y="787400"/>
                  </a:moveTo>
                  <a:lnTo>
                    <a:pt x="1870097" y="787400"/>
                  </a:lnTo>
                  <a:lnTo>
                    <a:pt x="1878299" y="800100"/>
                  </a:lnTo>
                  <a:lnTo>
                    <a:pt x="1887290" y="800100"/>
                  </a:lnTo>
                  <a:lnTo>
                    <a:pt x="1884319" y="787400"/>
                  </a:lnTo>
                  <a:close/>
                </a:path>
                <a:path w="4252595" h="1739900">
                  <a:moveTo>
                    <a:pt x="1891050" y="797988"/>
                  </a:moveTo>
                  <a:lnTo>
                    <a:pt x="1890837" y="800100"/>
                  </a:lnTo>
                  <a:lnTo>
                    <a:pt x="1892393" y="800100"/>
                  </a:lnTo>
                  <a:lnTo>
                    <a:pt x="1891050" y="797988"/>
                  </a:lnTo>
                  <a:close/>
                </a:path>
                <a:path w="4252595" h="1739900">
                  <a:moveTo>
                    <a:pt x="1982726" y="787400"/>
                  </a:moveTo>
                  <a:lnTo>
                    <a:pt x="1892121" y="787400"/>
                  </a:lnTo>
                  <a:lnTo>
                    <a:pt x="1908716" y="800100"/>
                  </a:lnTo>
                  <a:lnTo>
                    <a:pt x="1988079" y="800100"/>
                  </a:lnTo>
                  <a:lnTo>
                    <a:pt x="1982726" y="787400"/>
                  </a:lnTo>
                  <a:close/>
                </a:path>
                <a:path w="4252595" h="1739900">
                  <a:moveTo>
                    <a:pt x="1997226" y="787400"/>
                  </a:moveTo>
                  <a:lnTo>
                    <a:pt x="1984609" y="787400"/>
                  </a:lnTo>
                  <a:lnTo>
                    <a:pt x="1988079" y="800100"/>
                  </a:lnTo>
                  <a:lnTo>
                    <a:pt x="2012150" y="800100"/>
                  </a:lnTo>
                  <a:lnTo>
                    <a:pt x="1997226" y="787400"/>
                  </a:lnTo>
                  <a:close/>
                </a:path>
                <a:path w="4252595" h="1739900">
                  <a:moveTo>
                    <a:pt x="1892121" y="787400"/>
                  </a:moveTo>
                  <a:lnTo>
                    <a:pt x="1884319" y="787400"/>
                  </a:lnTo>
                  <a:lnTo>
                    <a:pt x="1891050" y="797988"/>
                  </a:lnTo>
                  <a:lnTo>
                    <a:pt x="1892121" y="787400"/>
                  </a:lnTo>
                  <a:close/>
                </a:path>
                <a:path w="4252595" h="1739900">
                  <a:moveTo>
                    <a:pt x="1860329" y="774700"/>
                  </a:moveTo>
                  <a:lnTo>
                    <a:pt x="1852469" y="774700"/>
                  </a:lnTo>
                  <a:lnTo>
                    <a:pt x="1857345" y="787400"/>
                  </a:lnTo>
                  <a:lnTo>
                    <a:pt x="1860329" y="774700"/>
                  </a:lnTo>
                  <a:close/>
                </a:path>
                <a:path w="4252595" h="1739900">
                  <a:moveTo>
                    <a:pt x="1923419" y="762000"/>
                  </a:moveTo>
                  <a:lnTo>
                    <a:pt x="1841025" y="762000"/>
                  </a:lnTo>
                  <a:lnTo>
                    <a:pt x="1864804" y="774700"/>
                  </a:lnTo>
                  <a:lnTo>
                    <a:pt x="1857518" y="787400"/>
                  </a:lnTo>
                  <a:lnTo>
                    <a:pt x="1913731" y="787400"/>
                  </a:lnTo>
                  <a:lnTo>
                    <a:pt x="1911006" y="774700"/>
                  </a:lnTo>
                  <a:lnTo>
                    <a:pt x="1925079" y="774700"/>
                  </a:lnTo>
                  <a:lnTo>
                    <a:pt x="1923419" y="762000"/>
                  </a:lnTo>
                  <a:close/>
                </a:path>
                <a:path w="4252595" h="1739900">
                  <a:moveTo>
                    <a:pt x="1939714" y="762000"/>
                  </a:moveTo>
                  <a:lnTo>
                    <a:pt x="1929549" y="774700"/>
                  </a:lnTo>
                  <a:lnTo>
                    <a:pt x="1927054" y="787400"/>
                  </a:lnTo>
                  <a:lnTo>
                    <a:pt x="1968059" y="787400"/>
                  </a:lnTo>
                  <a:lnTo>
                    <a:pt x="1961467" y="774700"/>
                  </a:lnTo>
                  <a:lnTo>
                    <a:pt x="1939714" y="762000"/>
                  </a:lnTo>
                  <a:close/>
                </a:path>
                <a:path w="4252595" h="1739900">
                  <a:moveTo>
                    <a:pt x="1817483" y="762000"/>
                  </a:moveTo>
                  <a:lnTo>
                    <a:pt x="1813526" y="762000"/>
                  </a:lnTo>
                  <a:lnTo>
                    <a:pt x="1817963" y="774700"/>
                  </a:lnTo>
                  <a:lnTo>
                    <a:pt x="1819122" y="774700"/>
                  </a:lnTo>
                  <a:lnTo>
                    <a:pt x="1817483" y="762000"/>
                  </a:lnTo>
                  <a:close/>
                </a:path>
                <a:path w="4252595" h="1739900">
                  <a:moveTo>
                    <a:pt x="1841025" y="762000"/>
                  </a:moveTo>
                  <a:lnTo>
                    <a:pt x="1826810" y="762000"/>
                  </a:lnTo>
                  <a:lnTo>
                    <a:pt x="1827621" y="774700"/>
                  </a:lnTo>
                  <a:lnTo>
                    <a:pt x="1835226" y="774700"/>
                  </a:lnTo>
                  <a:lnTo>
                    <a:pt x="1841025" y="762000"/>
                  </a:lnTo>
                  <a:close/>
                </a:path>
                <a:path w="4252595" h="1739900">
                  <a:moveTo>
                    <a:pt x="1770585" y="736600"/>
                  </a:moveTo>
                  <a:lnTo>
                    <a:pt x="1761622" y="736600"/>
                  </a:lnTo>
                  <a:lnTo>
                    <a:pt x="1765672" y="749300"/>
                  </a:lnTo>
                  <a:lnTo>
                    <a:pt x="1766451" y="762000"/>
                  </a:lnTo>
                  <a:lnTo>
                    <a:pt x="1774839" y="749300"/>
                  </a:lnTo>
                  <a:lnTo>
                    <a:pt x="1776012" y="749300"/>
                  </a:lnTo>
                  <a:lnTo>
                    <a:pt x="1770585" y="736600"/>
                  </a:lnTo>
                  <a:close/>
                </a:path>
                <a:path w="4252595" h="1739900">
                  <a:moveTo>
                    <a:pt x="1899846" y="749300"/>
                  </a:moveTo>
                  <a:lnTo>
                    <a:pt x="1801507" y="749300"/>
                  </a:lnTo>
                  <a:lnTo>
                    <a:pt x="1805607" y="762000"/>
                  </a:lnTo>
                  <a:lnTo>
                    <a:pt x="1906402" y="762000"/>
                  </a:lnTo>
                  <a:lnTo>
                    <a:pt x="1899846" y="749300"/>
                  </a:lnTo>
                  <a:close/>
                </a:path>
                <a:path w="4252595" h="1739900">
                  <a:moveTo>
                    <a:pt x="1735723" y="736600"/>
                  </a:moveTo>
                  <a:lnTo>
                    <a:pt x="1725317" y="736600"/>
                  </a:lnTo>
                  <a:lnTo>
                    <a:pt x="1731717" y="749300"/>
                  </a:lnTo>
                  <a:lnTo>
                    <a:pt x="1740263" y="749300"/>
                  </a:lnTo>
                  <a:lnTo>
                    <a:pt x="1735723" y="736600"/>
                  </a:lnTo>
                  <a:close/>
                </a:path>
                <a:path w="4252595" h="1739900">
                  <a:moveTo>
                    <a:pt x="1755360" y="736600"/>
                  </a:moveTo>
                  <a:lnTo>
                    <a:pt x="1741378" y="736600"/>
                  </a:lnTo>
                  <a:lnTo>
                    <a:pt x="1740263" y="749300"/>
                  </a:lnTo>
                  <a:lnTo>
                    <a:pt x="1747940" y="749300"/>
                  </a:lnTo>
                  <a:lnTo>
                    <a:pt x="1755360" y="736600"/>
                  </a:lnTo>
                  <a:close/>
                </a:path>
                <a:path w="4252595" h="1739900">
                  <a:moveTo>
                    <a:pt x="1759432" y="736600"/>
                  </a:moveTo>
                  <a:lnTo>
                    <a:pt x="1753329" y="749300"/>
                  </a:lnTo>
                  <a:lnTo>
                    <a:pt x="1760294" y="749300"/>
                  </a:lnTo>
                  <a:lnTo>
                    <a:pt x="1759432" y="736600"/>
                  </a:lnTo>
                  <a:close/>
                </a:path>
                <a:path w="4252595" h="1739900">
                  <a:moveTo>
                    <a:pt x="1865006" y="736600"/>
                  </a:moveTo>
                  <a:lnTo>
                    <a:pt x="1771179" y="736600"/>
                  </a:lnTo>
                  <a:lnTo>
                    <a:pt x="1776012" y="749300"/>
                  </a:lnTo>
                  <a:lnTo>
                    <a:pt x="1879389" y="749300"/>
                  </a:lnTo>
                  <a:lnTo>
                    <a:pt x="1878418" y="747254"/>
                  </a:lnTo>
                  <a:lnTo>
                    <a:pt x="1865006" y="736600"/>
                  </a:lnTo>
                  <a:close/>
                </a:path>
                <a:path w="4252595" h="1739900">
                  <a:moveTo>
                    <a:pt x="1879373" y="748013"/>
                  </a:moveTo>
                  <a:lnTo>
                    <a:pt x="1879389" y="749300"/>
                  </a:lnTo>
                  <a:lnTo>
                    <a:pt x="1880992" y="749300"/>
                  </a:lnTo>
                  <a:lnTo>
                    <a:pt x="1879373" y="748013"/>
                  </a:lnTo>
                  <a:close/>
                </a:path>
                <a:path w="4252595" h="1739900">
                  <a:moveTo>
                    <a:pt x="1879230" y="736600"/>
                  </a:moveTo>
                  <a:lnTo>
                    <a:pt x="1873356" y="736600"/>
                  </a:lnTo>
                  <a:lnTo>
                    <a:pt x="1878418" y="747254"/>
                  </a:lnTo>
                  <a:lnTo>
                    <a:pt x="1879373" y="748013"/>
                  </a:lnTo>
                  <a:lnTo>
                    <a:pt x="1879230" y="736600"/>
                  </a:lnTo>
                  <a:close/>
                </a:path>
                <a:path w="4252595" h="1739900">
                  <a:moveTo>
                    <a:pt x="1710909" y="723900"/>
                  </a:moveTo>
                  <a:lnTo>
                    <a:pt x="1706175" y="723900"/>
                  </a:lnTo>
                  <a:lnTo>
                    <a:pt x="1709599" y="736600"/>
                  </a:lnTo>
                  <a:lnTo>
                    <a:pt x="1710909" y="723900"/>
                  </a:lnTo>
                  <a:close/>
                </a:path>
                <a:path w="4252595" h="1739900">
                  <a:moveTo>
                    <a:pt x="1748449" y="685800"/>
                  </a:moveTo>
                  <a:lnTo>
                    <a:pt x="1733714" y="685800"/>
                  </a:lnTo>
                  <a:lnTo>
                    <a:pt x="1723995" y="694925"/>
                  </a:lnTo>
                  <a:lnTo>
                    <a:pt x="1724509" y="698500"/>
                  </a:lnTo>
                  <a:lnTo>
                    <a:pt x="1720357" y="711200"/>
                  </a:lnTo>
                  <a:lnTo>
                    <a:pt x="1713467" y="719159"/>
                  </a:lnTo>
                  <a:lnTo>
                    <a:pt x="1714410" y="723900"/>
                  </a:lnTo>
                  <a:lnTo>
                    <a:pt x="1719603" y="736600"/>
                  </a:lnTo>
                  <a:lnTo>
                    <a:pt x="1725156" y="724491"/>
                  </a:lnTo>
                  <a:lnTo>
                    <a:pt x="1724024" y="723900"/>
                  </a:lnTo>
                  <a:lnTo>
                    <a:pt x="1781861" y="723900"/>
                  </a:lnTo>
                  <a:lnTo>
                    <a:pt x="1768709" y="711200"/>
                  </a:lnTo>
                  <a:lnTo>
                    <a:pt x="1761545" y="711200"/>
                  </a:lnTo>
                  <a:lnTo>
                    <a:pt x="1758203" y="698500"/>
                  </a:lnTo>
                  <a:lnTo>
                    <a:pt x="1748449" y="685800"/>
                  </a:lnTo>
                  <a:close/>
                </a:path>
                <a:path w="4252595" h="1739900">
                  <a:moveTo>
                    <a:pt x="1725381" y="724608"/>
                  </a:moveTo>
                  <a:lnTo>
                    <a:pt x="1724600" y="736600"/>
                  </a:lnTo>
                  <a:lnTo>
                    <a:pt x="1748349" y="736600"/>
                  </a:lnTo>
                  <a:lnTo>
                    <a:pt x="1725381" y="724608"/>
                  </a:lnTo>
                  <a:close/>
                </a:path>
                <a:path w="4252595" h="1739900">
                  <a:moveTo>
                    <a:pt x="1839683" y="723900"/>
                  </a:moveTo>
                  <a:lnTo>
                    <a:pt x="1750759" y="723900"/>
                  </a:lnTo>
                  <a:lnTo>
                    <a:pt x="1764542" y="736600"/>
                  </a:lnTo>
                  <a:lnTo>
                    <a:pt x="1845443" y="736600"/>
                  </a:lnTo>
                  <a:lnTo>
                    <a:pt x="1839683" y="723900"/>
                  </a:lnTo>
                  <a:close/>
                </a:path>
                <a:path w="4252595" h="1739900">
                  <a:moveTo>
                    <a:pt x="1725427" y="723900"/>
                  </a:moveTo>
                  <a:lnTo>
                    <a:pt x="1725156" y="724491"/>
                  </a:lnTo>
                  <a:lnTo>
                    <a:pt x="1725381" y="724608"/>
                  </a:lnTo>
                  <a:lnTo>
                    <a:pt x="1725427" y="723900"/>
                  </a:lnTo>
                  <a:close/>
                </a:path>
                <a:path w="4252595" h="1739900">
                  <a:moveTo>
                    <a:pt x="1711884" y="711200"/>
                  </a:moveTo>
                  <a:lnTo>
                    <a:pt x="1680996" y="711200"/>
                  </a:lnTo>
                  <a:lnTo>
                    <a:pt x="1689179" y="723900"/>
                  </a:lnTo>
                  <a:lnTo>
                    <a:pt x="1709364" y="723900"/>
                  </a:lnTo>
                  <a:lnTo>
                    <a:pt x="1713467" y="719159"/>
                  </a:lnTo>
                  <a:lnTo>
                    <a:pt x="1711884" y="711200"/>
                  </a:lnTo>
                  <a:close/>
                </a:path>
                <a:path w="4252595" h="1739900">
                  <a:moveTo>
                    <a:pt x="1797129" y="711200"/>
                  </a:moveTo>
                  <a:lnTo>
                    <a:pt x="1786862" y="711200"/>
                  </a:lnTo>
                  <a:lnTo>
                    <a:pt x="1781861" y="723900"/>
                  </a:lnTo>
                  <a:lnTo>
                    <a:pt x="1806660" y="723900"/>
                  </a:lnTo>
                  <a:lnTo>
                    <a:pt x="1797129" y="711200"/>
                  </a:lnTo>
                  <a:close/>
                </a:path>
                <a:path w="4252595" h="1739900">
                  <a:moveTo>
                    <a:pt x="1723995" y="694925"/>
                  </a:moveTo>
                  <a:lnTo>
                    <a:pt x="1720188" y="698500"/>
                  </a:lnTo>
                  <a:lnTo>
                    <a:pt x="1714062" y="711200"/>
                  </a:lnTo>
                  <a:lnTo>
                    <a:pt x="1711884" y="711200"/>
                  </a:lnTo>
                  <a:lnTo>
                    <a:pt x="1713467" y="719159"/>
                  </a:lnTo>
                  <a:lnTo>
                    <a:pt x="1720357" y="711200"/>
                  </a:lnTo>
                  <a:lnTo>
                    <a:pt x="1724509" y="698500"/>
                  </a:lnTo>
                  <a:lnTo>
                    <a:pt x="1723995" y="694925"/>
                  </a:lnTo>
                  <a:close/>
                </a:path>
                <a:path w="4252595" h="1739900">
                  <a:moveTo>
                    <a:pt x="1653853" y="685800"/>
                  </a:moveTo>
                  <a:lnTo>
                    <a:pt x="1629551" y="685800"/>
                  </a:lnTo>
                  <a:lnTo>
                    <a:pt x="1642294" y="698500"/>
                  </a:lnTo>
                  <a:lnTo>
                    <a:pt x="1652472" y="711200"/>
                  </a:lnTo>
                  <a:lnTo>
                    <a:pt x="1657183" y="705028"/>
                  </a:lnTo>
                  <a:lnTo>
                    <a:pt x="1649468" y="698500"/>
                  </a:lnTo>
                  <a:lnTo>
                    <a:pt x="1646979" y="698500"/>
                  </a:lnTo>
                  <a:lnTo>
                    <a:pt x="1653853" y="685800"/>
                  </a:lnTo>
                  <a:close/>
                </a:path>
                <a:path w="4252595" h="1739900">
                  <a:moveTo>
                    <a:pt x="1660547" y="700623"/>
                  </a:moveTo>
                  <a:lnTo>
                    <a:pt x="1657183" y="705028"/>
                  </a:lnTo>
                  <a:lnTo>
                    <a:pt x="1664476" y="711200"/>
                  </a:lnTo>
                  <a:lnTo>
                    <a:pt x="1672865" y="711200"/>
                  </a:lnTo>
                  <a:lnTo>
                    <a:pt x="1660547" y="700623"/>
                  </a:lnTo>
                  <a:close/>
                </a:path>
                <a:path w="4252595" h="1739900">
                  <a:moveTo>
                    <a:pt x="1722681" y="685800"/>
                  </a:moveTo>
                  <a:lnTo>
                    <a:pt x="1653853" y="685800"/>
                  </a:lnTo>
                  <a:lnTo>
                    <a:pt x="1647593" y="698500"/>
                  </a:lnTo>
                  <a:lnTo>
                    <a:pt x="1677542" y="698500"/>
                  </a:lnTo>
                  <a:lnTo>
                    <a:pt x="1690315" y="711200"/>
                  </a:lnTo>
                  <a:lnTo>
                    <a:pt x="1714062" y="711200"/>
                  </a:lnTo>
                  <a:lnTo>
                    <a:pt x="1720188" y="698500"/>
                  </a:lnTo>
                  <a:lnTo>
                    <a:pt x="1723995" y="694925"/>
                  </a:lnTo>
                  <a:lnTo>
                    <a:pt x="1722681" y="685800"/>
                  </a:lnTo>
                  <a:close/>
                </a:path>
                <a:path w="4252595" h="1739900">
                  <a:moveTo>
                    <a:pt x="1771128" y="698500"/>
                  </a:moveTo>
                  <a:lnTo>
                    <a:pt x="1767429" y="698500"/>
                  </a:lnTo>
                  <a:lnTo>
                    <a:pt x="1761545" y="711200"/>
                  </a:lnTo>
                  <a:lnTo>
                    <a:pt x="1780255" y="711200"/>
                  </a:lnTo>
                  <a:lnTo>
                    <a:pt x="1771128" y="698500"/>
                  </a:lnTo>
                  <a:close/>
                </a:path>
                <a:path w="4252595" h="1739900">
                  <a:moveTo>
                    <a:pt x="1662168" y="698500"/>
                  </a:moveTo>
                  <a:lnTo>
                    <a:pt x="1658074" y="698500"/>
                  </a:lnTo>
                  <a:lnTo>
                    <a:pt x="1660547" y="700623"/>
                  </a:lnTo>
                  <a:lnTo>
                    <a:pt x="1662168" y="698500"/>
                  </a:lnTo>
                  <a:close/>
                </a:path>
                <a:path w="4252595" h="1739900">
                  <a:moveTo>
                    <a:pt x="1711926" y="673100"/>
                  </a:moveTo>
                  <a:lnTo>
                    <a:pt x="1604632" y="673100"/>
                  </a:lnTo>
                  <a:lnTo>
                    <a:pt x="1616149" y="685800"/>
                  </a:lnTo>
                  <a:lnTo>
                    <a:pt x="1723137" y="685800"/>
                  </a:lnTo>
                  <a:lnTo>
                    <a:pt x="1711926" y="673100"/>
                  </a:lnTo>
                  <a:close/>
                </a:path>
                <a:path w="4252595" h="1739900">
                  <a:moveTo>
                    <a:pt x="1565885" y="660400"/>
                  </a:moveTo>
                  <a:lnTo>
                    <a:pt x="1562448" y="660400"/>
                  </a:lnTo>
                  <a:lnTo>
                    <a:pt x="1571602" y="673100"/>
                  </a:lnTo>
                  <a:lnTo>
                    <a:pt x="1570779" y="667033"/>
                  </a:lnTo>
                  <a:lnTo>
                    <a:pt x="1565885" y="660400"/>
                  </a:lnTo>
                  <a:close/>
                </a:path>
                <a:path w="4252595" h="1739900">
                  <a:moveTo>
                    <a:pt x="1670513" y="660400"/>
                  </a:moveTo>
                  <a:lnTo>
                    <a:pt x="1569879" y="660400"/>
                  </a:lnTo>
                  <a:lnTo>
                    <a:pt x="1570779" y="667033"/>
                  </a:lnTo>
                  <a:lnTo>
                    <a:pt x="1575254" y="673100"/>
                  </a:lnTo>
                  <a:lnTo>
                    <a:pt x="1667992" y="673100"/>
                  </a:lnTo>
                  <a:lnTo>
                    <a:pt x="1670513" y="660400"/>
                  </a:lnTo>
                  <a:close/>
                </a:path>
                <a:path w="4252595" h="1739900">
                  <a:moveTo>
                    <a:pt x="1686860" y="660400"/>
                  </a:moveTo>
                  <a:lnTo>
                    <a:pt x="1672905" y="660400"/>
                  </a:lnTo>
                  <a:lnTo>
                    <a:pt x="1667992" y="673100"/>
                  </a:lnTo>
                  <a:lnTo>
                    <a:pt x="1696619" y="673100"/>
                  </a:lnTo>
                  <a:lnTo>
                    <a:pt x="1686860" y="660400"/>
                  </a:lnTo>
                  <a:close/>
                </a:path>
                <a:path w="4252595" h="1739900">
                  <a:moveTo>
                    <a:pt x="1530174" y="647700"/>
                  </a:moveTo>
                  <a:lnTo>
                    <a:pt x="1523884" y="647700"/>
                  </a:lnTo>
                  <a:lnTo>
                    <a:pt x="1526284" y="660400"/>
                  </a:lnTo>
                  <a:lnTo>
                    <a:pt x="1533514" y="660400"/>
                  </a:lnTo>
                  <a:lnTo>
                    <a:pt x="1530174" y="647700"/>
                  </a:lnTo>
                  <a:close/>
                </a:path>
                <a:path w="4252595" h="1739900">
                  <a:moveTo>
                    <a:pt x="1542631" y="647700"/>
                  </a:moveTo>
                  <a:lnTo>
                    <a:pt x="1536464" y="647700"/>
                  </a:lnTo>
                  <a:lnTo>
                    <a:pt x="1536594" y="660400"/>
                  </a:lnTo>
                  <a:lnTo>
                    <a:pt x="1546477" y="660400"/>
                  </a:lnTo>
                  <a:lnTo>
                    <a:pt x="1542631" y="647700"/>
                  </a:lnTo>
                  <a:close/>
                </a:path>
                <a:path w="4252595" h="1739900">
                  <a:moveTo>
                    <a:pt x="1644274" y="647700"/>
                  </a:moveTo>
                  <a:lnTo>
                    <a:pt x="1548453" y="647700"/>
                  </a:lnTo>
                  <a:lnTo>
                    <a:pt x="1553286" y="660400"/>
                  </a:lnTo>
                  <a:lnTo>
                    <a:pt x="1647190" y="660400"/>
                  </a:lnTo>
                  <a:lnTo>
                    <a:pt x="1644274" y="647700"/>
                  </a:lnTo>
                  <a:close/>
                </a:path>
                <a:path w="4252595" h="1739900">
                  <a:moveTo>
                    <a:pt x="1494441" y="635000"/>
                  </a:moveTo>
                  <a:lnTo>
                    <a:pt x="1490761" y="635000"/>
                  </a:lnTo>
                  <a:lnTo>
                    <a:pt x="1494932" y="647700"/>
                  </a:lnTo>
                  <a:lnTo>
                    <a:pt x="1494441" y="635000"/>
                  </a:lnTo>
                  <a:close/>
                </a:path>
                <a:path w="4252595" h="1739900">
                  <a:moveTo>
                    <a:pt x="1575135" y="635000"/>
                  </a:moveTo>
                  <a:lnTo>
                    <a:pt x="1506270" y="635000"/>
                  </a:lnTo>
                  <a:lnTo>
                    <a:pt x="1514203" y="647700"/>
                  </a:lnTo>
                  <a:lnTo>
                    <a:pt x="1581888" y="647700"/>
                  </a:lnTo>
                  <a:lnTo>
                    <a:pt x="1575135" y="635000"/>
                  </a:lnTo>
                  <a:close/>
                </a:path>
                <a:path w="4252595" h="1739900">
                  <a:moveTo>
                    <a:pt x="1624017" y="635000"/>
                  </a:moveTo>
                  <a:lnTo>
                    <a:pt x="1585805" y="635000"/>
                  </a:lnTo>
                  <a:lnTo>
                    <a:pt x="1587281" y="647700"/>
                  </a:lnTo>
                  <a:lnTo>
                    <a:pt x="1629787" y="647700"/>
                  </a:lnTo>
                  <a:lnTo>
                    <a:pt x="1624017" y="635000"/>
                  </a:lnTo>
                  <a:close/>
                </a:path>
                <a:path w="4252595" h="1739900">
                  <a:moveTo>
                    <a:pt x="1446411" y="609600"/>
                  </a:moveTo>
                  <a:lnTo>
                    <a:pt x="1442516" y="609600"/>
                  </a:lnTo>
                  <a:lnTo>
                    <a:pt x="1435514" y="617633"/>
                  </a:lnTo>
                  <a:lnTo>
                    <a:pt x="1441986" y="622300"/>
                  </a:lnTo>
                  <a:lnTo>
                    <a:pt x="1456523" y="635000"/>
                  </a:lnTo>
                  <a:lnTo>
                    <a:pt x="1450033" y="622300"/>
                  </a:lnTo>
                  <a:lnTo>
                    <a:pt x="1446205" y="622300"/>
                  </a:lnTo>
                  <a:lnTo>
                    <a:pt x="1446411" y="609600"/>
                  </a:lnTo>
                  <a:close/>
                </a:path>
                <a:path w="4252595" h="1739900">
                  <a:moveTo>
                    <a:pt x="1534147" y="609600"/>
                  </a:moveTo>
                  <a:lnTo>
                    <a:pt x="1459275" y="609600"/>
                  </a:lnTo>
                  <a:lnTo>
                    <a:pt x="1467922" y="622300"/>
                  </a:lnTo>
                  <a:lnTo>
                    <a:pt x="1472814" y="635000"/>
                  </a:lnTo>
                  <a:lnTo>
                    <a:pt x="1490082" y="635000"/>
                  </a:lnTo>
                  <a:lnTo>
                    <a:pt x="1493750" y="622300"/>
                  </a:lnTo>
                  <a:lnTo>
                    <a:pt x="1537712" y="622300"/>
                  </a:lnTo>
                  <a:lnTo>
                    <a:pt x="1534147" y="609600"/>
                  </a:lnTo>
                  <a:close/>
                </a:path>
                <a:path w="4252595" h="1739900">
                  <a:moveTo>
                    <a:pt x="1582442" y="622300"/>
                  </a:moveTo>
                  <a:lnTo>
                    <a:pt x="1498735" y="622300"/>
                  </a:lnTo>
                  <a:lnTo>
                    <a:pt x="1490082" y="635000"/>
                  </a:lnTo>
                  <a:lnTo>
                    <a:pt x="1593552" y="635000"/>
                  </a:lnTo>
                  <a:lnTo>
                    <a:pt x="1582442" y="622300"/>
                  </a:lnTo>
                  <a:close/>
                </a:path>
                <a:path w="4252595" h="1739900">
                  <a:moveTo>
                    <a:pt x="1430423" y="613962"/>
                  </a:moveTo>
                  <a:lnTo>
                    <a:pt x="1431446" y="622300"/>
                  </a:lnTo>
                  <a:lnTo>
                    <a:pt x="1435514" y="617633"/>
                  </a:lnTo>
                  <a:lnTo>
                    <a:pt x="1430423" y="613962"/>
                  </a:lnTo>
                  <a:close/>
                </a:path>
                <a:path w="4252595" h="1739900">
                  <a:moveTo>
                    <a:pt x="1459275" y="609600"/>
                  </a:moveTo>
                  <a:lnTo>
                    <a:pt x="1448511" y="609600"/>
                  </a:lnTo>
                  <a:lnTo>
                    <a:pt x="1446205" y="622300"/>
                  </a:lnTo>
                  <a:lnTo>
                    <a:pt x="1450033" y="622300"/>
                  </a:lnTo>
                  <a:lnTo>
                    <a:pt x="1459275" y="609600"/>
                  </a:lnTo>
                  <a:close/>
                </a:path>
                <a:path w="4252595" h="1739900">
                  <a:moveTo>
                    <a:pt x="1549611" y="609600"/>
                  </a:moveTo>
                  <a:lnTo>
                    <a:pt x="1537177" y="609600"/>
                  </a:lnTo>
                  <a:lnTo>
                    <a:pt x="1537712" y="622300"/>
                  </a:lnTo>
                  <a:lnTo>
                    <a:pt x="1562373" y="622300"/>
                  </a:lnTo>
                  <a:lnTo>
                    <a:pt x="1549611" y="609600"/>
                  </a:lnTo>
                  <a:close/>
                </a:path>
                <a:path w="4252595" h="1739900">
                  <a:moveTo>
                    <a:pt x="1429888" y="609600"/>
                  </a:moveTo>
                  <a:lnTo>
                    <a:pt x="1424373" y="609600"/>
                  </a:lnTo>
                  <a:lnTo>
                    <a:pt x="1430423" y="613962"/>
                  </a:lnTo>
                  <a:lnTo>
                    <a:pt x="1429888" y="609600"/>
                  </a:lnTo>
                  <a:close/>
                </a:path>
                <a:path w="4252595" h="1739900">
                  <a:moveTo>
                    <a:pt x="1396114" y="596900"/>
                  </a:moveTo>
                  <a:lnTo>
                    <a:pt x="1395794" y="596900"/>
                  </a:lnTo>
                  <a:lnTo>
                    <a:pt x="1395922" y="609600"/>
                  </a:lnTo>
                  <a:lnTo>
                    <a:pt x="1396114" y="596900"/>
                  </a:lnTo>
                  <a:close/>
                </a:path>
                <a:path w="4252595" h="1739900">
                  <a:moveTo>
                    <a:pt x="1515370" y="596900"/>
                  </a:moveTo>
                  <a:lnTo>
                    <a:pt x="1422045" y="596900"/>
                  </a:lnTo>
                  <a:lnTo>
                    <a:pt x="1438603" y="609600"/>
                  </a:lnTo>
                  <a:lnTo>
                    <a:pt x="1523020" y="609600"/>
                  </a:lnTo>
                  <a:lnTo>
                    <a:pt x="1515370" y="596900"/>
                  </a:lnTo>
                  <a:close/>
                </a:path>
                <a:path w="4252595" h="1739900">
                  <a:moveTo>
                    <a:pt x="1526971" y="596900"/>
                  </a:moveTo>
                  <a:lnTo>
                    <a:pt x="1522449" y="596900"/>
                  </a:lnTo>
                  <a:lnTo>
                    <a:pt x="1533652" y="609600"/>
                  </a:lnTo>
                  <a:lnTo>
                    <a:pt x="1535888" y="609600"/>
                  </a:lnTo>
                  <a:lnTo>
                    <a:pt x="1526971" y="596900"/>
                  </a:lnTo>
                  <a:close/>
                </a:path>
                <a:path w="4252595" h="1739900">
                  <a:moveTo>
                    <a:pt x="1492861" y="584200"/>
                  </a:moveTo>
                  <a:lnTo>
                    <a:pt x="1385242" y="584200"/>
                  </a:lnTo>
                  <a:lnTo>
                    <a:pt x="1384778" y="596900"/>
                  </a:lnTo>
                  <a:lnTo>
                    <a:pt x="1505999" y="596900"/>
                  </a:lnTo>
                  <a:lnTo>
                    <a:pt x="1492861" y="584200"/>
                  </a:lnTo>
                  <a:close/>
                </a:path>
                <a:path w="4252595" h="1739900">
                  <a:moveTo>
                    <a:pt x="1344309" y="571500"/>
                  </a:moveTo>
                  <a:lnTo>
                    <a:pt x="1326297" y="571500"/>
                  </a:lnTo>
                  <a:lnTo>
                    <a:pt x="1336358" y="584200"/>
                  </a:lnTo>
                  <a:lnTo>
                    <a:pt x="1344309" y="571500"/>
                  </a:lnTo>
                  <a:close/>
                </a:path>
                <a:path w="4252595" h="1739900">
                  <a:moveTo>
                    <a:pt x="1383486" y="571500"/>
                  </a:moveTo>
                  <a:lnTo>
                    <a:pt x="1358756" y="571500"/>
                  </a:lnTo>
                  <a:lnTo>
                    <a:pt x="1363744" y="584200"/>
                  </a:lnTo>
                  <a:lnTo>
                    <a:pt x="1387395" y="584200"/>
                  </a:lnTo>
                  <a:lnTo>
                    <a:pt x="1383486" y="571500"/>
                  </a:lnTo>
                  <a:close/>
                </a:path>
                <a:path w="4252595" h="1739900">
                  <a:moveTo>
                    <a:pt x="1447818" y="571500"/>
                  </a:moveTo>
                  <a:lnTo>
                    <a:pt x="1403250" y="571500"/>
                  </a:lnTo>
                  <a:lnTo>
                    <a:pt x="1399537" y="584200"/>
                  </a:lnTo>
                  <a:lnTo>
                    <a:pt x="1457682" y="584200"/>
                  </a:lnTo>
                  <a:lnTo>
                    <a:pt x="1447818" y="571500"/>
                  </a:lnTo>
                  <a:close/>
                </a:path>
                <a:path w="4252595" h="1739900">
                  <a:moveTo>
                    <a:pt x="1431935" y="558800"/>
                  </a:moveTo>
                  <a:lnTo>
                    <a:pt x="1336086" y="558800"/>
                  </a:lnTo>
                  <a:lnTo>
                    <a:pt x="1337266" y="571500"/>
                  </a:lnTo>
                  <a:lnTo>
                    <a:pt x="1447818" y="571500"/>
                  </a:lnTo>
                  <a:lnTo>
                    <a:pt x="1463298" y="584200"/>
                  </a:lnTo>
                  <a:lnTo>
                    <a:pt x="1450830" y="571500"/>
                  </a:lnTo>
                  <a:lnTo>
                    <a:pt x="1431935" y="558800"/>
                  </a:lnTo>
                  <a:close/>
                </a:path>
                <a:path w="4252595" h="1739900">
                  <a:moveTo>
                    <a:pt x="1336086" y="558800"/>
                  </a:moveTo>
                  <a:lnTo>
                    <a:pt x="1307572" y="558800"/>
                  </a:lnTo>
                  <a:lnTo>
                    <a:pt x="1313242" y="571500"/>
                  </a:lnTo>
                  <a:lnTo>
                    <a:pt x="1333229" y="571500"/>
                  </a:lnTo>
                  <a:lnTo>
                    <a:pt x="1336086" y="558800"/>
                  </a:lnTo>
                  <a:close/>
                </a:path>
                <a:path w="4252595" h="1739900">
                  <a:moveTo>
                    <a:pt x="1307100" y="546100"/>
                  </a:moveTo>
                  <a:lnTo>
                    <a:pt x="1284720" y="546100"/>
                  </a:lnTo>
                  <a:lnTo>
                    <a:pt x="1288906" y="558800"/>
                  </a:lnTo>
                  <a:lnTo>
                    <a:pt x="1307572" y="558800"/>
                  </a:lnTo>
                  <a:lnTo>
                    <a:pt x="1307100" y="546100"/>
                  </a:lnTo>
                  <a:close/>
                </a:path>
                <a:path w="4252595" h="1739900">
                  <a:moveTo>
                    <a:pt x="1315608" y="538198"/>
                  </a:moveTo>
                  <a:lnTo>
                    <a:pt x="1310991" y="546100"/>
                  </a:lnTo>
                  <a:lnTo>
                    <a:pt x="1307100" y="546100"/>
                  </a:lnTo>
                  <a:lnTo>
                    <a:pt x="1307572" y="558800"/>
                  </a:lnTo>
                  <a:lnTo>
                    <a:pt x="1313264" y="546100"/>
                  </a:lnTo>
                  <a:lnTo>
                    <a:pt x="1315608" y="538198"/>
                  </a:lnTo>
                  <a:close/>
                </a:path>
                <a:path w="4252595" h="1739900">
                  <a:moveTo>
                    <a:pt x="1322959" y="533400"/>
                  </a:moveTo>
                  <a:lnTo>
                    <a:pt x="1318413" y="533400"/>
                  </a:lnTo>
                  <a:lnTo>
                    <a:pt x="1315608" y="538198"/>
                  </a:lnTo>
                  <a:lnTo>
                    <a:pt x="1313264" y="546100"/>
                  </a:lnTo>
                  <a:lnTo>
                    <a:pt x="1307668" y="558800"/>
                  </a:lnTo>
                  <a:lnTo>
                    <a:pt x="1405182" y="558800"/>
                  </a:lnTo>
                  <a:lnTo>
                    <a:pt x="1403924" y="546100"/>
                  </a:lnTo>
                  <a:lnTo>
                    <a:pt x="1323574" y="546100"/>
                  </a:lnTo>
                  <a:lnTo>
                    <a:pt x="1322959" y="533400"/>
                  </a:lnTo>
                  <a:close/>
                </a:path>
                <a:path w="4252595" h="1739900">
                  <a:moveTo>
                    <a:pt x="1406617" y="546100"/>
                  </a:moveTo>
                  <a:lnTo>
                    <a:pt x="1405182" y="558800"/>
                  </a:lnTo>
                  <a:lnTo>
                    <a:pt x="1413903" y="558800"/>
                  </a:lnTo>
                  <a:lnTo>
                    <a:pt x="1406617" y="546100"/>
                  </a:lnTo>
                  <a:close/>
                </a:path>
                <a:path w="4252595" h="1739900">
                  <a:moveTo>
                    <a:pt x="1250435" y="533400"/>
                  </a:moveTo>
                  <a:lnTo>
                    <a:pt x="1228435" y="533400"/>
                  </a:lnTo>
                  <a:lnTo>
                    <a:pt x="1238051" y="546100"/>
                  </a:lnTo>
                  <a:lnTo>
                    <a:pt x="1244417" y="546100"/>
                  </a:lnTo>
                  <a:lnTo>
                    <a:pt x="1250435" y="533400"/>
                  </a:lnTo>
                  <a:close/>
                </a:path>
                <a:path w="4252595" h="1739900">
                  <a:moveTo>
                    <a:pt x="1270444" y="533400"/>
                  </a:moveTo>
                  <a:lnTo>
                    <a:pt x="1267408" y="533400"/>
                  </a:lnTo>
                  <a:lnTo>
                    <a:pt x="1256171" y="546100"/>
                  </a:lnTo>
                  <a:lnTo>
                    <a:pt x="1269135" y="546100"/>
                  </a:lnTo>
                  <a:lnTo>
                    <a:pt x="1270444" y="533400"/>
                  </a:lnTo>
                  <a:close/>
                </a:path>
                <a:path w="4252595" h="1739900">
                  <a:moveTo>
                    <a:pt x="1312369" y="508000"/>
                  </a:moveTo>
                  <a:lnTo>
                    <a:pt x="1214484" y="508000"/>
                  </a:lnTo>
                  <a:lnTo>
                    <a:pt x="1225314" y="520700"/>
                  </a:lnTo>
                  <a:lnTo>
                    <a:pt x="1235786" y="533400"/>
                  </a:lnTo>
                  <a:lnTo>
                    <a:pt x="1270444" y="533400"/>
                  </a:lnTo>
                  <a:lnTo>
                    <a:pt x="1277640" y="546100"/>
                  </a:lnTo>
                  <a:lnTo>
                    <a:pt x="1310991" y="546100"/>
                  </a:lnTo>
                  <a:lnTo>
                    <a:pt x="1315608" y="538198"/>
                  </a:lnTo>
                  <a:lnTo>
                    <a:pt x="1317033" y="533400"/>
                  </a:lnTo>
                  <a:lnTo>
                    <a:pt x="1313424" y="520700"/>
                  </a:lnTo>
                  <a:lnTo>
                    <a:pt x="1312369" y="508000"/>
                  </a:lnTo>
                  <a:close/>
                </a:path>
                <a:path w="4252595" h="1739900">
                  <a:moveTo>
                    <a:pt x="1337366" y="520700"/>
                  </a:moveTo>
                  <a:lnTo>
                    <a:pt x="1323279" y="520700"/>
                  </a:lnTo>
                  <a:lnTo>
                    <a:pt x="1327378" y="533400"/>
                  </a:lnTo>
                  <a:lnTo>
                    <a:pt x="1323849" y="546100"/>
                  </a:lnTo>
                  <a:lnTo>
                    <a:pt x="1370437" y="546100"/>
                  </a:lnTo>
                  <a:lnTo>
                    <a:pt x="1357462" y="533400"/>
                  </a:lnTo>
                  <a:lnTo>
                    <a:pt x="1336606" y="533400"/>
                  </a:lnTo>
                  <a:lnTo>
                    <a:pt x="1337366" y="520700"/>
                  </a:lnTo>
                  <a:close/>
                </a:path>
                <a:path w="4252595" h="1739900">
                  <a:moveTo>
                    <a:pt x="1178570" y="508000"/>
                  </a:moveTo>
                  <a:lnTo>
                    <a:pt x="1180602" y="520700"/>
                  </a:lnTo>
                  <a:lnTo>
                    <a:pt x="1185786" y="520700"/>
                  </a:lnTo>
                  <a:lnTo>
                    <a:pt x="1178570" y="508000"/>
                  </a:lnTo>
                  <a:close/>
                </a:path>
                <a:path w="4252595" h="1739900">
                  <a:moveTo>
                    <a:pt x="1207535" y="508000"/>
                  </a:moveTo>
                  <a:lnTo>
                    <a:pt x="1203999" y="508000"/>
                  </a:lnTo>
                  <a:lnTo>
                    <a:pt x="1207542" y="520700"/>
                  </a:lnTo>
                  <a:lnTo>
                    <a:pt x="1207535" y="508000"/>
                  </a:lnTo>
                  <a:close/>
                </a:path>
                <a:path w="4252595" h="1739900">
                  <a:moveTo>
                    <a:pt x="1241234" y="495300"/>
                  </a:moveTo>
                  <a:lnTo>
                    <a:pt x="1151889" y="495300"/>
                  </a:lnTo>
                  <a:lnTo>
                    <a:pt x="1155545" y="508000"/>
                  </a:lnTo>
                  <a:lnTo>
                    <a:pt x="1235152" y="508000"/>
                  </a:lnTo>
                  <a:lnTo>
                    <a:pt x="1241234" y="495300"/>
                  </a:lnTo>
                  <a:close/>
                </a:path>
                <a:path w="4252595" h="1739900">
                  <a:moveTo>
                    <a:pt x="1263295" y="495300"/>
                  </a:moveTo>
                  <a:lnTo>
                    <a:pt x="1243265" y="495300"/>
                  </a:lnTo>
                  <a:lnTo>
                    <a:pt x="1252517" y="508000"/>
                  </a:lnTo>
                  <a:lnTo>
                    <a:pt x="1272674" y="508000"/>
                  </a:lnTo>
                  <a:lnTo>
                    <a:pt x="1263295" y="495300"/>
                  </a:lnTo>
                  <a:close/>
                </a:path>
                <a:path w="4252595" h="1739900">
                  <a:moveTo>
                    <a:pt x="1280815" y="495300"/>
                  </a:moveTo>
                  <a:lnTo>
                    <a:pt x="1272472" y="495300"/>
                  </a:lnTo>
                  <a:lnTo>
                    <a:pt x="1274568" y="508000"/>
                  </a:lnTo>
                  <a:lnTo>
                    <a:pt x="1288096" y="508000"/>
                  </a:lnTo>
                  <a:lnTo>
                    <a:pt x="1280815" y="495300"/>
                  </a:lnTo>
                  <a:close/>
                </a:path>
                <a:path w="4252595" h="1739900">
                  <a:moveTo>
                    <a:pt x="1127580" y="482600"/>
                  </a:moveTo>
                  <a:lnTo>
                    <a:pt x="1126673" y="482600"/>
                  </a:lnTo>
                  <a:lnTo>
                    <a:pt x="1124694" y="495300"/>
                  </a:lnTo>
                  <a:lnTo>
                    <a:pt x="1127714" y="495300"/>
                  </a:lnTo>
                  <a:lnTo>
                    <a:pt x="1127580" y="482600"/>
                  </a:lnTo>
                  <a:close/>
                </a:path>
                <a:path w="4252595" h="1739900">
                  <a:moveTo>
                    <a:pt x="1145832" y="482600"/>
                  </a:moveTo>
                  <a:lnTo>
                    <a:pt x="1127580" y="482600"/>
                  </a:lnTo>
                  <a:lnTo>
                    <a:pt x="1127714" y="495300"/>
                  </a:lnTo>
                  <a:lnTo>
                    <a:pt x="1140246" y="495300"/>
                  </a:lnTo>
                  <a:lnTo>
                    <a:pt x="1145832" y="482600"/>
                  </a:lnTo>
                  <a:close/>
                </a:path>
                <a:path w="4252595" h="1739900">
                  <a:moveTo>
                    <a:pt x="1212057" y="482600"/>
                  </a:moveTo>
                  <a:lnTo>
                    <a:pt x="1145832" y="482600"/>
                  </a:lnTo>
                  <a:lnTo>
                    <a:pt x="1163598" y="495300"/>
                  </a:lnTo>
                  <a:lnTo>
                    <a:pt x="1210739" y="495300"/>
                  </a:lnTo>
                  <a:lnTo>
                    <a:pt x="1212057" y="482600"/>
                  </a:lnTo>
                  <a:close/>
                </a:path>
                <a:path w="4252595" h="1739900">
                  <a:moveTo>
                    <a:pt x="1225444" y="482600"/>
                  </a:moveTo>
                  <a:lnTo>
                    <a:pt x="1212057" y="482600"/>
                  </a:lnTo>
                  <a:lnTo>
                    <a:pt x="1215091" y="495300"/>
                  </a:lnTo>
                  <a:lnTo>
                    <a:pt x="1232776" y="495300"/>
                  </a:lnTo>
                  <a:lnTo>
                    <a:pt x="1225444" y="482600"/>
                  </a:lnTo>
                  <a:close/>
                </a:path>
                <a:path w="4252595" h="1739900">
                  <a:moveTo>
                    <a:pt x="1246371" y="482600"/>
                  </a:moveTo>
                  <a:lnTo>
                    <a:pt x="1225444" y="482600"/>
                  </a:lnTo>
                  <a:lnTo>
                    <a:pt x="1234901" y="495300"/>
                  </a:lnTo>
                  <a:lnTo>
                    <a:pt x="1253825" y="495300"/>
                  </a:lnTo>
                  <a:lnTo>
                    <a:pt x="1246371" y="482600"/>
                  </a:lnTo>
                  <a:close/>
                </a:path>
                <a:path w="4252595" h="1739900">
                  <a:moveTo>
                    <a:pt x="1112689" y="469900"/>
                  </a:moveTo>
                  <a:lnTo>
                    <a:pt x="1094988" y="469900"/>
                  </a:lnTo>
                  <a:lnTo>
                    <a:pt x="1100082" y="482600"/>
                  </a:lnTo>
                  <a:lnTo>
                    <a:pt x="1115566" y="482600"/>
                  </a:lnTo>
                  <a:lnTo>
                    <a:pt x="1112689" y="469900"/>
                  </a:lnTo>
                  <a:close/>
                </a:path>
                <a:path w="4252595" h="1739900">
                  <a:moveTo>
                    <a:pt x="1137343" y="469900"/>
                  </a:moveTo>
                  <a:lnTo>
                    <a:pt x="1113169" y="469900"/>
                  </a:lnTo>
                  <a:lnTo>
                    <a:pt x="1119404" y="482600"/>
                  </a:lnTo>
                  <a:lnTo>
                    <a:pt x="1135067" y="482600"/>
                  </a:lnTo>
                  <a:lnTo>
                    <a:pt x="1137343" y="469900"/>
                  </a:lnTo>
                  <a:close/>
                </a:path>
                <a:path w="4252595" h="1739900">
                  <a:moveTo>
                    <a:pt x="1204544" y="469900"/>
                  </a:moveTo>
                  <a:lnTo>
                    <a:pt x="1137343" y="469900"/>
                  </a:lnTo>
                  <a:lnTo>
                    <a:pt x="1147857" y="482600"/>
                  </a:lnTo>
                  <a:lnTo>
                    <a:pt x="1222943" y="482600"/>
                  </a:lnTo>
                  <a:lnTo>
                    <a:pt x="1204544" y="469900"/>
                  </a:lnTo>
                  <a:close/>
                </a:path>
                <a:path w="4252595" h="1739900">
                  <a:moveTo>
                    <a:pt x="1081065" y="457200"/>
                  </a:moveTo>
                  <a:lnTo>
                    <a:pt x="1061804" y="457200"/>
                  </a:lnTo>
                  <a:lnTo>
                    <a:pt x="1059041" y="469900"/>
                  </a:lnTo>
                  <a:lnTo>
                    <a:pt x="1079781" y="469900"/>
                  </a:lnTo>
                  <a:lnTo>
                    <a:pt x="1081065" y="457200"/>
                  </a:lnTo>
                  <a:close/>
                </a:path>
                <a:path w="4252595" h="1739900">
                  <a:moveTo>
                    <a:pt x="1164543" y="457200"/>
                  </a:moveTo>
                  <a:lnTo>
                    <a:pt x="1081065" y="457200"/>
                  </a:lnTo>
                  <a:lnTo>
                    <a:pt x="1097660" y="469900"/>
                  </a:lnTo>
                  <a:lnTo>
                    <a:pt x="1171670" y="469900"/>
                  </a:lnTo>
                  <a:lnTo>
                    <a:pt x="1164543" y="457200"/>
                  </a:lnTo>
                  <a:close/>
                </a:path>
                <a:path w="4252595" h="1739900">
                  <a:moveTo>
                    <a:pt x="1186171" y="457200"/>
                  </a:moveTo>
                  <a:lnTo>
                    <a:pt x="1173553" y="457200"/>
                  </a:lnTo>
                  <a:lnTo>
                    <a:pt x="1177023" y="469900"/>
                  </a:lnTo>
                  <a:lnTo>
                    <a:pt x="1201095" y="469900"/>
                  </a:lnTo>
                  <a:lnTo>
                    <a:pt x="1186171" y="457200"/>
                  </a:lnTo>
                  <a:close/>
                </a:path>
                <a:path w="4252595" h="1739900">
                  <a:moveTo>
                    <a:pt x="1102494" y="444500"/>
                  </a:moveTo>
                  <a:lnTo>
                    <a:pt x="1029970" y="444500"/>
                  </a:lnTo>
                  <a:lnTo>
                    <a:pt x="1053748" y="457200"/>
                  </a:lnTo>
                  <a:lnTo>
                    <a:pt x="1099950" y="457200"/>
                  </a:lnTo>
                  <a:lnTo>
                    <a:pt x="1102494" y="444500"/>
                  </a:lnTo>
                  <a:close/>
                </a:path>
                <a:path w="4252595" h="1739900">
                  <a:moveTo>
                    <a:pt x="1112363" y="431800"/>
                  </a:moveTo>
                  <a:lnTo>
                    <a:pt x="996894" y="431800"/>
                  </a:lnTo>
                  <a:lnTo>
                    <a:pt x="1015754" y="444500"/>
                  </a:lnTo>
                  <a:lnTo>
                    <a:pt x="1103717" y="444500"/>
                  </a:lnTo>
                  <a:lnTo>
                    <a:pt x="1111363" y="457200"/>
                  </a:lnTo>
                  <a:lnTo>
                    <a:pt x="1114023" y="444500"/>
                  </a:lnTo>
                  <a:lnTo>
                    <a:pt x="1112363" y="431800"/>
                  </a:lnTo>
                  <a:close/>
                </a:path>
                <a:path w="4252595" h="1739900">
                  <a:moveTo>
                    <a:pt x="1128658" y="444500"/>
                  </a:moveTo>
                  <a:lnTo>
                    <a:pt x="1118493" y="444500"/>
                  </a:lnTo>
                  <a:lnTo>
                    <a:pt x="1115999" y="457200"/>
                  </a:lnTo>
                  <a:lnTo>
                    <a:pt x="1150411" y="457200"/>
                  </a:lnTo>
                  <a:lnTo>
                    <a:pt x="1128658" y="444500"/>
                  </a:lnTo>
                  <a:close/>
                </a:path>
                <a:path w="4252595" h="1739900">
                  <a:moveTo>
                    <a:pt x="966541" y="419100"/>
                  </a:moveTo>
                  <a:lnTo>
                    <a:pt x="954616" y="419100"/>
                  </a:lnTo>
                  <a:lnTo>
                    <a:pt x="955395" y="431800"/>
                  </a:lnTo>
                  <a:lnTo>
                    <a:pt x="963783" y="431800"/>
                  </a:lnTo>
                  <a:lnTo>
                    <a:pt x="966541" y="419100"/>
                  </a:lnTo>
                  <a:close/>
                </a:path>
                <a:path w="4252595" h="1739900">
                  <a:moveTo>
                    <a:pt x="973612" y="419893"/>
                  </a:moveTo>
                  <a:lnTo>
                    <a:pt x="976779" y="431800"/>
                  </a:lnTo>
                  <a:lnTo>
                    <a:pt x="977735" y="422809"/>
                  </a:lnTo>
                  <a:lnTo>
                    <a:pt x="973612" y="419893"/>
                  </a:lnTo>
                  <a:close/>
                </a:path>
                <a:path w="4252595" h="1739900">
                  <a:moveTo>
                    <a:pt x="1082086" y="419100"/>
                  </a:moveTo>
                  <a:lnTo>
                    <a:pt x="978130" y="419100"/>
                  </a:lnTo>
                  <a:lnTo>
                    <a:pt x="977735" y="422809"/>
                  </a:lnTo>
                  <a:lnTo>
                    <a:pt x="990451" y="431800"/>
                  </a:lnTo>
                  <a:lnTo>
                    <a:pt x="1088790" y="431800"/>
                  </a:lnTo>
                  <a:lnTo>
                    <a:pt x="1082086" y="419100"/>
                  </a:lnTo>
                  <a:close/>
                </a:path>
                <a:path w="4252595" h="1739900">
                  <a:moveTo>
                    <a:pt x="973401" y="419100"/>
                  </a:moveTo>
                  <a:lnTo>
                    <a:pt x="972490" y="419100"/>
                  </a:lnTo>
                  <a:lnTo>
                    <a:pt x="973612" y="419893"/>
                  </a:lnTo>
                  <a:lnTo>
                    <a:pt x="973401" y="419100"/>
                  </a:lnTo>
                  <a:close/>
                </a:path>
                <a:path w="4252595" h="1739900">
                  <a:moveTo>
                    <a:pt x="928610" y="406400"/>
                  </a:moveTo>
                  <a:lnTo>
                    <a:pt x="914261" y="406400"/>
                  </a:lnTo>
                  <a:lnTo>
                    <a:pt x="920661" y="419100"/>
                  </a:lnTo>
                  <a:lnTo>
                    <a:pt x="924668" y="419100"/>
                  </a:lnTo>
                  <a:lnTo>
                    <a:pt x="928610" y="406400"/>
                  </a:lnTo>
                  <a:close/>
                </a:path>
                <a:path w="4252595" h="1739900">
                  <a:moveTo>
                    <a:pt x="944304" y="406400"/>
                  </a:moveTo>
                  <a:lnTo>
                    <a:pt x="928610" y="406400"/>
                  </a:lnTo>
                  <a:lnTo>
                    <a:pt x="930322" y="419100"/>
                  </a:lnTo>
                  <a:lnTo>
                    <a:pt x="936884" y="419100"/>
                  </a:lnTo>
                  <a:lnTo>
                    <a:pt x="944304" y="406400"/>
                  </a:lnTo>
                  <a:close/>
                </a:path>
                <a:path w="4252595" h="1739900">
                  <a:moveTo>
                    <a:pt x="954994" y="406400"/>
                  </a:moveTo>
                  <a:lnTo>
                    <a:pt x="944304" y="406400"/>
                  </a:lnTo>
                  <a:lnTo>
                    <a:pt x="950567" y="419100"/>
                  </a:lnTo>
                  <a:lnTo>
                    <a:pt x="959530" y="419100"/>
                  </a:lnTo>
                  <a:lnTo>
                    <a:pt x="954994" y="406400"/>
                  </a:lnTo>
                  <a:close/>
                </a:path>
                <a:path w="4252595" h="1739900">
                  <a:moveTo>
                    <a:pt x="1034387" y="406400"/>
                  </a:moveTo>
                  <a:lnTo>
                    <a:pt x="960124" y="406400"/>
                  </a:lnTo>
                  <a:lnTo>
                    <a:pt x="964957" y="419100"/>
                  </a:lnTo>
                  <a:lnTo>
                    <a:pt x="1040955" y="419100"/>
                  </a:lnTo>
                  <a:lnTo>
                    <a:pt x="1034387" y="406400"/>
                  </a:lnTo>
                  <a:close/>
                </a:path>
                <a:path w="4252595" h="1739900">
                  <a:moveTo>
                    <a:pt x="1053950" y="406400"/>
                  </a:moveTo>
                  <a:lnTo>
                    <a:pt x="1046301" y="406400"/>
                  </a:lnTo>
                  <a:lnTo>
                    <a:pt x="1040955" y="419100"/>
                  </a:lnTo>
                  <a:lnTo>
                    <a:pt x="1068334" y="419100"/>
                  </a:lnTo>
                  <a:lnTo>
                    <a:pt x="1067363" y="417055"/>
                  </a:lnTo>
                  <a:lnTo>
                    <a:pt x="1053950" y="406400"/>
                  </a:lnTo>
                  <a:close/>
                </a:path>
                <a:path w="4252595" h="1739900">
                  <a:moveTo>
                    <a:pt x="1068318" y="417814"/>
                  </a:moveTo>
                  <a:lnTo>
                    <a:pt x="1068334" y="419100"/>
                  </a:lnTo>
                  <a:lnTo>
                    <a:pt x="1069936" y="419100"/>
                  </a:lnTo>
                  <a:lnTo>
                    <a:pt x="1068318" y="417814"/>
                  </a:lnTo>
                  <a:close/>
                </a:path>
                <a:path w="4252595" h="1739900">
                  <a:moveTo>
                    <a:pt x="1068174" y="406400"/>
                  </a:moveTo>
                  <a:lnTo>
                    <a:pt x="1062300" y="406400"/>
                  </a:lnTo>
                  <a:lnTo>
                    <a:pt x="1067363" y="417055"/>
                  </a:lnTo>
                  <a:lnTo>
                    <a:pt x="1068318" y="417814"/>
                  </a:lnTo>
                  <a:lnTo>
                    <a:pt x="1068174" y="406400"/>
                  </a:lnTo>
                  <a:close/>
                </a:path>
                <a:path w="4252595" h="1739900">
                  <a:moveTo>
                    <a:pt x="898796" y="393700"/>
                  </a:moveTo>
                  <a:lnTo>
                    <a:pt x="895119" y="393700"/>
                  </a:lnTo>
                  <a:lnTo>
                    <a:pt x="898543" y="406400"/>
                  </a:lnTo>
                  <a:lnTo>
                    <a:pt x="899853" y="406400"/>
                  </a:lnTo>
                  <a:lnTo>
                    <a:pt x="898796" y="393700"/>
                  </a:lnTo>
                  <a:close/>
                </a:path>
                <a:path w="4252595" h="1739900">
                  <a:moveTo>
                    <a:pt x="937393" y="355600"/>
                  </a:moveTo>
                  <a:lnTo>
                    <a:pt x="922658" y="368300"/>
                  </a:lnTo>
                  <a:lnTo>
                    <a:pt x="913453" y="368300"/>
                  </a:lnTo>
                  <a:lnTo>
                    <a:pt x="909301" y="381000"/>
                  </a:lnTo>
                  <a:lnTo>
                    <a:pt x="901451" y="390069"/>
                  </a:lnTo>
                  <a:lnTo>
                    <a:pt x="900828" y="393700"/>
                  </a:lnTo>
                  <a:lnTo>
                    <a:pt x="903354" y="406400"/>
                  </a:lnTo>
                  <a:lnTo>
                    <a:pt x="937293" y="406400"/>
                  </a:lnTo>
                  <a:lnTo>
                    <a:pt x="912968" y="393700"/>
                  </a:lnTo>
                  <a:lnTo>
                    <a:pt x="969500" y="393700"/>
                  </a:lnTo>
                  <a:lnTo>
                    <a:pt x="969478" y="392417"/>
                  </a:lnTo>
                  <a:lnTo>
                    <a:pt x="957654" y="381000"/>
                  </a:lnTo>
                  <a:lnTo>
                    <a:pt x="950489" y="381000"/>
                  </a:lnTo>
                  <a:lnTo>
                    <a:pt x="947147" y="368300"/>
                  </a:lnTo>
                  <a:lnTo>
                    <a:pt x="937393" y="355600"/>
                  </a:lnTo>
                  <a:close/>
                </a:path>
                <a:path w="4252595" h="1739900">
                  <a:moveTo>
                    <a:pt x="1021824" y="393700"/>
                  </a:moveTo>
                  <a:lnTo>
                    <a:pt x="922683" y="393700"/>
                  </a:lnTo>
                  <a:lnTo>
                    <a:pt x="939704" y="406400"/>
                  </a:lnTo>
                  <a:lnTo>
                    <a:pt x="1028627" y="406400"/>
                  </a:lnTo>
                  <a:lnTo>
                    <a:pt x="1021824" y="393700"/>
                  </a:lnTo>
                  <a:close/>
                </a:path>
                <a:path w="4252595" h="1739900">
                  <a:moveTo>
                    <a:pt x="909132" y="368300"/>
                  </a:moveTo>
                  <a:lnTo>
                    <a:pt x="851112" y="368300"/>
                  </a:lnTo>
                  <a:lnTo>
                    <a:pt x="866486" y="381000"/>
                  </a:lnTo>
                  <a:lnTo>
                    <a:pt x="874689" y="381000"/>
                  </a:lnTo>
                  <a:lnTo>
                    <a:pt x="865363" y="393700"/>
                  </a:lnTo>
                  <a:lnTo>
                    <a:pt x="898309" y="393700"/>
                  </a:lnTo>
                  <a:lnTo>
                    <a:pt x="901451" y="390069"/>
                  </a:lnTo>
                  <a:lnTo>
                    <a:pt x="903006" y="381000"/>
                  </a:lnTo>
                  <a:lnTo>
                    <a:pt x="909132" y="368300"/>
                  </a:lnTo>
                  <a:close/>
                </a:path>
                <a:path w="4252595" h="1739900">
                  <a:moveTo>
                    <a:pt x="969478" y="392417"/>
                  </a:moveTo>
                  <a:lnTo>
                    <a:pt x="969500" y="393700"/>
                  </a:lnTo>
                  <a:lnTo>
                    <a:pt x="970806" y="393700"/>
                  </a:lnTo>
                  <a:lnTo>
                    <a:pt x="969478" y="392417"/>
                  </a:lnTo>
                  <a:close/>
                </a:path>
                <a:path w="4252595" h="1739900">
                  <a:moveTo>
                    <a:pt x="986073" y="381000"/>
                  </a:moveTo>
                  <a:lnTo>
                    <a:pt x="980185" y="381000"/>
                  </a:lnTo>
                  <a:lnTo>
                    <a:pt x="975806" y="393700"/>
                  </a:lnTo>
                  <a:lnTo>
                    <a:pt x="995604" y="393700"/>
                  </a:lnTo>
                  <a:lnTo>
                    <a:pt x="986073" y="381000"/>
                  </a:lnTo>
                  <a:close/>
                </a:path>
                <a:path w="4252595" h="1739900">
                  <a:moveTo>
                    <a:pt x="913453" y="368300"/>
                  </a:moveTo>
                  <a:lnTo>
                    <a:pt x="909132" y="368300"/>
                  </a:lnTo>
                  <a:lnTo>
                    <a:pt x="903006" y="381000"/>
                  </a:lnTo>
                  <a:lnTo>
                    <a:pt x="901451" y="390069"/>
                  </a:lnTo>
                  <a:lnTo>
                    <a:pt x="909301" y="381000"/>
                  </a:lnTo>
                  <a:lnTo>
                    <a:pt x="913453" y="368300"/>
                  </a:lnTo>
                  <a:close/>
                </a:path>
                <a:path w="4252595" h="1739900">
                  <a:moveTo>
                    <a:pt x="911625" y="355600"/>
                  </a:moveTo>
                  <a:lnTo>
                    <a:pt x="818495" y="355600"/>
                  </a:lnTo>
                  <a:lnTo>
                    <a:pt x="831238" y="368300"/>
                  </a:lnTo>
                  <a:lnTo>
                    <a:pt x="841416" y="381000"/>
                  </a:lnTo>
                  <a:lnTo>
                    <a:pt x="846128" y="374828"/>
                  </a:lnTo>
                  <a:lnTo>
                    <a:pt x="838413" y="368300"/>
                  </a:lnTo>
                  <a:lnTo>
                    <a:pt x="913453" y="368300"/>
                  </a:lnTo>
                  <a:lnTo>
                    <a:pt x="911625" y="355600"/>
                  </a:lnTo>
                  <a:close/>
                </a:path>
                <a:path w="4252595" h="1739900">
                  <a:moveTo>
                    <a:pt x="849491" y="370423"/>
                  </a:moveTo>
                  <a:lnTo>
                    <a:pt x="846128" y="374828"/>
                  </a:lnTo>
                  <a:lnTo>
                    <a:pt x="853421" y="381000"/>
                  </a:lnTo>
                  <a:lnTo>
                    <a:pt x="861809" y="381000"/>
                  </a:lnTo>
                  <a:lnTo>
                    <a:pt x="849491" y="370423"/>
                  </a:lnTo>
                  <a:close/>
                </a:path>
                <a:path w="4252595" h="1739900">
                  <a:moveTo>
                    <a:pt x="952907" y="375781"/>
                  </a:moveTo>
                  <a:lnTo>
                    <a:pt x="950489" y="381000"/>
                  </a:lnTo>
                  <a:lnTo>
                    <a:pt x="955472" y="381000"/>
                  </a:lnTo>
                  <a:lnTo>
                    <a:pt x="952907" y="375781"/>
                  </a:lnTo>
                  <a:close/>
                </a:path>
                <a:path w="4252595" h="1739900">
                  <a:moveTo>
                    <a:pt x="960072" y="368300"/>
                  </a:moveTo>
                  <a:lnTo>
                    <a:pt x="956373" y="368300"/>
                  </a:lnTo>
                  <a:lnTo>
                    <a:pt x="955053" y="371150"/>
                  </a:lnTo>
                  <a:lnTo>
                    <a:pt x="955472" y="381000"/>
                  </a:lnTo>
                  <a:lnTo>
                    <a:pt x="969199" y="381000"/>
                  </a:lnTo>
                  <a:lnTo>
                    <a:pt x="960072" y="368300"/>
                  </a:lnTo>
                  <a:close/>
                </a:path>
                <a:path w="4252595" h="1739900">
                  <a:moveTo>
                    <a:pt x="954932" y="368300"/>
                  </a:moveTo>
                  <a:lnTo>
                    <a:pt x="949229" y="368300"/>
                  </a:lnTo>
                  <a:lnTo>
                    <a:pt x="952907" y="375781"/>
                  </a:lnTo>
                  <a:lnTo>
                    <a:pt x="955053" y="371150"/>
                  </a:lnTo>
                  <a:lnTo>
                    <a:pt x="954932" y="368300"/>
                  </a:lnTo>
                  <a:close/>
                </a:path>
                <a:path w="4252595" h="1739900">
                  <a:moveTo>
                    <a:pt x="851112" y="368300"/>
                  </a:moveTo>
                  <a:lnTo>
                    <a:pt x="847019" y="368300"/>
                  </a:lnTo>
                  <a:lnTo>
                    <a:pt x="849491" y="370423"/>
                  </a:lnTo>
                  <a:lnTo>
                    <a:pt x="851112" y="368300"/>
                  </a:lnTo>
                  <a:close/>
                </a:path>
                <a:path w="4252595" h="1739900">
                  <a:moveTo>
                    <a:pt x="780902" y="342900"/>
                  </a:moveTo>
                  <a:lnTo>
                    <a:pt x="772426" y="342900"/>
                  </a:lnTo>
                  <a:lnTo>
                    <a:pt x="778180" y="355600"/>
                  </a:lnTo>
                  <a:lnTo>
                    <a:pt x="780902" y="342900"/>
                  </a:lnTo>
                  <a:close/>
                </a:path>
                <a:path w="4252595" h="1739900">
                  <a:moveTo>
                    <a:pt x="877888" y="342900"/>
                  </a:moveTo>
                  <a:lnTo>
                    <a:pt x="793577" y="342900"/>
                  </a:lnTo>
                  <a:lnTo>
                    <a:pt x="805094" y="355600"/>
                  </a:lnTo>
                  <a:lnTo>
                    <a:pt x="886602" y="355600"/>
                  </a:lnTo>
                  <a:lnTo>
                    <a:pt x="877888" y="342900"/>
                  </a:lnTo>
                  <a:close/>
                </a:path>
                <a:path w="4252595" h="1739900">
                  <a:moveTo>
                    <a:pt x="748566" y="330200"/>
                  </a:moveTo>
                  <a:lnTo>
                    <a:pt x="728511" y="330200"/>
                  </a:lnTo>
                  <a:lnTo>
                    <a:pt x="742887" y="342900"/>
                  </a:lnTo>
                  <a:lnTo>
                    <a:pt x="748566" y="330200"/>
                  </a:lnTo>
                  <a:close/>
                </a:path>
                <a:path w="4252595" h="1739900">
                  <a:moveTo>
                    <a:pt x="753385" y="330200"/>
                  </a:moveTo>
                  <a:lnTo>
                    <a:pt x="751392" y="342900"/>
                  </a:lnTo>
                  <a:lnTo>
                    <a:pt x="758823" y="342900"/>
                  </a:lnTo>
                  <a:lnTo>
                    <a:pt x="753385" y="330200"/>
                  </a:lnTo>
                  <a:close/>
                </a:path>
                <a:path w="4252595" h="1739900">
                  <a:moveTo>
                    <a:pt x="833219" y="317500"/>
                  </a:moveTo>
                  <a:lnTo>
                    <a:pt x="737397" y="317500"/>
                  </a:lnTo>
                  <a:lnTo>
                    <a:pt x="742230" y="330200"/>
                  </a:lnTo>
                  <a:lnTo>
                    <a:pt x="754829" y="330200"/>
                  </a:lnTo>
                  <a:lnTo>
                    <a:pt x="764198" y="342900"/>
                  </a:lnTo>
                  <a:lnTo>
                    <a:pt x="837227" y="342900"/>
                  </a:lnTo>
                  <a:lnTo>
                    <a:pt x="836134" y="330200"/>
                  </a:lnTo>
                  <a:lnTo>
                    <a:pt x="833219" y="317500"/>
                  </a:lnTo>
                  <a:close/>
                </a:path>
                <a:path w="4252595" h="1739900">
                  <a:moveTo>
                    <a:pt x="859458" y="330200"/>
                  </a:moveTo>
                  <a:lnTo>
                    <a:pt x="846246" y="330200"/>
                  </a:lnTo>
                  <a:lnTo>
                    <a:pt x="837227" y="342900"/>
                  </a:lnTo>
                  <a:lnTo>
                    <a:pt x="856937" y="342900"/>
                  </a:lnTo>
                  <a:lnTo>
                    <a:pt x="859458" y="330200"/>
                  </a:lnTo>
                  <a:close/>
                </a:path>
                <a:path w="4252595" h="1739900">
                  <a:moveTo>
                    <a:pt x="861849" y="330200"/>
                  </a:moveTo>
                  <a:lnTo>
                    <a:pt x="856937" y="342900"/>
                  </a:lnTo>
                  <a:lnTo>
                    <a:pt x="875804" y="342900"/>
                  </a:lnTo>
                  <a:lnTo>
                    <a:pt x="861849" y="330200"/>
                  </a:lnTo>
                  <a:close/>
                </a:path>
                <a:path w="4252595" h="1739900">
                  <a:moveTo>
                    <a:pt x="696087" y="317500"/>
                  </a:moveTo>
                  <a:lnTo>
                    <a:pt x="694645" y="317500"/>
                  </a:lnTo>
                  <a:lnTo>
                    <a:pt x="700530" y="330200"/>
                  </a:lnTo>
                  <a:lnTo>
                    <a:pt x="696087" y="317500"/>
                  </a:lnTo>
                  <a:close/>
                </a:path>
                <a:path w="4252595" h="1739900">
                  <a:moveTo>
                    <a:pt x="731576" y="317500"/>
                  </a:moveTo>
                  <a:lnTo>
                    <a:pt x="712828" y="317500"/>
                  </a:lnTo>
                  <a:lnTo>
                    <a:pt x="715228" y="330200"/>
                  </a:lnTo>
                  <a:lnTo>
                    <a:pt x="735421" y="330200"/>
                  </a:lnTo>
                  <a:lnTo>
                    <a:pt x="731576" y="317500"/>
                  </a:lnTo>
                  <a:close/>
                </a:path>
                <a:path w="4252595" h="1739900">
                  <a:moveTo>
                    <a:pt x="683518" y="316409"/>
                  </a:moveTo>
                  <a:lnTo>
                    <a:pt x="683385" y="317500"/>
                  </a:lnTo>
                  <a:lnTo>
                    <a:pt x="683877" y="317500"/>
                  </a:lnTo>
                  <a:lnTo>
                    <a:pt x="683518" y="316409"/>
                  </a:lnTo>
                  <a:close/>
                </a:path>
                <a:path w="4252595" h="1739900">
                  <a:moveTo>
                    <a:pt x="700767" y="313689"/>
                  </a:moveTo>
                  <a:lnTo>
                    <a:pt x="700943" y="317500"/>
                  </a:lnTo>
                  <a:lnTo>
                    <a:pt x="702195" y="315975"/>
                  </a:lnTo>
                  <a:lnTo>
                    <a:pt x="700767" y="313689"/>
                  </a:lnTo>
                  <a:close/>
                </a:path>
                <a:path w="4252595" h="1739900">
                  <a:moveTo>
                    <a:pt x="758780" y="304800"/>
                  </a:moveTo>
                  <a:lnTo>
                    <a:pt x="711372" y="304800"/>
                  </a:lnTo>
                  <a:lnTo>
                    <a:pt x="702195" y="315975"/>
                  </a:lnTo>
                  <a:lnTo>
                    <a:pt x="703147" y="317500"/>
                  </a:lnTo>
                  <a:lnTo>
                    <a:pt x="764079" y="317500"/>
                  </a:lnTo>
                  <a:lnTo>
                    <a:pt x="758780" y="304800"/>
                  </a:lnTo>
                  <a:close/>
                </a:path>
                <a:path w="4252595" h="1739900">
                  <a:moveTo>
                    <a:pt x="807144" y="304800"/>
                  </a:moveTo>
                  <a:lnTo>
                    <a:pt x="774749" y="304800"/>
                  </a:lnTo>
                  <a:lnTo>
                    <a:pt x="776225" y="317500"/>
                  </a:lnTo>
                  <a:lnTo>
                    <a:pt x="812962" y="317500"/>
                  </a:lnTo>
                  <a:lnTo>
                    <a:pt x="807144" y="304800"/>
                  </a:lnTo>
                  <a:close/>
                </a:path>
                <a:path w="4252595" h="1739900">
                  <a:moveTo>
                    <a:pt x="684932" y="304800"/>
                  </a:moveTo>
                  <a:lnTo>
                    <a:pt x="679706" y="304800"/>
                  </a:lnTo>
                  <a:lnTo>
                    <a:pt x="683518" y="316409"/>
                  </a:lnTo>
                  <a:lnTo>
                    <a:pt x="684932" y="304800"/>
                  </a:lnTo>
                  <a:close/>
                </a:path>
                <a:path w="4252595" h="1739900">
                  <a:moveTo>
                    <a:pt x="700355" y="304800"/>
                  </a:moveTo>
                  <a:lnTo>
                    <a:pt x="695214" y="304800"/>
                  </a:lnTo>
                  <a:lnTo>
                    <a:pt x="700767" y="313689"/>
                  </a:lnTo>
                  <a:lnTo>
                    <a:pt x="700355" y="304800"/>
                  </a:lnTo>
                  <a:close/>
                </a:path>
                <a:path w="4252595" h="1739900">
                  <a:moveTo>
                    <a:pt x="638977" y="292100"/>
                  </a:moveTo>
                  <a:lnTo>
                    <a:pt x="630931" y="292100"/>
                  </a:lnTo>
                  <a:lnTo>
                    <a:pt x="645468" y="304800"/>
                  </a:lnTo>
                  <a:lnTo>
                    <a:pt x="638977" y="292100"/>
                  </a:lnTo>
                  <a:close/>
                </a:path>
                <a:path w="4252595" h="1739900">
                  <a:moveTo>
                    <a:pt x="682695" y="292100"/>
                  </a:moveTo>
                  <a:lnTo>
                    <a:pt x="656867" y="292100"/>
                  </a:lnTo>
                  <a:lnTo>
                    <a:pt x="661759" y="304800"/>
                  </a:lnTo>
                  <a:lnTo>
                    <a:pt x="679026" y="304800"/>
                  </a:lnTo>
                  <a:lnTo>
                    <a:pt x="682695" y="292100"/>
                  </a:lnTo>
                  <a:close/>
                </a:path>
                <a:path w="4252595" h="1739900">
                  <a:moveTo>
                    <a:pt x="739094" y="292100"/>
                  </a:moveTo>
                  <a:lnTo>
                    <a:pt x="687679" y="292100"/>
                  </a:lnTo>
                  <a:lnTo>
                    <a:pt x="679026" y="304800"/>
                  </a:lnTo>
                  <a:lnTo>
                    <a:pt x="738294" y="304800"/>
                  </a:lnTo>
                  <a:lnTo>
                    <a:pt x="739094" y="292100"/>
                  </a:lnTo>
                  <a:close/>
                </a:path>
                <a:path w="4252595" h="1739900">
                  <a:moveTo>
                    <a:pt x="757173" y="292100"/>
                  </a:moveTo>
                  <a:lnTo>
                    <a:pt x="739094" y="292100"/>
                  </a:lnTo>
                  <a:lnTo>
                    <a:pt x="738294" y="304800"/>
                  </a:lnTo>
                  <a:lnTo>
                    <a:pt x="771386" y="304800"/>
                  </a:lnTo>
                  <a:lnTo>
                    <a:pt x="757173" y="292100"/>
                  </a:lnTo>
                  <a:close/>
                </a:path>
                <a:path w="4252595" h="1739900">
                  <a:moveTo>
                    <a:pt x="618833" y="279400"/>
                  </a:moveTo>
                  <a:lnTo>
                    <a:pt x="610577" y="279400"/>
                  </a:lnTo>
                  <a:lnTo>
                    <a:pt x="613317" y="292100"/>
                  </a:lnTo>
                  <a:lnTo>
                    <a:pt x="620390" y="292100"/>
                  </a:lnTo>
                  <a:lnTo>
                    <a:pt x="618833" y="279400"/>
                  </a:lnTo>
                  <a:close/>
                </a:path>
                <a:path w="4252595" h="1739900">
                  <a:moveTo>
                    <a:pt x="635355" y="279400"/>
                  </a:moveTo>
                  <a:lnTo>
                    <a:pt x="626732" y="279400"/>
                  </a:lnTo>
                  <a:lnTo>
                    <a:pt x="631461" y="292100"/>
                  </a:lnTo>
                  <a:lnTo>
                    <a:pt x="635149" y="292100"/>
                  </a:lnTo>
                  <a:lnTo>
                    <a:pt x="635355" y="279400"/>
                  </a:lnTo>
                  <a:close/>
                </a:path>
                <a:path w="4252595" h="1739900">
                  <a:moveTo>
                    <a:pt x="711393" y="279400"/>
                  </a:moveTo>
                  <a:lnTo>
                    <a:pt x="637455" y="279400"/>
                  </a:lnTo>
                  <a:lnTo>
                    <a:pt x="635149" y="292100"/>
                  </a:lnTo>
                  <a:lnTo>
                    <a:pt x="720422" y="292100"/>
                  </a:lnTo>
                  <a:lnTo>
                    <a:pt x="713725" y="282042"/>
                  </a:lnTo>
                  <a:lnTo>
                    <a:pt x="711393" y="279400"/>
                  </a:lnTo>
                  <a:close/>
                </a:path>
                <a:path w="4252595" h="1739900">
                  <a:moveTo>
                    <a:pt x="726121" y="279400"/>
                  </a:moveTo>
                  <a:lnTo>
                    <a:pt x="711965" y="279400"/>
                  </a:lnTo>
                  <a:lnTo>
                    <a:pt x="713725" y="282042"/>
                  </a:lnTo>
                  <a:lnTo>
                    <a:pt x="722596" y="292100"/>
                  </a:lnTo>
                  <a:lnTo>
                    <a:pt x="723091" y="292100"/>
                  </a:lnTo>
                  <a:lnTo>
                    <a:pt x="726121" y="279400"/>
                  </a:lnTo>
                  <a:close/>
                </a:path>
                <a:path w="4252595" h="1739900">
                  <a:moveTo>
                    <a:pt x="738555" y="279400"/>
                  </a:moveTo>
                  <a:lnTo>
                    <a:pt x="726121" y="279400"/>
                  </a:lnTo>
                  <a:lnTo>
                    <a:pt x="726657" y="292100"/>
                  </a:lnTo>
                  <a:lnTo>
                    <a:pt x="751318" y="292100"/>
                  </a:lnTo>
                  <a:lnTo>
                    <a:pt x="738555" y="279400"/>
                  </a:lnTo>
                  <a:close/>
                </a:path>
                <a:path w="4252595" h="1739900">
                  <a:moveTo>
                    <a:pt x="711965" y="279400"/>
                  </a:moveTo>
                  <a:lnTo>
                    <a:pt x="711393" y="279400"/>
                  </a:lnTo>
                  <a:lnTo>
                    <a:pt x="713725" y="282042"/>
                  </a:lnTo>
                  <a:lnTo>
                    <a:pt x="711965" y="279400"/>
                  </a:lnTo>
                  <a:close/>
                </a:path>
                <a:path w="4252595" h="1739900">
                  <a:moveTo>
                    <a:pt x="573722" y="266700"/>
                  </a:moveTo>
                  <a:lnTo>
                    <a:pt x="578274" y="279400"/>
                  </a:lnTo>
                  <a:lnTo>
                    <a:pt x="578486" y="272037"/>
                  </a:lnTo>
                  <a:lnTo>
                    <a:pt x="573722" y="266700"/>
                  </a:lnTo>
                  <a:close/>
                </a:path>
                <a:path w="4252595" h="1739900">
                  <a:moveTo>
                    <a:pt x="590646" y="266700"/>
                  </a:moveTo>
                  <a:lnTo>
                    <a:pt x="578641" y="266700"/>
                  </a:lnTo>
                  <a:lnTo>
                    <a:pt x="578486" y="272037"/>
                  </a:lnTo>
                  <a:lnTo>
                    <a:pt x="585058" y="279400"/>
                  </a:lnTo>
                  <a:lnTo>
                    <a:pt x="596265" y="279400"/>
                  </a:lnTo>
                  <a:lnTo>
                    <a:pt x="590646" y="266700"/>
                  </a:lnTo>
                  <a:close/>
                </a:path>
                <a:path w="4252595" h="1739900">
                  <a:moveTo>
                    <a:pt x="692404" y="266700"/>
                  </a:moveTo>
                  <a:lnTo>
                    <a:pt x="610989" y="266700"/>
                  </a:lnTo>
                  <a:lnTo>
                    <a:pt x="627547" y="279400"/>
                  </a:lnTo>
                  <a:lnTo>
                    <a:pt x="692157" y="279400"/>
                  </a:lnTo>
                  <a:lnTo>
                    <a:pt x="692404" y="266700"/>
                  </a:lnTo>
                  <a:close/>
                </a:path>
                <a:path w="4252595" h="1739900">
                  <a:moveTo>
                    <a:pt x="572431" y="241300"/>
                  </a:moveTo>
                  <a:lnTo>
                    <a:pt x="547700" y="241300"/>
                  </a:lnTo>
                  <a:lnTo>
                    <a:pt x="552688" y="254000"/>
                  </a:lnTo>
                  <a:lnTo>
                    <a:pt x="554625" y="266700"/>
                  </a:lnTo>
                  <a:lnTo>
                    <a:pt x="559916" y="254000"/>
                  </a:lnTo>
                  <a:lnTo>
                    <a:pt x="576339" y="254000"/>
                  </a:lnTo>
                  <a:lnTo>
                    <a:pt x="572431" y="241300"/>
                  </a:lnTo>
                  <a:close/>
                </a:path>
                <a:path w="4252595" h="1739900">
                  <a:moveTo>
                    <a:pt x="653305" y="254000"/>
                  </a:moveTo>
                  <a:lnTo>
                    <a:pt x="574186" y="254000"/>
                  </a:lnTo>
                  <a:lnTo>
                    <a:pt x="573722" y="266700"/>
                  </a:lnTo>
                  <a:lnTo>
                    <a:pt x="657784" y="266700"/>
                  </a:lnTo>
                  <a:lnTo>
                    <a:pt x="653305" y="254000"/>
                  </a:lnTo>
                  <a:close/>
                </a:path>
                <a:path w="4252595" h="1739900">
                  <a:moveTo>
                    <a:pt x="681805" y="254000"/>
                  </a:moveTo>
                  <a:lnTo>
                    <a:pt x="659927" y="254000"/>
                  </a:lnTo>
                  <a:lnTo>
                    <a:pt x="657784" y="266700"/>
                  </a:lnTo>
                  <a:lnTo>
                    <a:pt x="694943" y="266700"/>
                  </a:lnTo>
                  <a:lnTo>
                    <a:pt x="681805" y="254000"/>
                  </a:lnTo>
                  <a:close/>
                </a:path>
                <a:path w="4252595" h="1739900">
                  <a:moveTo>
                    <a:pt x="513702" y="241300"/>
                  </a:moveTo>
                  <a:lnTo>
                    <a:pt x="511445" y="241300"/>
                  </a:lnTo>
                  <a:lnTo>
                    <a:pt x="505124" y="254000"/>
                  </a:lnTo>
                  <a:lnTo>
                    <a:pt x="513702" y="241300"/>
                  </a:lnTo>
                  <a:close/>
                </a:path>
                <a:path w="4252595" h="1739900">
                  <a:moveTo>
                    <a:pt x="547700" y="241300"/>
                  </a:moveTo>
                  <a:lnTo>
                    <a:pt x="515241" y="241300"/>
                  </a:lnTo>
                  <a:lnTo>
                    <a:pt x="525302" y="254000"/>
                  </a:lnTo>
                  <a:lnTo>
                    <a:pt x="533253" y="254000"/>
                  </a:lnTo>
                  <a:lnTo>
                    <a:pt x="547700" y="241300"/>
                  </a:lnTo>
                  <a:close/>
                </a:path>
                <a:path w="4252595" h="1739900">
                  <a:moveTo>
                    <a:pt x="633346" y="236979"/>
                  </a:moveTo>
                  <a:lnTo>
                    <a:pt x="633152" y="241300"/>
                  </a:lnTo>
                  <a:lnTo>
                    <a:pt x="579210" y="241300"/>
                  </a:lnTo>
                  <a:lnTo>
                    <a:pt x="592194" y="254000"/>
                  </a:lnTo>
                  <a:lnTo>
                    <a:pt x="652242" y="254000"/>
                  </a:lnTo>
                  <a:lnTo>
                    <a:pt x="639774" y="241300"/>
                  </a:lnTo>
                  <a:lnTo>
                    <a:pt x="633346" y="236979"/>
                  </a:lnTo>
                  <a:close/>
                </a:path>
                <a:path w="4252595" h="1739900">
                  <a:moveTo>
                    <a:pt x="602848" y="228600"/>
                  </a:moveTo>
                  <a:lnTo>
                    <a:pt x="496516" y="228600"/>
                  </a:lnTo>
                  <a:lnTo>
                    <a:pt x="502186" y="241300"/>
                  </a:lnTo>
                  <a:lnTo>
                    <a:pt x="611511" y="241300"/>
                  </a:lnTo>
                  <a:lnTo>
                    <a:pt x="602848" y="228600"/>
                  </a:lnTo>
                  <a:close/>
                </a:path>
                <a:path w="4252595" h="1739900">
                  <a:moveTo>
                    <a:pt x="620880" y="228600"/>
                  </a:moveTo>
                  <a:lnTo>
                    <a:pt x="617078" y="241300"/>
                  </a:lnTo>
                  <a:lnTo>
                    <a:pt x="633152" y="241300"/>
                  </a:lnTo>
                  <a:lnTo>
                    <a:pt x="633346" y="236979"/>
                  </a:lnTo>
                  <a:lnTo>
                    <a:pt x="620880" y="228600"/>
                  </a:lnTo>
                  <a:close/>
                </a:path>
                <a:path w="4252595" h="1739900">
                  <a:moveTo>
                    <a:pt x="452839" y="203200"/>
                  </a:moveTo>
                  <a:lnTo>
                    <a:pt x="444049" y="203200"/>
                  </a:lnTo>
                  <a:lnTo>
                    <a:pt x="449556" y="215900"/>
                  </a:lnTo>
                  <a:lnTo>
                    <a:pt x="448146" y="215900"/>
                  </a:lnTo>
                  <a:lnTo>
                    <a:pt x="454105" y="228600"/>
                  </a:lnTo>
                  <a:lnTo>
                    <a:pt x="452839" y="203200"/>
                  </a:lnTo>
                  <a:close/>
                </a:path>
                <a:path w="4252595" h="1739900">
                  <a:moveTo>
                    <a:pt x="507357" y="203200"/>
                  </a:moveTo>
                  <a:lnTo>
                    <a:pt x="452839" y="203200"/>
                  </a:lnTo>
                  <a:lnTo>
                    <a:pt x="461933" y="215900"/>
                  </a:lnTo>
                  <a:lnTo>
                    <a:pt x="474457" y="215900"/>
                  </a:lnTo>
                  <a:lnTo>
                    <a:pt x="483480" y="228600"/>
                  </a:lnTo>
                  <a:lnTo>
                    <a:pt x="496044" y="228600"/>
                  </a:lnTo>
                  <a:lnTo>
                    <a:pt x="499936" y="215900"/>
                  </a:lnTo>
                  <a:lnTo>
                    <a:pt x="507357" y="203200"/>
                  </a:lnTo>
                  <a:close/>
                </a:path>
                <a:path w="4252595" h="1739900">
                  <a:moveTo>
                    <a:pt x="485377" y="177800"/>
                  </a:moveTo>
                  <a:lnTo>
                    <a:pt x="394751" y="177800"/>
                  </a:lnTo>
                  <a:lnTo>
                    <a:pt x="386468" y="190500"/>
                  </a:lnTo>
                  <a:lnTo>
                    <a:pt x="407210" y="190500"/>
                  </a:lnTo>
                  <a:lnTo>
                    <a:pt x="424789" y="203200"/>
                  </a:lnTo>
                  <a:lnTo>
                    <a:pt x="507357" y="203200"/>
                  </a:lnTo>
                  <a:lnTo>
                    <a:pt x="499936" y="215900"/>
                  </a:lnTo>
                  <a:lnTo>
                    <a:pt x="496044" y="228600"/>
                  </a:lnTo>
                  <a:lnTo>
                    <a:pt x="497732" y="228600"/>
                  </a:lnTo>
                  <a:lnTo>
                    <a:pt x="503205" y="215900"/>
                  </a:lnTo>
                  <a:lnTo>
                    <a:pt x="500077" y="215900"/>
                  </a:lnTo>
                  <a:lnTo>
                    <a:pt x="508053" y="203200"/>
                  </a:lnTo>
                  <a:lnTo>
                    <a:pt x="509148" y="190500"/>
                  </a:lnTo>
                  <a:lnTo>
                    <a:pt x="485377" y="177800"/>
                  </a:lnTo>
                  <a:close/>
                </a:path>
                <a:path w="4252595" h="1739900">
                  <a:moveTo>
                    <a:pt x="580087" y="215900"/>
                  </a:moveTo>
                  <a:lnTo>
                    <a:pt x="503205" y="215900"/>
                  </a:lnTo>
                  <a:lnTo>
                    <a:pt x="497732" y="228600"/>
                  </a:lnTo>
                  <a:lnTo>
                    <a:pt x="584795" y="228600"/>
                  </a:lnTo>
                  <a:lnTo>
                    <a:pt x="580087" y="215900"/>
                  </a:lnTo>
                  <a:close/>
                </a:path>
                <a:path w="4252595" h="1739900">
                  <a:moveTo>
                    <a:pt x="439417" y="215839"/>
                  </a:moveTo>
                  <a:close/>
                </a:path>
                <a:path w="4252595" h="1739900">
                  <a:moveTo>
                    <a:pt x="511903" y="203200"/>
                  </a:moveTo>
                  <a:lnTo>
                    <a:pt x="508053" y="203200"/>
                  </a:lnTo>
                  <a:lnTo>
                    <a:pt x="500077" y="215900"/>
                  </a:lnTo>
                  <a:lnTo>
                    <a:pt x="512518" y="215900"/>
                  </a:lnTo>
                  <a:lnTo>
                    <a:pt x="511903" y="203200"/>
                  </a:lnTo>
                  <a:close/>
                </a:path>
                <a:path w="4252595" h="1739900">
                  <a:moveTo>
                    <a:pt x="526311" y="190500"/>
                  </a:moveTo>
                  <a:lnTo>
                    <a:pt x="518711" y="190500"/>
                  </a:lnTo>
                  <a:lnTo>
                    <a:pt x="512223" y="203200"/>
                  </a:lnTo>
                  <a:lnTo>
                    <a:pt x="516322" y="203200"/>
                  </a:lnTo>
                  <a:lnTo>
                    <a:pt x="512793" y="215900"/>
                  </a:lnTo>
                  <a:lnTo>
                    <a:pt x="536905" y="215900"/>
                  </a:lnTo>
                  <a:lnTo>
                    <a:pt x="525550" y="203200"/>
                  </a:lnTo>
                  <a:lnTo>
                    <a:pt x="526311" y="190500"/>
                  </a:lnTo>
                  <a:close/>
                </a:path>
                <a:path w="4252595" h="1739900">
                  <a:moveTo>
                    <a:pt x="546406" y="203200"/>
                  </a:moveTo>
                  <a:lnTo>
                    <a:pt x="540597" y="203200"/>
                  </a:lnTo>
                  <a:lnTo>
                    <a:pt x="536905" y="215900"/>
                  </a:lnTo>
                  <a:lnTo>
                    <a:pt x="559381" y="215900"/>
                  </a:lnTo>
                  <a:lnTo>
                    <a:pt x="546406" y="203200"/>
                  </a:lnTo>
                  <a:close/>
                </a:path>
                <a:path w="4252595" h="1739900">
                  <a:moveTo>
                    <a:pt x="439126" y="203200"/>
                  </a:moveTo>
                  <a:lnTo>
                    <a:pt x="424393" y="203200"/>
                  </a:lnTo>
                  <a:lnTo>
                    <a:pt x="439417" y="215839"/>
                  </a:lnTo>
                  <a:lnTo>
                    <a:pt x="439126" y="203200"/>
                  </a:lnTo>
                  <a:close/>
                </a:path>
                <a:path w="4252595" h="1739900">
                  <a:moveTo>
                    <a:pt x="391386" y="190500"/>
                  </a:moveTo>
                  <a:lnTo>
                    <a:pt x="386736" y="190500"/>
                  </a:lnTo>
                  <a:lnTo>
                    <a:pt x="386842" y="203200"/>
                  </a:lnTo>
                  <a:lnTo>
                    <a:pt x="390197" y="203200"/>
                  </a:lnTo>
                  <a:lnTo>
                    <a:pt x="391386" y="190500"/>
                  </a:lnTo>
                  <a:close/>
                </a:path>
                <a:path w="4252595" h="1739900">
                  <a:moveTo>
                    <a:pt x="407210" y="190500"/>
                  </a:moveTo>
                  <a:lnTo>
                    <a:pt x="402992" y="190500"/>
                  </a:lnTo>
                  <a:lnTo>
                    <a:pt x="403042" y="203200"/>
                  </a:lnTo>
                  <a:lnTo>
                    <a:pt x="415603" y="203200"/>
                  </a:lnTo>
                  <a:lnTo>
                    <a:pt x="407210" y="190500"/>
                  </a:lnTo>
                  <a:close/>
                </a:path>
                <a:path w="4252595" h="1739900">
                  <a:moveTo>
                    <a:pt x="376251" y="177800"/>
                  </a:moveTo>
                  <a:lnTo>
                    <a:pt x="372336" y="177800"/>
                  </a:lnTo>
                  <a:lnTo>
                    <a:pt x="378360" y="190500"/>
                  </a:lnTo>
                  <a:lnTo>
                    <a:pt x="383328" y="190500"/>
                  </a:lnTo>
                  <a:lnTo>
                    <a:pt x="376251" y="177800"/>
                  </a:lnTo>
                  <a:close/>
                </a:path>
                <a:path w="4252595" h="1739900">
                  <a:moveTo>
                    <a:pt x="328966" y="165100"/>
                  </a:moveTo>
                  <a:lnTo>
                    <a:pt x="320712" y="165100"/>
                  </a:lnTo>
                  <a:lnTo>
                    <a:pt x="326711" y="177800"/>
                  </a:lnTo>
                  <a:lnTo>
                    <a:pt x="328966" y="165100"/>
                  </a:lnTo>
                  <a:close/>
                </a:path>
                <a:path w="4252595" h="1739900">
                  <a:moveTo>
                    <a:pt x="371322" y="165100"/>
                  </a:moveTo>
                  <a:lnTo>
                    <a:pt x="359327" y="165100"/>
                  </a:lnTo>
                  <a:lnTo>
                    <a:pt x="359501" y="177800"/>
                  </a:lnTo>
                  <a:lnTo>
                    <a:pt x="365643" y="177800"/>
                  </a:lnTo>
                  <a:lnTo>
                    <a:pt x="371322" y="165100"/>
                  </a:lnTo>
                  <a:close/>
                </a:path>
                <a:path w="4252595" h="1739900">
                  <a:moveTo>
                    <a:pt x="377957" y="165100"/>
                  </a:moveTo>
                  <a:lnTo>
                    <a:pt x="371322" y="165100"/>
                  </a:lnTo>
                  <a:lnTo>
                    <a:pt x="373499" y="177800"/>
                  </a:lnTo>
                  <a:lnTo>
                    <a:pt x="385955" y="177800"/>
                  </a:lnTo>
                  <a:lnTo>
                    <a:pt x="377957" y="165100"/>
                  </a:lnTo>
                  <a:close/>
                </a:path>
                <a:path w="4252595" h="1739900">
                  <a:moveTo>
                    <a:pt x="459503" y="165100"/>
                  </a:moveTo>
                  <a:lnTo>
                    <a:pt x="391176" y="165100"/>
                  </a:lnTo>
                  <a:lnTo>
                    <a:pt x="396564" y="177800"/>
                  </a:lnTo>
                  <a:lnTo>
                    <a:pt x="469663" y="177800"/>
                  </a:lnTo>
                  <a:lnTo>
                    <a:pt x="459503" y="165100"/>
                  </a:lnTo>
                  <a:close/>
                </a:path>
                <a:path w="4252595" h="1739900">
                  <a:moveTo>
                    <a:pt x="326720" y="152400"/>
                  </a:moveTo>
                  <a:lnTo>
                    <a:pt x="303749" y="152400"/>
                  </a:lnTo>
                  <a:lnTo>
                    <a:pt x="304301" y="165100"/>
                  </a:lnTo>
                  <a:lnTo>
                    <a:pt x="318234" y="165100"/>
                  </a:lnTo>
                  <a:lnTo>
                    <a:pt x="326720" y="152400"/>
                  </a:lnTo>
                  <a:close/>
                </a:path>
                <a:path w="4252595" h="1739900">
                  <a:moveTo>
                    <a:pt x="422914" y="152400"/>
                  </a:moveTo>
                  <a:lnTo>
                    <a:pt x="326720" y="152400"/>
                  </a:lnTo>
                  <a:lnTo>
                    <a:pt x="329212" y="165100"/>
                  </a:lnTo>
                  <a:lnTo>
                    <a:pt x="426477" y="165100"/>
                  </a:lnTo>
                  <a:lnTo>
                    <a:pt x="422914" y="152400"/>
                  </a:lnTo>
                  <a:close/>
                </a:path>
                <a:path w="4252595" h="1739900">
                  <a:moveTo>
                    <a:pt x="442081" y="152400"/>
                  </a:moveTo>
                  <a:lnTo>
                    <a:pt x="433211" y="165100"/>
                  </a:lnTo>
                  <a:lnTo>
                    <a:pt x="440017" y="165100"/>
                  </a:lnTo>
                  <a:lnTo>
                    <a:pt x="442081" y="152400"/>
                  </a:lnTo>
                  <a:close/>
                </a:path>
                <a:path w="4252595" h="1739900">
                  <a:moveTo>
                    <a:pt x="271143" y="139700"/>
                  </a:moveTo>
                  <a:lnTo>
                    <a:pt x="260101" y="139700"/>
                  </a:lnTo>
                  <a:lnTo>
                    <a:pt x="261171" y="152400"/>
                  </a:lnTo>
                  <a:lnTo>
                    <a:pt x="271143" y="139700"/>
                  </a:lnTo>
                  <a:close/>
                </a:path>
                <a:path w="4252595" h="1739900">
                  <a:moveTo>
                    <a:pt x="290872" y="139700"/>
                  </a:moveTo>
                  <a:lnTo>
                    <a:pt x="276575" y="139700"/>
                  </a:lnTo>
                  <a:lnTo>
                    <a:pt x="282417" y="152400"/>
                  </a:lnTo>
                  <a:lnTo>
                    <a:pt x="285286" y="152400"/>
                  </a:lnTo>
                  <a:lnTo>
                    <a:pt x="291284" y="140877"/>
                  </a:lnTo>
                  <a:lnTo>
                    <a:pt x="290872" y="139700"/>
                  </a:lnTo>
                  <a:close/>
                </a:path>
                <a:path w="4252595" h="1739900">
                  <a:moveTo>
                    <a:pt x="294626" y="139700"/>
                  </a:moveTo>
                  <a:lnTo>
                    <a:pt x="291897" y="139700"/>
                  </a:lnTo>
                  <a:lnTo>
                    <a:pt x="291284" y="140877"/>
                  </a:lnTo>
                  <a:lnTo>
                    <a:pt x="295313" y="152400"/>
                  </a:lnTo>
                  <a:lnTo>
                    <a:pt x="298724" y="152400"/>
                  </a:lnTo>
                  <a:lnTo>
                    <a:pt x="294626" y="139700"/>
                  </a:lnTo>
                  <a:close/>
                </a:path>
                <a:path w="4252595" h="1739900">
                  <a:moveTo>
                    <a:pt x="306963" y="139700"/>
                  </a:moveTo>
                  <a:lnTo>
                    <a:pt x="299547" y="139700"/>
                  </a:lnTo>
                  <a:lnTo>
                    <a:pt x="300460" y="152400"/>
                  </a:lnTo>
                  <a:lnTo>
                    <a:pt x="307087" y="140930"/>
                  </a:lnTo>
                  <a:lnTo>
                    <a:pt x="306963" y="139700"/>
                  </a:lnTo>
                  <a:close/>
                </a:path>
                <a:path w="4252595" h="1739900">
                  <a:moveTo>
                    <a:pt x="314679" y="139700"/>
                  </a:moveTo>
                  <a:lnTo>
                    <a:pt x="307797" y="139700"/>
                  </a:lnTo>
                  <a:lnTo>
                    <a:pt x="307087" y="140930"/>
                  </a:lnTo>
                  <a:lnTo>
                    <a:pt x="308242" y="152400"/>
                  </a:lnTo>
                  <a:lnTo>
                    <a:pt x="311594" y="152400"/>
                  </a:lnTo>
                  <a:lnTo>
                    <a:pt x="314679" y="139700"/>
                  </a:lnTo>
                  <a:close/>
                </a:path>
                <a:path w="4252595" h="1739900">
                  <a:moveTo>
                    <a:pt x="384962" y="139700"/>
                  </a:moveTo>
                  <a:lnTo>
                    <a:pt x="318560" y="139700"/>
                  </a:lnTo>
                  <a:lnTo>
                    <a:pt x="315210" y="152400"/>
                  </a:lnTo>
                  <a:lnTo>
                    <a:pt x="392361" y="152400"/>
                  </a:lnTo>
                  <a:lnTo>
                    <a:pt x="384962" y="139700"/>
                  </a:lnTo>
                  <a:close/>
                </a:path>
                <a:path w="4252595" h="1739900">
                  <a:moveTo>
                    <a:pt x="338857" y="114300"/>
                  </a:moveTo>
                  <a:lnTo>
                    <a:pt x="340064" y="127000"/>
                  </a:lnTo>
                  <a:lnTo>
                    <a:pt x="254122" y="127000"/>
                  </a:lnTo>
                  <a:lnTo>
                    <a:pt x="254633" y="139700"/>
                  </a:lnTo>
                  <a:lnTo>
                    <a:pt x="380199" y="139700"/>
                  </a:lnTo>
                  <a:lnTo>
                    <a:pt x="363349" y="127000"/>
                  </a:lnTo>
                  <a:lnTo>
                    <a:pt x="338857" y="114300"/>
                  </a:lnTo>
                  <a:close/>
                </a:path>
                <a:path w="4252595" h="1739900">
                  <a:moveTo>
                    <a:pt x="290325" y="114300"/>
                  </a:moveTo>
                  <a:lnTo>
                    <a:pt x="216647" y="114300"/>
                  </a:lnTo>
                  <a:lnTo>
                    <a:pt x="222015" y="127000"/>
                  </a:lnTo>
                  <a:lnTo>
                    <a:pt x="291992" y="127000"/>
                  </a:lnTo>
                  <a:lnTo>
                    <a:pt x="290325" y="114300"/>
                  </a:lnTo>
                  <a:close/>
                </a:path>
                <a:path w="4252595" h="1739900">
                  <a:moveTo>
                    <a:pt x="322536" y="114300"/>
                  </a:moveTo>
                  <a:lnTo>
                    <a:pt x="290325" y="114300"/>
                  </a:lnTo>
                  <a:lnTo>
                    <a:pt x="296041" y="127000"/>
                  </a:lnTo>
                  <a:lnTo>
                    <a:pt x="328385" y="127000"/>
                  </a:lnTo>
                  <a:lnTo>
                    <a:pt x="322536" y="114300"/>
                  </a:lnTo>
                  <a:close/>
                </a:path>
                <a:path w="4252595" h="1739900">
                  <a:moveTo>
                    <a:pt x="188949" y="101600"/>
                  </a:moveTo>
                  <a:lnTo>
                    <a:pt x="187208" y="101600"/>
                  </a:lnTo>
                  <a:lnTo>
                    <a:pt x="181106" y="114300"/>
                  </a:lnTo>
                  <a:lnTo>
                    <a:pt x="186007" y="114300"/>
                  </a:lnTo>
                  <a:lnTo>
                    <a:pt x="188949" y="101600"/>
                  </a:lnTo>
                  <a:close/>
                </a:path>
                <a:path w="4252595" h="1739900">
                  <a:moveTo>
                    <a:pt x="307474" y="101600"/>
                  </a:moveTo>
                  <a:lnTo>
                    <a:pt x="195980" y="101600"/>
                  </a:lnTo>
                  <a:lnTo>
                    <a:pt x="191675" y="114300"/>
                  </a:lnTo>
                  <a:lnTo>
                    <a:pt x="328975" y="114300"/>
                  </a:lnTo>
                  <a:lnTo>
                    <a:pt x="307474" y="101600"/>
                  </a:lnTo>
                  <a:close/>
                </a:path>
                <a:path w="4252595" h="1739900">
                  <a:moveTo>
                    <a:pt x="167173" y="88900"/>
                  </a:moveTo>
                  <a:lnTo>
                    <a:pt x="154963" y="88900"/>
                  </a:lnTo>
                  <a:lnTo>
                    <a:pt x="155042" y="101600"/>
                  </a:lnTo>
                  <a:lnTo>
                    <a:pt x="162781" y="101600"/>
                  </a:lnTo>
                  <a:lnTo>
                    <a:pt x="167173" y="88900"/>
                  </a:lnTo>
                  <a:close/>
                </a:path>
                <a:path w="4252595" h="1739900">
                  <a:moveTo>
                    <a:pt x="267623" y="88900"/>
                  </a:moveTo>
                  <a:lnTo>
                    <a:pt x="168994" y="88900"/>
                  </a:lnTo>
                  <a:lnTo>
                    <a:pt x="162781" y="101600"/>
                  </a:lnTo>
                  <a:lnTo>
                    <a:pt x="269839" y="101600"/>
                  </a:lnTo>
                  <a:lnTo>
                    <a:pt x="267623" y="88900"/>
                  </a:lnTo>
                  <a:close/>
                </a:path>
                <a:path w="4252595" h="1739900">
                  <a:moveTo>
                    <a:pt x="300246" y="88900"/>
                  </a:moveTo>
                  <a:lnTo>
                    <a:pt x="289675" y="101600"/>
                  </a:lnTo>
                  <a:lnTo>
                    <a:pt x="300222" y="101600"/>
                  </a:lnTo>
                  <a:lnTo>
                    <a:pt x="300246" y="88900"/>
                  </a:lnTo>
                  <a:close/>
                </a:path>
                <a:path w="4252595" h="1739900">
                  <a:moveTo>
                    <a:pt x="224142" y="76200"/>
                  </a:moveTo>
                  <a:lnTo>
                    <a:pt x="133065" y="76200"/>
                  </a:lnTo>
                  <a:lnTo>
                    <a:pt x="127199" y="88900"/>
                  </a:lnTo>
                  <a:lnTo>
                    <a:pt x="234983" y="88900"/>
                  </a:lnTo>
                  <a:lnTo>
                    <a:pt x="224142" y="76200"/>
                  </a:lnTo>
                  <a:close/>
                </a:path>
                <a:path w="4252595" h="1739900">
                  <a:moveTo>
                    <a:pt x="91156" y="63500"/>
                  </a:moveTo>
                  <a:lnTo>
                    <a:pt x="64334" y="63500"/>
                  </a:lnTo>
                  <a:lnTo>
                    <a:pt x="75365" y="76200"/>
                  </a:lnTo>
                  <a:lnTo>
                    <a:pt x="85168" y="76200"/>
                  </a:lnTo>
                  <a:lnTo>
                    <a:pt x="92684" y="65436"/>
                  </a:lnTo>
                  <a:lnTo>
                    <a:pt x="91156" y="63500"/>
                  </a:lnTo>
                  <a:close/>
                </a:path>
                <a:path w="4252595" h="1739900">
                  <a:moveTo>
                    <a:pt x="196430" y="63500"/>
                  </a:moveTo>
                  <a:lnTo>
                    <a:pt x="94036" y="63500"/>
                  </a:lnTo>
                  <a:lnTo>
                    <a:pt x="92684" y="65436"/>
                  </a:lnTo>
                  <a:lnTo>
                    <a:pt x="101172" y="76200"/>
                  </a:lnTo>
                  <a:lnTo>
                    <a:pt x="200406" y="76200"/>
                  </a:lnTo>
                  <a:lnTo>
                    <a:pt x="196430" y="63500"/>
                  </a:lnTo>
                  <a:close/>
                </a:path>
                <a:path w="4252595" h="1739900">
                  <a:moveTo>
                    <a:pt x="149423" y="38100"/>
                  </a:moveTo>
                  <a:lnTo>
                    <a:pt x="137743" y="50800"/>
                  </a:lnTo>
                  <a:lnTo>
                    <a:pt x="92483" y="50800"/>
                  </a:lnTo>
                  <a:lnTo>
                    <a:pt x="91156" y="63500"/>
                  </a:lnTo>
                  <a:lnTo>
                    <a:pt x="92684" y="65436"/>
                  </a:lnTo>
                  <a:lnTo>
                    <a:pt x="94036" y="63500"/>
                  </a:lnTo>
                  <a:lnTo>
                    <a:pt x="155350" y="63500"/>
                  </a:lnTo>
                  <a:lnTo>
                    <a:pt x="153134" y="50800"/>
                  </a:lnTo>
                  <a:lnTo>
                    <a:pt x="149423" y="38100"/>
                  </a:lnTo>
                  <a:close/>
                </a:path>
                <a:path w="4252595" h="1739900">
                  <a:moveTo>
                    <a:pt x="63638" y="50800"/>
                  </a:moveTo>
                  <a:lnTo>
                    <a:pt x="47048" y="50800"/>
                  </a:lnTo>
                  <a:lnTo>
                    <a:pt x="44630" y="63500"/>
                  </a:lnTo>
                  <a:lnTo>
                    <a:pt x="59755" y="63500"/>
                  </a:lnTo>
                  <a:lnTo>
                    <a:pt x="63638" y="50800"/>
                  </a:lnTo>
                  <a:close/>
                </a:path>
                <a:path w="4252595" h="1739900">
                  <a:moveTo>
                    <a:pt x="83128" y="50800"/>
                  </a:moveTo>
                  <a:lnTo>
                    <a:pt x="63638" y="50800"/>
                  </a:lnTo>
                  <a:lnTo>
                    <a:pt x="66149" y="63500"/>
                  </a:lnTo>
                  <a:lnTo>
                    <a:pt x="84045" y="63500"/>
                  </a:lnTo>
                  <a:lnTo>
                    <a:pt x="83128" y="50800"/>
                  </a:lnTo>
                  <a:close/>
                </a:path>
                <a:path w="4252595" h="1739900">
                  <a:moveTo>
                    <a:pt x="166920" y="50800"/>
                  </a:moveTo>
                  <a:lnTo>
                    <a:pt x="162543" y="50800"/>
                  </a:lnTo>
                  <a:lnTo>
                    <a:pt x="155350" y="63500"/>
                  </a:lnTo>
                  <a:lnTo>
                    <a:pt x="167133" y="63500"/>
                  </a:lnTo>
                  <a:lnTo>
                    <a:pt x="166920" y="50800"/>
                  </a:lnTo>
                  <a:close/>
                </a:path>
                <a:path w="4252595" h="1739900">
                  <a:moveTo>
                    <a:pt x="177938" y="50800"/>
                  </a:moveTo>
                  <a:lnTo>
                    <a:pt x="166920" y="50800"/>
                  </a:lnTo>
                  <a:lnTo>
                    <a:pt x="170361" y="63500"/>
                  </a:lnTo>
                  <a:lnTo>
                    <a:pt x="179591" y="63500"/>
                  </a:lnTo>
                  <a:lnTo>
                    <a:pt x="177938" y="50800"/>
                  </a:lnTo>
                  <a:close/>
                </a:path>
                <a:path w="4252595" h="1739900">
                  <a:moveTo>
                    <a:pt x="34585" y="38100"/>
                  </a:moveTo>
                  <a:lnTo>
                    <a:pt x="0" y="38100"/>
                  </a:lnTo>
                  <a:lnTo>
                    <a:pt x="8686" y="50800"/>
                  </a:lnTo>
                  <a:lnTo>
                    <a:pt x="30684" y="50800"/>
                  </a:lnTo>
                  <a:lnTo>
                    <a:pt x="34585" y="38100"/>
                  </a:lnTo>
                  <a:close/>
                </a:path>
                <a:path w="4252595" h="1739900">
                  <a:moveTo>
                    <a:pt x="51331" y="38100"/>
                  </a:moveTo>
                  <a:lnTo>
                    <a:pt x="42472" y="38100"/>
                  </a:lnTo>
                  <a:lnTo>
                    <a:pt x="55977" y="50800"/>
                  </a:lnTo>
                  <a:lnTo>
                    <a:pt x="58793" y="50800"/>
                  </a:lnTo>
                  <a:lnTo>
                    <a:pt x="51331" y="38100"/>
                  </a:lnTo>
                  <a:close/>
                </a:path>
                <a:path w="4252595" h="1739900">
                  <a:moveTo>
                    <a:pt x="63869" y="38100"/>
                  </a:moveTo>
                  <a:lnTo>
                    <a:pt x="60977" y="38100"/>
                  </a:lnTo>
                  <a:lnTo>
                    <a:pt x="63988" y="50800"/>
                  </a:lnTo>
                  <a:lnTo>
                    <a:pt x="73719" y="50800"/>
                  </a:lnTo>
                  <a:lnTo>
                    <a:pt x="63869" y="38100"/>
                  </a:lnTo>
                  <a:close/>
                </a:path>
                <a:path w="4252595" h="1739900">
                  <a:moveTo>
                    <a:pt x="65841" y="38100"/>
                  </a:moveTo>
                  <a:lnTo>
                    <a:pt x="63869" y="38100"/>
                  </a:lnTo>
                  <a:lnTo>
                    <a:pt x="73719" y="50800"/>
                  </a:lnTo>
                  <a:lnTo>
                    <a:pt x="65841" y="38100"/>
                  </a:lnTo>
                  <a:close/>
                </a:path>
                <a:path w="4252595" h="1739900">
                  <a:moveTo>
                    <a:pt x="85878" y="38100"/>
                  </a:moveTo>
                  <a:lnTo>
                    <a:pt x="65841" y="38100"/>
                  </a:lnTo>
                  <a:lnTo>
                    <a:pt x="73719" y="50800"/>
                  </a:lnTo>
                  <a:lnTo>
                    <a:pt x="82884" y="50800"/>
                  </a:lnTo>
                  <a:lnTo>
                    <a:pt x="85878" y="38100"/>
                  </a:lnTo>
                  <a:close/>
                </a:path>
                <a:path w="4252595" h="1739900">
                  <a:moveTo>
                    <a:pt x="94649" y="47499"/>
                  </a:moveTo>
                  <a:lnTo>
                    <a:pt x="94904" y="50800"/>
                  </a:lnTo>
                  <a:lnTo>
                    <a:pt x="97729" y="50800"/>
                  </a:lnTo>
                  <a:lnTo>
                    <a:pt x="94649" y="47499"/>
                  </a:lnTo>
                  <a:close/>
                </a:path>
                <a:path w="4252595" h="1739900">
                  <a:moveTo>
                    <a:pt x="94032" y="39518"/>
                  </a:moveTo>
                  <a:lnTo>
                    <a:pt x="94649" y="47499"/>
                  </a:lnTo>
                  <a:lnTo>
                    <a:pt x="97729" y="50800"/>
                  </a:lnTo>
                  <a:lnTo>
                    <a:pt x="102102" y="50800"/>
                  </a:lnTo>
                  <a:lnTo>
                    <a:pt x="94032" y="39518"/>
                  </a:lnTo>
                  <a:close/>
                </a:path>
                <a:path w="4252595" h="1739900">
                  <a:moveTo>
                    <a:pt x="113472" y="38100"/>
                  </a:moveTo>
                  <a:lnTo>
                    <a:pt x="93923" y="38100"/>
                  </a:lnTo>
                  <a:lnTo>
                    <a:pt x="94032" y="39518"/>
                  </a:lnTo>
                  <a:lnTo>
                    <a:pt x="102102" y="50800"/>
                  </a:lnTo>
                  <a:lnTo>
                    <a:pt x="113948" y="50800"/>
                  </a:lnTo>
                  <a:lnTo>
                    <a:pt x="113472" y="38100"/>
                  </a:lnTo>
                  <a:close/>
                </a:path>
                <a:path w="4252595" h="1739900">
                  <a:moveTo>
                    <a:pt x="126336" y="38100"/>
                  </a:moveTo>
                  <a:lnTo>
                    <a:pt x="113472" y="38100"/>
                  </a:lnTo>
                  <a:lnTo>
                    <a:pt x="113948" y="50800"/>
                  </a:lnTo>
                  <a:lnTo>
                    <a:pt x="130104" y="50800"/>
                  </a:lnTo>
                  <a:lnTo>
                    <a:pt x="126336" y="38100"/>
                  </a:lnTo>
                  <a:close/>
                </a:path>
                <a:path w="4252595" h="1739900">
                  <a:moveTo>
                    <a:pt x="93017" y="38100"/>
                  </a:moveTo>
                  <a:lnTo>
                    <a:pt x="85878" y="38100"/>
                  </a:lnTo>
                  <a:lnTo>
                    <a:pt x="94649" y="47499"/>
                  </a:lnTo>
                  <a:lnTo>
                    <a:pt x="94032" y="39518"/>
                  </a:lnTo>
                  <a:lnTo>
                    <a:pt x="93017" y="38100"/>
                  </a:lnTo>
                  <a:close/>
                </a:path>
                <a:path w="4252595" h="1739900">
                  <a:moveTo>
                    <a:pt x="53097" y="25400"/>
                  </a:moveTo>
                  <a:lnTo>
                    <a:pt x="167" y="25400"/>
                  </a:lnTo>
                  <a:lnTo>
                    <a:pt x="7552" y="38100"/>
                  </a:lnTo>
                  <a:lnTo>
                    <a:pt x="53355" y="38100"/>
                  </a:lnTo>
                  <a:lnTo>
                    <a:pt x="53097" y="25400"/>
                  </a:lnTo>
                  <a:close/>
                </a:path>
                <a:path w="4252595" h="1739900">
                  <a:moveTo>
                    <a:pt x="108497" y="25400"/>
                  </a:moveTo>
                  <a:lnTo>
                    <a:pt x="58456" y="25400"/>
                  </a:lnTo>
                  <a:lnTo>
                    <a:pt x="57427" y="38100"/>
                  </a:lnTo>
                  <a:lnTo>
                    <a:pt x="111324" y="38100"/>
                  </a:lnTo>
                  <a:lnTo>
                    <a:pt x="108497" y="25400"/>
                  </a:lnTo>
                  <a:close/>
                </a:path>
                <a:path w="4252595" h="1739900">
                  <a:moveTo>
                    <a:pt x="70205" y="12700"/>
                  </a:moveTo>
                  <a:lnTo>
                    <a:pt x="7887" y="12700"/>
                  </a:lnTo>
                  <a:lnTo>
                    <a:pt x="15899" y="25400"/>
                  </a:lnTo>
                  <a:lnTo>
                    <a:pt x="65143" y="25400"/>
                  </a:lnTo>
                  <a:lnTo>
                    <a:pt x="70205" y="12700"/>
                  </a:lnTo>
                  <a:close/>
                </a:path>
                <a:path w="4252595" h="1739900">
                  <a:moveTo>
                    <a:pt x="96009" y="12700"/>
                  </a:moveTo>
                  <a:lnTo>
                    <a:pt x="89721" y="12700"/>
                  </a:lnTo>
                  <a:lnTo>
                    <a:pt x="88127" y="25400"/>
                  </a:lnTo>
                  <a:lnTo>
                    <a:pt x="96009" y="12700"/>
                  </a:lnTo>
                  <a:close/>
                </a:path>
                <a:path w="4252595" h="1739900">
                  <a:moveTo>
                    <a:pt x="52419" y="0"/>
                  </a:moveTo>
                  <a:lnTo>
                    <a:pt x="12209" y="0"/>
                  </a:lnTo>
                  <a:lnTo>
                    <a:pt x="10469" y="12700"/>
                  </a:lnTo>
                  <a:lnTo>
                    <a:pt x="58938" y="12700"/>
                  </a:lnTo>
                  <a:lnTo>
                    <a:pt x="5241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8433" y="7652504"/>
              <a:ext cx="268860" cy="279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9439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10" dirty="0">
                <a:latin typeface="Book Antiqua"/>
                <a:cs typeface="Book Antiqua"/>
              </a:rPr>
              <a:t>Many-</a:t>
            </a:r>
            <a:r>
              <a:rPr sz="6500" spc="-135" dirty="0">
                <a:latin typeface="Book Antiqua"/>
                <a:cs typeface="Book Antiqua"/>
              </a:rPr>
              <a:t>to-</a:t>
            </a:r>
            <a:r>
              <a:rPr sz="6500" spc="-220" dirty="0">
                <a:latin typeface="Book Antiqua"/>
                <a:cs typeface="Book Antiqua"/>
              </a:rPr>
              <a:t>Many</a:t>
            </a:r>
            <a:r>
              <a:rPr sz="6500" spc="-140" dirty="0">
                <a:latin typeface="Book Antiqua"/>
                <a:cs typeface="Book Antiqua"/>
              </a:rPr>
              <a:t> </a:t>
            </a:r>
            <a:r>
              <a:rPr sz="6500" spc="-265" dirty="0">
                <a:latin typeface="Book Antiqua"/>
                <a:cs typeface="Book Antiqua"/>
              </a:rPr>
              <a:t>Mapping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805" y="2050064"/>
            <a:ext cx="868108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course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have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many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students</a:t>
            </a:r>
            <a:endParaRPr sz="4250">
              <a:latin typeface="Book Antiqua"/>
              <a:cs typeface="Book Antiqua"/>
            </a:endParaRPr>
          </a:p>
          <a:p>
            <a:pPr marL="5905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student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have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many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courses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97717" y="463046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3"/>
                </a:lnTo>
                <a:lnTo>
                  <a:pt x="793" y="377231"/>
                </a:lnTo>
                <a:lnTo>
                  <a:pt x="0" y="433674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6"/>
                </a:lnTo>
                <a:lnTo>
                  <a:pt x="328258" y="1174222"/>
                </a:lnTo>
                <a:lnTo>
                  <a:pt x="377116" y="1176376"/>
                </a:lnTo>
                <a:lnTo>
                  <a:pt x="433560" y="1177170"/>
                </a:lnTo>
                <a:lnTo>
                  <a:pt x="499672" y="1177283"/>
                </a:lnTo>
                <a:lnTo>
                  <a:pt x="2961231" y="1177283"/>
                </a:lnTo>
                <a:lnTo>
                  <a:pt x="3028278" y="1177170"/>
                </a:lnTo>
                <a:lnTo>
                  <a:pt x="3085348" y="1176376"/>
                </a:lnTo>
                <a:lnTo>
                  <a:pt x="3134586" y="1174222"/>
                </a:lnTo>
                <a:lnTo>
                  <a:pt x="3178139" y="1170026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19"/>
                </a:lnTo>
                <a:lnTo>
                  <a:pt x="3449065" y="932198"/>
                </a:lnTo>
                <a:lnTo>
                  <a:pt x="3455987" y="892184"/>
                </a:lnTo>
                <a:lnTo>
                  <a:pt x="3460175" y="848909"/>
                </a:lnTo>
                <a:lnTo>
                  <a:pt x="3462329" y="800051"/>
                </a:lnTo>
                <a:lnTo>
                  <a:pt x="3463123" y="743608"/>
                </a:lnTo>
                <a:lnTo>
                  <a:pt x="3463105" y="433674"/>
                </a:lnTo>
                <a:lnTo>
                  <a:pt x="3462329" y="377889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41334" y="4835319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97717" y="589479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6"/>
                </a:lnTo>
                <a:lnTo>
                  <a:pt x="328258" y="1174222"/>
                </a:lnTo>
                <a:lnTo>
                  <a:pt x="377116" y="1176376"/>
                </a:lnTo>
                <a:lnTo>
                  <a:pt x="433560" y="1177170"/>
                </a:lnTo>
                <a:lnTo>
                  <a:pt x="499672" y="1177283"/>
                </a:lnTo>
                <a:lnTo>
                  <a:pt x="2961231" y="1177283"/>
                </a:lnTo>
                <a:lnTo>
                  <a:pt x="3028278" y="1177170"/>
                </a:lnTo>
                <a:lnTo>
                  <a:pt x="3085348" y="1176376"/>
                </a:lnTo>
                <a:lnTo>
                  <a:pt x="3134586" y="1174222"/>
                </a:lnTo>
                <a:lnTo>
                  <a:pt x="3178139" y="1170026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19"/>
                </a:lnTo>
                <a:lnTo>
                  <a:pt x="3449065" y="932198"/>
                </a:lnTo>
                <a:lnTo>
                  <a:pt x="3455987" y="892184"/>
                </a:lnTo>
                <a:lnTo>
                  <a:pt x="3460175" y="848909"/>
                </a:lnTo>
                <a:lnTo>
                  <a:pt x="3462329" y="800051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41334" y="6102296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997717" y="7178382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641334" y="7390216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997717" y="844271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641334" y="8646722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89585" y="4741636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1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6" y="7256"/>
                </a:lnTo>
                <a:lnTo>
                  <a:pt x="244972" y="14173"/>
                </a:lnTo>
                <a:lnTo>
                  <a:pt x="206350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9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3" y="932209"/>
                </a:lnTo>
                <a:lnTo>
                  <a:pt x="24379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7"/>
                </a:lnTo>
                <a:lnTo>
                  <a:pt x="328261" y="1174223"/>
                </a:lnTo>
                <a:lnTo>
                  <a:pt x="377119" y="1176377"/>
                </a:lnTo>
                <a:lnTo>
                  <a:pt x="433562" y="1177171"/>
                </a:lnTo>
                <a:lnTo>
                  <a:pt x="499676" y="1177284"/>
                </a:lnTo>
                <a:lnTo>
                  <a:pt x="2961229" y="1177284"/>
                </a:lnTo>
                <a:lnTo>
                  <a:pt x="3028279" y="1177171"/>
                </a:lnTo>
                <a:lnTo>
                  <a:pt x="3085350" y="1176377"/>
                </a:lnTo>
                <a:lnTo>
                  <a:pt x="3134589" y="1174223"/>
                </a:lnTo>
                <a:lnTo>
                  <a:pt x="3178141" y="1170027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2" y="1130165"/>
                </a:lnTo>
                <a:lnTo>
                  <a:pt x="3348501" y="1099796"/>
                </a:lnTo>
                <a:lnTo>
                  <a:pt x="3385754" y="1062543"/>
                </a:lnTo>
                <a:lnTo>
                  <a:pt x="3416123" y="1019265"/>
                </a:lnTo>
                <a:lnTo>
                  <a:pt x="3438749" y="970820"/>
                </a:lnTo>
                <a:lnTo>
                  <a:pt x="3449069" y="932198"/>
                </a:lnTo>
                <a:lnTo>
                  <a:pt x="3455992" y="892185"/>
                </a:lnTo>
                <a:lnTo>
                  <a:pt x="3460179" y="848910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9" y="206463"/>
                </a:lnTo>
                <a:lnTo>
                  <a:pt x="3416123" y="158018"/>
                </a:lnTo>
                <a:lnTo>
                  <a:pt x="3385754" y="114739"/>
                </a:lnTo>
                <a:lnTo>
                  <a:pt x="3348501" y="77486"/>
                </a:lnTo>
                <a:lnTo>
                  <a:pt x="3305222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4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5" y="113"/>
                </a:lnTo>
                <a:lnTo>
                  <a:pt x="2963451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20697" y="4950499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0829" y="600596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7" y="0"/>
                </a:lnTo>
                <a:lnTo>
                  <a:pt x="434847" y="113"/>
                </a:lnTo>
                <a:lnTo>
                  <a:pt x="377776" y="907"/>
                </a:lnTo>
                <a:lnTo>
                  <a:pt x="328538" y="3061"/>
                </a:lnTo>
                <a:lnTo>
                  <a:pt x="284985" y="7256"/>
                </a:lnTo>
                <a:lnTo>
                  <a:pt x="244971" y="14173"/>
                </a:lnTo>
                <a:lnTo>
                  <a:pt x="206350" y="24491"/>
                </a:lnTo>
                <a:lnTo>
                  <a:pt x="157904" y="47117"/>
                </a:lnTo>
                <a:lnTo>
                  <a:pt x="114626" y="77486"/>
                </a:lnTo>
                <a:lnTo>
                  <a:pt x="77373" y="114739"/>
                </a:lnTo>
                <a:lnTo>
                  <a:pt x="47004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4" y="1019265"/>
                </a:lnTo>
                <a:lnTo>
                  <a:pt x="77373" y="1062543"/>
                </a:lnTo>
                <a:lnTo>
                  <a:pt x="114626" y="1099796"/>
                </a:lnTo>
                <a:lnTo>
                  <a:pt x="157904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6"/>
                </a:lnTo>
                <a:lnTo>
                  <a:pt x="328260" y="1174222"/>
                </a:lnTo>
                <a:lnTo>
                  <a:pt x="377118" y="1176376"/>
                </a:lnTo>
                <a:lnTo>
                  <a:pt x="433561" y="1177170"/>
                </a:lnTo>
                <a:lnTo>
                  <a:pt x="499675" y="1177283"/>
                </a:lnTo>
                <a:lnTo>
                  <a:pt x="2961228" y="1177283"/>
                </a:lnTo>
                <a:lnTo>
                  <a:pt x="3028279" y="1177170"/>
                </a:lnTo>
                <a:lnTo>
                  <a:pt x="3085350" y="1176376"/>
                </a:lnTo>
                <a:lnTo>
                  <a:pt x="3134588" y="1174222"/>
                </a:lnTo>
                <a:lnTo>
                  <a:pt x="3178141" y="1170026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1" y="1130165"/>
                </a:lnTo>
                <a:lnTo>
                  <a:pt x="3348500" y="1099796"/>
                </a:lnTo>
                <a:lnTo>
                  <a:pt x="3385753" y="1062543"/>
                </a:lnTo>
                <a:lnTo>
                  <a:pt x="3416122" y="1019265"/>
                </a:lnTo>
                <a:lnTo>
                  <a:pt x="3438748" y="970819"/>
                </a:lnTo>
                <a:lnTo>
                  <a:pt x="3449068" y="932198"/>
                </a:lnTo>
                <a:lnTo>
                  <a:pt x="3455991" y="892184"/>
                </a:lnTo>
                <a:lnTo>
                  <a:pt x="3460179" y="848909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8" y="206463"/>
                </a:lnTo>
                <a:lnTo>
                  <a:pt x="3416122" y="158018"/>
                </a:lnTo>
                <a:lnTo>
                  <a:pt x="3385753" y="114739"/>
                </a:lnTo>
                <a:lnTo>
                  <a:pt x="3348500" y="77486"/>
                </a:lnTo>
                <a:lnTo>
                  <a:pt x="3305221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3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4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04960" y="6217476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67599" y="7289551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5" y="7257"/>
                </a:lnTo>
                <a:lnTo>
                  <a:pt x="244971" y="14173"/>
                </a:lnTo>
                <a:lnTo>
                  <a:pt x="206350" y="24492"/>
                </a:lnTo>
                <a:lnTo>
                  <a:pt x="157904" y="47118"/>
                </a:lnTo>
                <a:lnTo>
                  <a:pt x="114626" y="77487"/>
                </a:lnTo>
                <a:lnTo>
                  <a:pt x="77373" y="114740"/>
                </a:lnTo>
                <a:lnTo>
                  <a:pt x="47004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4" y="1019266"/>
                </a:lnTo>
                <a:lnTo>
                  <a:pt x="77373" y="1062544"/>
                </a:lnTo>
                <a:lnTo>
                  <a:pt x="114626" y="1099797"/>
                </a:lnTo>
                <a:lnTo>
                  <a:pt x="157904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7"/>
                </a:lnTo>
                <a:lnTo>
                  <a:pt x="328260" y="1174223"/>
                </a:lnTo>
                <a:lnTo>
                  <a:pt x="377118" y="1176377"/>
                </a:lnTo>
                <a:lnTo>
                  <a:pt x="433562" y="1177171"/>
                </a:lnTo>
                <a:lnTo>
                  <a:pt x="499676" y="1177284"/>
                </a:lnTo>
                <a:lnTo>
                  <a:pt x="2961228" y="1177284"/>
                </a:lnTo>
                <a:lnTo>
                  <a:pt x="3028279" y="1177171"/>
                </a:lnTo>
                <a:lnTo>
                  <a:pt x="3085350" y="1176377"/>
                </a:lnTo>
                <a:lnTo>
                  <a:pt x="3134588" y="1174223"/>
                </a:lnTo>
                <a:lnTo>
                  <a:pt x="3178141" y="1170027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2" y="1130165"/>
                </a:lnTo>
                <a:lnTo>
                  <a:pt x="3348500" y="1099797"/>
                </a:lnTo>
                <a:lnTo>
                  <a:pt x="3385753" y="1062544"/>
                </a:lnTo>
                <a:lnTo>
                  <a:pt x="3416122" y="1019266"/>
                </a:lnTo>
                <a:lnTo>
                  <a:pt x="3438748" y="970820"/>
                </a:lnTo>
                <a:lnTo>
                  <a:pt x="3449068" y="932198"/>
                </a:lnTo>
                <a:lnTo>
                  <a:pt x="3455991" y="892185"/>
                </a:lnTo>
                <a:lnTo>
                  <a:pt x="3460179" y="848910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8" y="206463"/>
                </a:lnTo>
                <a:lnTo>
                  <a:pt x="3416122" y="158018"/>
                </a:lnTo>
                <a:lnTo>
                  <a:pt x="3385753" y="114740"/>
                </a:lnTo>
                <a:lnTo>
                  <a:pt x="3348500" y="77487"/>
                </a:lnTo>
                <a:lnTo>
                  <a:pt x="3305222" y="47118"/>
                </a:lnTo>
                <a:lnTo>
                  <a:pt x="3256776" y="24492"/>
                </a:lnTo>
                <a:lnTo>
                  <a:pt x="3218165" y="14173"/>
                </a:lnTo>
                <a:lnTo>
                  <a:pt x="3178224" y="7257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4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1304" y="7494924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8842" y="7752491"/>
            <a:ext cx="8177073" cy="197867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285568" y="8761901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6475" y="5073517"/>
            <a:ext cx="5597637" cy="29235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477873" y="5527749"/>
            <a:ext cx="5324475" cy="2055495"/>
            <a:chOff x="7477873" y="5527749"/>
            <a:chExt cx="5324475" cy="205549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1611" y="5527749"/>
              <a:ext cx="4993191" cy="97103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7873" y="6536790"/>
              <a:ext cx="5324427" cy="1045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0864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dirty="0">
                <a:latin typeface="Book Antiqua"/>
                <a:cs typeface="Book Antiqua"/>
              </a:rPr>
              <a:t>Important</a:t>
            </a:r>
            <a:r>
              <a:rPr sz="6500" spc="-155" dirty="0">
                <a:latin typeface="Book Antiqua"/>
                <a:cs typeface="Book Antiqua"/>
              </a:rPr>
              <a:t> </a:t>
            </a:r>
            <a:r>
              <a:rPr sz="6500" spc="-50" dirty="0">
                <a:latin typeface="Book Antiqua"/>
                <a:cs typeface="Book Antiqua"/>
              </a:rPr>
              <a:t>Database</a:t>
            </a:r>
            <a:r>
              <a:rPr sz="6500" spc="-150" dirty="0">
                <a:latin typeface="Book Antiqua"/>
                <a:cs typeface="Book Antiqua"/>
              </a:rPr>
              <a:t> </a:t>
            </a:r>
            <a:r>
              <a:rPr sz="6500" spc="-40" dirty="0">
                <a:latin typeface="Book Antiqua"/>
                <a:cs typeface="Book Antiqua"/>
              </a:rPr>
              <a:t>Concepts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05" y="330238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180919"/>
            <a:ext cx="69208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Primary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key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and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foreign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key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516619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5044737"/>
            <a:ext cx="202183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0" dirty="0">
                <a:latin typeface="Book Antiqua"/>
                <a:cs typeface="Book Antiqua"/>
              </a:rPr>
              <a:t>Cascade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8718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0" dirty="0">
                <a:latin typeface="Book Antiqua"/>
                <a:cs typeface="Book Antiqua"/>
              </a:rPr>
              <a:t>Primary</a:t>
            </a:r>
            <a:r>
              <a:rPr sz="6500" spc="-400" dirty="0">
                <a:latin typeface="Book Antiqua"/>
                <a:cs typeface="Book Antiqua"/>
              </a:rPr>
              <a:t> </a:t>
            </a:r>
            <a:r>
              <a:rPr sz="6500" spc="-345" dirty="0">
                <a:latin typeface="Book Antiqua"/>
                <a:cs typeface="Book Antiqua"/>
              </a:rPr>
              <a:t>Key</a:t>
            </a:r>
            <a:r>
              <a:rPr sz="6500" spc="-75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and</a:t>
            </a:r>
            <a:r>
              <a:rPr sz="6500" spc="-275" dirty="0">
                <a:latin typeface="Book Antiqua"/>
                <a:cs typeface="Book Antiqua"/>
              </a:rPr>
              <a:t> </a:t>
            </a:r>
            <a:r>
              <a:rPr sz="6500" spc="-475" dirty="0">
                <a:latin typeface="Book Antiqua"/>
                <a:cs typeface="Book Antiqua"/>
              </a:rPr>
              <a:t>F</a:t>
            </a:r>
            <a:r>
              <a:rPr sz="6500" spc="30" dirty="0">
                <a:latin typeface="Book Antiqua"/>
                <a:cs typeface="Book Antiqua"/>
              </a:rPr>
              <a:t>oreig</a:t>
            </a:r>
            <a:r>
              <a:rPr sz="6500" spc="165" dirty="0">
                <a:latin typeface="Book Antiqua"/>
                <a:cs typeface="Book Antiqua"/>
              </a:rPr>
              <a:t>n</a:t>
            </a:r>
            <a:r>
              <a:rPr sz="6500" spc="-245" dirty="0">
                <a:latin typeface="Book Antiqua"/>
                <a:cs typeface="Book Antiqua"/>
              </a:rPr>
              <a:t> </a:t>
            </a:r>
            <a:r>
              <a:rPr sz="6500" spc="-370" dirty="0">
                <a:latin typeface="Book Antiqua"/>
                <a:cs typeface="Book Antiqua"/>
              </a:rPr>
              <a:t>Key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05" y="2050064"/>
            <a:ext cx="113899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4250" dirty="0">
                <a:latin typeface="Book Antiqua"/>
                <a:cs typeface="Book Antiqua"/>
              </a:rPr>
              <a:t>Primary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key: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identify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unique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row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10" dirty="0">
                <a:latin typeface="Book Antiqua"/>
                <a:cs typeface="Book Antiqua"/>
              </a:rPr>
              <a:t> table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403534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3240" y="3913882"/>
            <a:ext cx="15276194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Foreign</a:t>
            </a:r>
            <a:r>
              <a:rPr sz="4250" spc="-7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key:</a:t>
            </a:r>
            <a:endParaRPr sz="4250">
              <a:latin typeface="Book Antiqua"/>
              <a:cs typeface="Book Antiqua"/>
            </a:endParaRPr>
          </a:p>
          <a:p>
            <a:pPr marL="6159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15950" algn="l"/>
                <a:tab pos="616585" algn="l"/>
              </a:tabLst>
            </a:pPr>
            <a:r>
              <a:rPr sz="4250" dirty="0">
                <a:latin typeface="Book Antiqua"/>
                <a:cs typeface="Book Antiqua"/>
              </a:rPr>
              <a:t>Link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tables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together</a:t>
            </a:r>
            <a:endParaRPr sz="4250">
              <a:latin typeface="Book Antiqua"/>
              <a:cs typeface="Book Antiqua"/>
            </a:endParaRPr>
          </a:p>
          <a:p>
            <a:pPr marL="6159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15950" algn="l"/>
                <a:tab pos="616585" algn="l"/>
              </a:tabLst>
            </a:pP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field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one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table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that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refers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primary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key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another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table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9203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20" dirty="0">
                <a:latin typeface="Book Antiqua"/>
                <a:cs typeface="Book Antiqua"/>
              </a:rPr>
              <a:t>F</a:t>
            </a:r>
            <a:r>
              <a:rPr sz="6500" spc="60" dirty="0">
                <a:latin typeface="Book Antiqua"/>
                <a:cs typeface="Book Antiqua"/>
              </a:rPr>
              <a:t>o</a:t>
            </a:r>
            <a:r>
              <a:rPr sz="6500" spc="65" dirty="0">
                <a:latin typeface="Book Antiqua"/>
                <a:cs typeface="Book Antiqua"/>
              </a:rPr>
              <a:t>r</a:t>
            </a:r>
            <a:r>
              <a:rPr sz="6500" spc="50" dirty="0">
                <a:latin typeface="Book Antiqua"/>
                <a:cs typeface="Book Antiqua"/>
              </a:rPr>
              <a:t>e</a:t>
            </a:r>
            <a:r>
              <a:rPr sz="6500" spc="40" dirty="0">
                <a:latin typeface="Book Antiqua"/>
                <a:cs typeface="Book Antiqua"/>
              </a:rPr>
              <a:t>i</a:t>
            </a:r>
            <a:r>
              <a:rPr sz="6500" spc="45" dirty="0">
                <a:latin typeface="Book Antiqua"/>
                <a:cs typeface="Book Antiqua"/>
              </a:rPr>
              <a:t>g</a:t>
            </a:r>
            <a:r>
              <a:rPr sz="6500" spc="185" dirty="0">
                <a:latin typeface="Book Antiqua"/>
                <a:cs typeface="Book Antiqua"/>
              </a:rPr>
              <a:t>n</a:t>
            </a:r>
            <a:r>
              <a:rPr sz="6500" spc="-330" dirty="0">
                <a:latin typeface="Book Antiqua"/>
                <a:cs typeface="Book Antiqua"/>
              </a:rPr>
              <a:t> </a:t>
            </a:r>
            <a:r>
              <a:rPr sz="6500" spc="-345" dirty="0">
                <a:latin typeface="Book Antiqua"/>
                <a:cs typeface="Book Antiqua"/>
              </a:rPr>
              <a:t>Key</a:t>
            </a:r>
            <a:r>
              <a:rPr sz="6500" spc="-80" dirty="0">
                <a:latin typeface="Book Antiqua"/>
                <a:cs typeface="Book Antiqua"/>
              </a:rPr>
              <a:t> </a:t>
            </a:r>
            <a:r>
              <a:rPr sz="6500" spc="-10" dirty="0">
                <a:latin typeface="Book Antiqua"/>
                <a:cs typeface="Book Antiqua"/>
              </a:rPr>
              <a:t>Example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7311" y="2903600"/>
            <a:ext cx="18062575" cy="6871970"/>
            <a:chOff x="607311" y="2903600"/>
            <a:chExt cx="18062575" cy="68719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311" y="2903600"/>
              <a:ext cx="12816363" cy="24574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2883" y="4011819"/>
              <a:ext cx="2466730" cy="2425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75351" y="4137196"/>
              <a:ext cx="7071359" cy="4385310"/>
            </a:xfrm>
            <a:custGeom>
              <a:avLst/>
              <a:gdLst/>
              <a:ahLst/>
              <a:cxnLst/>
              <a:rect l="l" t="t" r="r" b="b"/>
              <a:pathLst>
                <a:path w="7071359" h="4385309">
                  <a:moveTo>
                    <a:pt x="6413" y="2505125"/>
                  </a:moveTo>
                  <a:lnTo>
                    <a:pt x="5740" y="2492425"/>
                  </a:lnTo>
                  <a:lnTo>
                    <a:pt x="4927" y="2505125"/>
                  </a:lnTo>
                  <a:lnTo>
                    <a:pt x="6413" y="2505125"/>
                  </a:lnTo>
                  <a:close/>
                </a:path>
                <a:path w="7071359" h="4385309">
                  <a:moveTo>
                    <a:pt x="8077" y="4118025"/>
                  </a:moveTo>
                  <a:lnTo>
                    <a:pt x="5118" y="4105325"/>
                  </a:lnTo>
                  <a:lnTo>
                    <a:pt x="0" y="4105325"/>
                  </a:lnTo>
                  <a:lnTo>
                    <a:pt x="8077" y="4118025"/>
                  </a:lnTo>
                  <a:close/>
                </a:path>
                <a:path w="7071359" h="4385309">
                  <a:moveTo>
                    <a:pt x="8191" y="4346626"/>
                  </a:moveTo>
                  <a:lnTo>
                    <a:pt x="6324" y="4333926"/>
                  </a:lnTo>
                  <a:lnTo>
                    <a:pt x="5321" y="4346626"/>
                  </a:lnTo>
                  <a:lnTo>
                    <a:pt x="8191" y="4346626"/>
                  </a:lnTo>
                  <a:close/>
                </a:path>
                <a:path w="7071359" h="4385309">
                  <a:moveTo>
                    <a:pt x="9613" y="3213608"/>
                  </a:moveTo>
                  <a:lnTo>
                    <a:pt x="6108" y="3203625"/>
                  </a:lnTo>
                  <a:lnTo>
                    <a:pt x="7543" y="3216325"/>
                  </a:lnTo>
                  <a:lnTo>
                    <a:pt x="9169" y="3216325"/>
                  </a:lnTo>
                  <a:lnTo>
                    <a:pt x="9613" y="3213608"/>
                  </a:lnTo>
                  <a:close/>
                </a:path>
                <a:path w="7071359" h="4385309">
                  <a:moveTo>
                    <a:pt x="9969" y="4308272"/>
                  </a:moveTo>
                  <a:lnTo>
                    <a:pt x="5892" y="4295826"/>
                  </a:lnTo>
                  <a:lnTo>
                    <a:pt x="6096" y="4308526"/>
                  </a:lnTo>
                  <a:lnTo>
                    <a:pt x="9893" y="4308526"/>
                  </a:lnTo>
                  <a:lnTo>
                    <a:pt x="9969" y="4308272"/>
                  </a:lnTo>
                  <a:close/>
                </a:path>
                <a:path w="7071359" h="4385309">
                  <a:moveTo>
                    <a:pt x="10388" y="1933625"/>
                  </a:moveTo>
                  <a:lnTo>
                    <a:pt x="5118" y="1933625"/>
                  </a:lnTo>
                  <a:lnTo>
                    <a:pt x="4419" y="1946325"/>
                  </a:lnTo>
                  <a:lnTo>
                    <a:pt x="10388" y="1933625"/>
                  </a:lnTo>
                  <a:close/>
                </a:path>
                <a:path w="7071359" h="4385309">
                  <a:moveTo>
                    <a:pt x="10566" y="2454325"/>
                  </a:moveTo>
                  <a:lnTo>
                    <a:pt x="6108" y="2441625"/>
                  </a:lnTo>
                  <a:lnTo>
                    <a:pt x="7543" y="2454325"/>
                  </a:lnTo>
                  <a:lnTo>
                    <a:pt x="10566" y="2454325"/>
                  </a:lnTo>
                  <a:close/>
                </a:path>
                <a:path w="7071359" h="4385309">
                  <a:moveTo>
                    <a:pt x="11595" y="2606725"/>
                  </a:moveTo>
                  <a:lnTo>
                    <a:pt x="2235" y="2619425"/>
                  </a:lnTo>
                  <a:lnTo>
                    <a:pt x="7302" y="2619425"/>
                  </a:lnTo>
                  <a:lnTo>
                    <a:pt x="11595" y="2606725"/>
                  </a:lnTo>
                  <a:close/>
                </a:path>
                <a:path w="7071359" h="4385309">
                  <a:moveTo>
                    <a:pt x="12992" y="3165525"/>
                  </a:moveTo>
                  <a:lnTo>
                    <a:pt x="10833" y="3165525"/>
                  </a:lnTo>
                  <a:lnTo>
                    <a:pt x="9283" y="3178225"/>
                  </a:lnTo>
                  <a:lnTo>
                    <a:pt x="9334" y="3190925"/>
                  </a:lnTo>
                  <a:lnTo>
                    <a:pt x="10261" y="3190925"/>
                  </a:lnTo>
                  <a:lnTo>
                    <a:pt x="12776" y="3178225"/>
                  </a:lnTo>
                  <a:lnTo>
                    <a:pt x="12992" y="3178225"/>
                  </a:lnTo>
                  <a:lnTo>
                    <a:pt x="12992" y="3165525"/>
                  </a:lnTo>
                  <a:close/>
                </a:path>
                <a:path w="7071359" h="4385309">
                  <a:moveTo>
                    <a:pt x="13931" y="3289909"/>
                  </a:moveTo>
                  <a:lnTo>
                    <a:pt x="12052" y="3279825"/>
                  </a:lnTo>
                  <a:lnTo>
                    <a:pt x="9601" y="3279825"/>
                  </a:lnTo>
                  <a:lnTo>
                    <a:pt x="13766" y="3290798"/>
                  </a:lnTo>
                  <a:lnTo>
                    <a:pt x="13931" y="3289909"/>
                  </a:lnTo>
                  <a:close/>
                </a:path>
                <a:path w="7071359" h="4385309">
                  <a:moveTo>
                    <a:pt x="18135" y="2441625"/>
                  </a:moveTo>
                  <a:lnTo>
                    <a:pt x="18059" y="2441283"/>
                  </a:lnTo>
                  <a:lnTo>
                    <a:pt x="17919" y="2441625"/>
                  </a:lnTo>
                  <a:lnTo>
                    <a:pt x="18135" y="2441625"/>
                  </a:lnTo>
                  <a:close/>
                </a:path>
                <a:path w="7071359" h="4385309">
                  <a:moveTo>
                    <a:pt x="20561" y="4384726"/>
                  </a:moveTo>
                  <a:lnTo>
                    <a:pt x="18618" y="4372026"/>
                  </a:lnTo>
                  <a:lnTo>
                    <a:pt x="17653" y="4384726"/>
                  </a:lnTo>
                  <a:lnTo>
                    <a:pt x="20561" y="4384726"/>
                  </a:lnTo>
                  <a:close/>
                </a:path>
                <a:path w="7071359" h="4385309">
                  <a:moveTo>
                    <a:pt x="41757" y="1895525"/>
                  </a:moveTo>
                  <a:lnTo>
                    <a:pt x="40830" y="1895525"/>
                  </a:lnTo>
                  <a:lnTo>
                    <a:pt x="40906" y="1897392"/>
                  </a:lnTo>
                  <a:lnTo>
                    <a:pt x="41757" y="1895525"/>
                  </a:lnTo>
                  <a:close/>
                </a:path>
                <a:path w="7071359" h="4385309">
                  <a:moveTo>
                    <a:pt x="47942" y="4092625"/>
                  </a:moveTo>
                  <a:lnTo>
                    <a:pt x="43510" y="4081208"/>
                  </a:lnTo>
                  <a:lnTo>
                    <a:pt x="43256" y="4081881"/>
                  </a:lnTo>
                  <a:lnTo>
                    <a:pt x="44589" y="4092625"/>
                  </a:lnTo>
                  <a:lnTo>
                    <a:pt x="47942" y="4092625"/>
                  </a:lnTo>
                  <a:close/>
                </a:path>
                <a:path w="7071359" h="4385309">
                  <a:moveTo>
                    <a:pt x="50457" y="3229025"/>
                  </a:moveTo>
                  <a:lnTo>
                    <a:pt x="48564" y="3229025"/>
                  </a:lnTo>
                  <a:lnTo>
                    <a:pt x="49225" y="3241725"/>
                  </a:lnTo>
                  <a:lnTo>
                    <a:pt x="50266" y="3241725"/>
                  </a:lnTo>
                  <a:lnTo>
                    <a:pt x="50457" y="3229025"/>
                  </a:lnTo>
                  <a:close/>
                </a:path>
                <a:path w="7071359" h="4385309">
                  <a:moveTo>
                    <a:pt x="50761" y="4283126"/>
                  </a:moveTo>
                  <a:lnTo>
                    <a:pt x="50304" y="4283126"/>
                  </a:lnTo>
                  <a:lnTo>
                    <a:pt x="49733" y="4283126"/>
                  </a:lnTo>
                  <a:lnTo>
                    <a:pt x="49161" y="4283875"/>
                  </a:lnTo>
                  <a:lnTo>
                    <a:pt x="50292" y="4289476"/>
                  </a:lnTo>
                  <a:lnTo>
                    <a:pt x="50711" y="4283761"/>
                  </a:lnTo>
                  <a:lnTo>
                    <a:pt x="50761" y="4283126"/>
                  </a:lnTo>
                  <a:close/>
                </a:path>
                <a:path w="7071359" h="4385309">
                  <a:moveTo>
                    <a:pt x="53365" y="3444925"/>
                  </a:moveTo>
                  <a:lnTo>
                    <a:pt x="50330" y="3444925"/>
                  </a:lnTo>
                  <a:lnTo>
                    <a:pt x="51892" y="3457625"/>
                  </a:lnTo>
                  <a:lnTo>
                    <a:pt x="53365" y="3444925"/>
                  </a:lnTo>
                  <a:close/>
                </a:path>
                <a:path w="7071359" h="4385309">
                  <a:moveTo>
                    <a:pt x="54876" y="3000425"/>
                  </a:moveTo>
                  <a:lnTo>
                    <a:pt x="54444" y="2987725"/>
                  </a:lnTo>
                  <a:lnTo>
                    <a:pt x="52247" y="2987725"/>
                  </a:lnTo>
                  <a:lnTo>
                    <a:pt x="54876" y="3000425"/>
                  </a:lnTo>
                  <a:close/>
                </a:path>
                <a:path w="7071359" h="4385309">
                  <a:moveTo>
                    <a:pt x="55359" y="3022600"/>
                  </a:moveTo>
                  <a:lnTo>
                    <a:pt x="51854" y="3015843"/>
                  </a:lnTo>
                  <a:lnTo>
                    <a:pt x="53682" y="3025825"/>
                  </a:lnTo>
                  <a:lnTo>
                    <a:pt x="55359" y="3022600"/>
                  </a:lnTo>
                  <a:close/>
                </a:path>
                <a:path w="7071359" h="4385309">
                  <a:moveTo>
                    <a:pt x="55422" y="2060625"/>
                  </a:moveTo>
                  <a:lnTo>
                    <a:pt x="53771" y="2054618"/>
                  </a:lnTo>
                  <a:lnTo>
                    <a:pt x="53213" y="2055876"/>
                  </a:lnTo>
                  <a:lnTo>
                    <a:pt x="55422" y="2060625"/>
                  </a:lnTo>
                  <a:close/>
                </a:path>
                <a:path w="7071359" h="4385309">
                  <a:moveTo>
                    <a:pt x="56273" y="4168825"/>
                  </a:moveTo>
                  <a:lnTo>
                    <a:pt x="54381" y="4168825"/>
                  </a:lnTo>
                  <a:lnTo>
                    <a:pt x="54559" y="4181525"/>
                  </a:lnTo>
                  <a:lnTo>
                    <a:pt x="56273" y="4168825"/>
                  </a:lnTo>
                  <a:close/>
                </a:path>
                <a:path w="7071359" h="4385309">
                  <a:moveTo>
                    <a:pt x="56972" y="4245026"/>
                  </a:moveTo>
                  <a:lnTo>
                    <a:pt x="54165" y="4232326"/>
                  </a:lnTo>
                  <a:lnTo>
                    <a:pt x="50546" y="4232326"/>
                  </a:lnTo>
                  <a:lnTo>
                    <a:pt x="56972" y="4245026"/>
                  </a:lnTo>
                  <a:close/>
                </a:path>
                <a:path w="7071359" h="4385309">
                  <a:moveTo>
                    <a:pt x="57035" y="3787825"/>
                  </a:moveTo>
                  <a:lnTo>
                    <a:pt x="51854" y="3777843"/>
                  </a:lnTo>
                  <a:lnTo>
                    <a:pt x="53682" y="3787825"/>
                  </a:lnTo>
                  <a:lnTo>
                    <a:pt x="57035" y="3787825"/>
                  </a:lnTo>
                  <a:close/>
                </a:path>
                <a:path w="7071359" h="4385309">
                  <a:moveTo>
                    <a:pt x="57048" y="2098725"/>
                  </a:moveTo>
                  <a:lnTo>
                    <a:pt x="56273" y="2086025"/>
                  </a:lnTo>
                  <a:lnTo>
                    <a:pt x="54356" y="2086025"/>
                  </a:lnTo>
                  <a:lnTo>
                    <a:pt x="57048" y="2098725"/>
                  </a:lnTo>
                  <a:close/>
                </a:path>
                <a:path w="7071359" h="4385309">
                  <a:moveTo>
                    <a:pt x="58381" y="4295826"/>
                  </a:moveTo>
                  <a:lnTo>
                    <a:pt x="55422" y="4283126"/>
                  </a:lnTo>
                  <a:lnTo>
                    <a:pt x="50761" y="4283126"/>
                  </a:lnTo>
                  <a:lnTo>
                    <a:pt x="53289" y="4287812"/>
                  </a:lnTo>
                  <a:lnTo>
                    <a:pt x="58381" y="4295826"/>
                  </a:lnTo>
                  <a:close/>
                </a:path>
                <a:path w="7071359" h="4385309">
                  <a:moveTo>
                    <a:pt x="58496" y="4092625"/>
                  </a:moveTo>
                  <a:lnTo>
                    <a:pt x="53098" y="4105325"/>
                  </a:lnTo>
                  <a:lnTo>
                    <a:pt x="55918" y="4105325"/>
                  </a:lnTo>
                  <a:lnTo>
                    <a:pt x="58496" y="4092625"/>
                  </a:lnTo>
                  <a:close/>
                </a:path>
                <a:path w="7071359" h="4385309">
                  <a:moveTo>
                    <a:pt x="58940" y="4168825"/>
                  </a:moveTo>
                  <a:lnTo>
                    <a:pt x="56261" y="4156125"/>
                  </a:lnTo>
                  <a:lnTo>
                    <a:pt x="55245" y="4158970"/>
                  </a:lnTo>
                  <a:lnTo>
                    <a:pt x="58788" y="4168825"/>
                  </a:lnTo>
                  <a:lnTo>
                    <a:pt x="58940" y="4168825"/>
                  </a:lnTo>
                  <a:close/>
                </a:path>
                <a:path w="7071359" h="4385309">
                  <a:moveTo>
                    <a:pt x="59105" y="3559225"/>
                  </a:moveTo>
                  <a:lnTo>
                    <a:pt x="53619" y="3559225"/>
                  </a:lnTo>
                  <a:lnTo>
                    <a:pt x="53594" y="3571925"/>
                  </a:lnTo>
                  <a:lnTo>
                    <a:pt x="57302" y="3571925"/>
                  </a:lnTo>
                  <a:lnTo>
                    <a:pt x="59105" y="3559225"/>
                  </a:lnTo>
                  <a:close/>
                </a:path>
                <a:path w="7071359" h="4385309">
                  <a:moveTo>
                    <a:pt x="60363" y="2441625"/>
                  </a:moveTo>
                  <a:lnTo>
                    <a:pt x="60223" y="2434336"/>
                  </a:lnTo>
                  <a:lnTo>
                    <a:pt x="58851" y="2437003"/>
                  </a:lnTo>
                  <a:lnTo>
                    <a:pt x="60363" y="2441625"/>
                  </a:lnTo>
                  <a:close/>
                </a:path>
                <a:path w="7071359" h="4385309">
                  <a:moveTo>
                    <a:pt x="61620" y="1895525"/>
                  </a:moveTo>
                  <a:lnTo>
                    <a:pt x="60299" y="1895525"/>
                  </a:lnTo>
                  <a:lnTo>
                    <a:pt x="60134" y="1908225"/>
                  </a:lnTo>
                  <a:lnTo>
                    <a:pt x="61620" y="1895525"/>
                  </a:lnTo>
                  <a:close/>
                </a:path>
                <a:path w="7071359" h="4385309">
                  <a:moveTo>
                    <a:pt x="62103" y="4245026"/>
                  </a:moveTo>
                  <a:lnTo>
                    <a:pt x="56972" y="4245026"/>
                  </a:lnTo>
                  <a:lnTo>
                    <a:pt x="50431" y="4245026"/>
                  </a:lnTo>
                  <a:lnTo>
                    <a:pt x="51308" y="4249674"/>
                  </a:lnTo>
                  <a:lnTo>
                    <a:pt x="55079" y="4257726"/>
                  </a:lnTo>
                  <a:lnTo>
                    <a:pt x="62103" y="4245026"/>
                  </a:lnTo>
                  <a:close/>
                </a:path>
                <a:path w="7071359" h="4385309">
                  <a:moveTo>
                    <a:pt x="62191" y="3660825"/>
                  </a:moveTo>
                  <a:lnTo>
                    <a:pt x="58801" y="3648125"/>
                  </a:lnTo>
                  <a:lnTo>
                    <a:pt x="57531" y="3648125"/>
                  </a:lnTo>
                  <a:lnTo>
                    <a:pt x="62191" y="3660825"/>
                  </a:lnTo>
                  <a:close/>
                </a:path>
                <a:path w="7071359" h="4385309">
                  <a:moveTo>
                    <a:pt x="62191" y="2886125"/>
                  </a:moveTo>
                  <a:lnTo>
                    <a:pt x="58801" y="2873425"/>
                  </a:lnTo>
                  <a:lnTo>
                    <a:pt x="57302" y="2877134"/>
                  </a:lnTo>
                  <a:lnTo>
                    <a:pt x="57531" y="2886125"/>
                  </a:lnTo>
                  <a:lnTo>
                    <a:pt x="62191" y="2886125"/>
                  </a:lnTo>
                  <a:close/>
                </a:path>
                <a:path w="7071359" h="4385309">
                  <a:moveTo>
                    <a:pt x="62217" y="2276525"/>
                  </a:moveTo>
                  <a:lnTo>
                    <a:pt x="61620" y="2263825"/>
                  </a:lnTo>
                  <a:lnTo>
                    <a:pt x="58115" y="2263825"/>
                  </a:lnTo>
                  <a:lnTo>
                    <a:pt x="59867" y="2276525"/>
                  </a:lnTo>
                  <a:lnTo>
                    <a:pt x="62217" y="2276525"/>
                  </a:lnTo>
                  <a:close/>
                </a:path>
                <a:path w="7071359" h="4385309">
                  <a:moveTo>
                    <a:pt x="62395" y="2721025"/>
                  </a:moveTo>
                  <a:lnTo>
                    <a:pt x="60159" y="2721025"/>
                  </a:lnTo>
                  <a:lnTo>
                    <a:pt x="61899" y="2725470"/>
                  </a:lnTo>
                  <a:lnTo>
                    <a:pt x="62395" y="2721025"/>
                  </a:lnTo>
                  <a:close/>
                </a:path>
                <a:path w="7071359" h="4385309">
                  <a:moveTo>
                    <a:pt x="62712" y="3419525"/>
                  </a:moveTo>
                  <a:lnTo>
                    <a:pt x="59080" y="3406825"/>
                  </a:lnTo>
                  <a:lnTo>
                    <a:pt x="53124" y="3406825"/>
                  </a:lnTo>
                  <a:lnTo>
                    <a:pt x="57023" y="3419525"/>
                  </a:lnTo>
                  <a:lnTo>
                    <a:pt x="62712" y="3419525"/>
                  </a:lnTo>
                  <a:close/>
                </a:path>
                <a:path w="7071359" h="4385309">
                  <a:moveTo>
                    <a:pt x="62712" y="2644825"/>
                  </a:moveTo>
                  <a:lnTo>
                    <a:pt x="59080" y="2632125"/>
                  </a:lnTo>
                  <a:lnTo>
                    <a:pt x="51917" y="2644825"/>
                  </a:lnTo>
                  <a:lnTo>
                    <a:pt x="62712" y="2644825"/>
                  </a:lnTo>
                  <a:close/>
                </a:path>
                <a:path w="7071359" h="4385309">
                  <a:moveTo>
                    <a:pt x="62712" y="2022525"/>
                  </a:moveTo>
                  <a:lnTo>
                    <a:pt x="60998" y="2022525"/>
                  </a:lnTo>
                  <a:lnTo>
                    <a:pt x="53619" y="2022525"/>
                  </a:lnTo>
                  <a:lnTo>
                    <a:pt x="53594" y="2035225"/>
                  </a:lnTo>
                  <a:lnTo>
                    <a:pt x="59105" y="2035225"/>
                  </a:lnTo>
                  <a:lnTo>
                    <a:pt x="62712" y="2022525"/>
                  </a:lnTo>
                  <a:close/>
                </a:path>
                <a:path w="7071359" h="4385309">
                  <a:moveTo>
                    <a:pt x="62877" y="4029125"/>
                  </a:moveTo>
                  <a:lnTo>
                    <a:pt x="62141" y="4016425"/>
                  </a:lnTo>
                  <a:lnTo>
                    <a:pt x="59347" y="4016425"/>
                  </a:lnTo>
                  <a:lnTo>
                    <a:pt x="58318" y="4029125"/>
                  </a:lnTo>
                  <a:lnTo>
                    <a:pt x="62877" y="4029125"/>
                  </a:lnTo>
                  <a:close/>
                </a:path>
                <a:path w="7071359" h="4385309">
                  <a:moveTo>
                    <a:pt x="62953" y="2975025"/>
                  </a:moveTo>
                  <a:lnTo>
                    <a:pt x="58204" y="2975025"/>
                  </a:lnTo>
                  <a:lnTo>
                    <a:pt x="60032" y="2987725"/>
                  </a:lnTo>
                  <a:lnTo>
                    <a:pt x="62953" y="2975025"/>
                  </a:lnTo>
                  <a:close/>
                </a:path>
                <a:path w="7071359" h="4385309">
                  <a:moveTo>
                    <a:pt x="63017" y="2949625"/>
                  </a:moveTo>
                  <a:lnTo>
                    <a:pt x="62407" y="2936925"/>
                  </a:lnTo>
                  <a:lnTo>
                    <a:pt x="58940" y="2949625"/>
                  </a:lnTo>
                  <a:lnTo>
                    <a:pt x="63017" y="2949625"/>
                  </a:lnTo>
                  <a:close/>
                </a:path>
                <a:path w="7071359" h="4385309">
                  <a:moveTo>
                    <a:pt x="63017" y="2428925"/>
                  </a:moveTo>
                  <a:lnTo>
                    <a:pt x="60134" y="2428925"/>
                  </a:lnTo>
                  <a:lnTo>
                    <a:pt x="60223" y="2434336"/>
                  </a:lnTo>
                  <a:lnTo>
                    <a:pt x="63017" y="2428925"/>
                  </a:lnTo>
                  <a:close/>
                </a:path>
                <a:path w="7071359" h="4385309">
                  <a:moveTo>
                    <a:pt x="63017" y="2174925"/>
                  </a:moveTo>
                  <a:lnTo>
                    <a:pt x="58940" y="2174925"/>
                  </a:lnTo>
                  <a:lnTo>
                    <a:pt x="61595" y="2187625"/>
                  </a:lnTo>
                  <a:lnTo>
                    <a:pt x="63017" y="2174925"/>
                  </a:lnTo>
                  <a:close/>
                </a:path>
                <a:path w="7071359" h="4385309">
                  <a:moveTo>
                    <a:pt x="63080" y="4168825"/>
                  </a:moveTo>
                  <a:lnTo>
                    <a:pt x="59169" y="4168825"/>
                  </a:lnTo>
                  <a:lnTo>
                    <a:pt x="60718" y="4181525"/>
                  </a:lnTo>
                  <a:lnTo>
                    <a:pt x="62953" y="4181525"/>
                  </a:lnTo>
                  <a:lnTo>
                    <a:pt x="63080" y="4168825"/>
                  </a:lnTo>
                  <a:close/>
                </a:path>
                <a:path w="7071359" h="4385309">
                  <a:moveTo>
                    <a:pt x="63093" y="3597325"/>
                  </a:moveTo>
                  <a:lnTo>
                    <a:pt x="59753" y="3597325"/>
                  </a:lnTo>
                  <a:lnTo>
                    <a:pt x="62369" y="3610025"/>
                  </a:lnTo>
                  <a:lnTo>
                    <a:pt x="63093" y="3597325"/>
                  </a:lnTo>
                  <a:close/>
                </a:path>
                <a:path w="7071359" h="4385309">
                  <a:moveTo>
                    <a:pt x="63093" y="2073325"/>
                  </a:moveTo>
                  <a:lnTo>
                    <a:pt x="62153" y="2060625"/>
                  </a:lnTo>
                  <a:lnTo>
                    <a:pt x="59753" y="2073325"/>
                  </a:lnTo>
                  <a:lnTo>
                    <a:pt x="63093" y="2073325"/>
                  </a:lnTo>
                  <a:close/>
                </a:path>
                <a:path w="7071359" h="4385309">
                  <a:moveTo>
                    <a:pt x="63360" y="4359326"/>
                  </a:moveTo>
                  <a:lnTo>
                    <a:pt x="63258" y="4359021"/>
                  </a:lnTo>
                  <a:lnTo>
                    <a:pt x="63195" y="4359326"/>
                  </a:lnTo>
                  <a:lnTo>
                    <a:pt x="63360" y="4359326"/>
                  </a:lnTo>
                  <a:close/>
                </a:path>
                <a:path w="7071359" h="4385309">
                  <a:moveTo>
                    <a:pt x="63601" y="3317925"/>
                  </a:moveTo>
                  <a:lnTo>
                    <a:pt x="62941" y="3315906"/>
                  </a:lnTo>
                  <a:lnTo>
                    <a:pt x="63373" y="3317925"/>
                  </a:lnTo>
                  <a:lnTo>
                    <a:pt x="63601" y="3317925"/>
                  </a:lnTo>
                  <a:close/>
                </a:path>
                <a:path w="7071359" h="4385309">
                  <a:moveTo>
                    <a:pt x="63804" y="3470325"/>
                  </a:moveTo>
                  <a:lnTo>
                    <a:pt x="60274" y="3457625"/>
                  </a:lnTo>
                  <a:lnTo>
                    <a:pt x="56146" y="3457625"/>
                  </a:lnTo>
                  <a:lnTo>
                    <a:pt x="56781" y="3470325"/>
                  </a:lnTo>
                  <a:lnTo>
                    <a:pt x="52819" y="3470325"/>
                  </a:lnTo>
                  <a:lnTo>
                    <a:pt x="60083" y="3483025"/>
                  </a:lnTo>
                  <a:lnTo>
                    <a:pt x="60667" y="3470325"/>
                  </a:lnTo>
                  <a:lnTo>
                    <a:pt x="63804" y="3470325"/>
                  </a:lnTo>
                  <a:close/>
                </a:path>
                <a:path w="7071359" h="4385309">
                  <a:moveTo>
                    <a:pt x="63995" y="1984425"/>
                  </a:moveTo>
                  <a:lnTo>
                    <a:pt x="62801" y="1971725"/>
                  </a:lnTo>
                  <a:lnTo>
                    <a:pt x="58902" y="1959025"/>
                  </a:lnTo>
                  <a:lnTo>
                    <a:pt x="57645" y="1959025"/>
                  </a:lnTo>
                  <a:lnTo>
                    <a:pt x="61861" y="1971725"/>
                  </a:lnTo>
                  <a:lnTo>
                    <a:pt x="54444" y="1984425"/>
                  </a:lnTo>
                  <a:lnTo>
                    <a:pt x="63995" y="1984425"/>
                  </a:lnTo>
                  <a:close/>
                </a:path>
                <a:path w="7071359" h="4385309">
                  <a:moveTo>
                    <a:pt x="64058" y="3178225"/>
                  </a:moveTo>
                  <a:lnTo>
                    <a:pt x="61074" y="3178225"/>
                  </a:lnTo>
                  <a:lnTo>
                    <a:pt x="63119" y="3190925"/>
                  </a:lnTo>
                  <a:lnTo>
                    <a:pt x="64058" y="3178225"/>
                  </a:lnTo>
                  <a:close/>
                </a:path>
                <a:path w="7071359" h="4385309">
                  <a:moveTo>
                    <a:pt x="64071" y="1946325"/>
                  </a:moveTo>
                  <a:lnTo>
                    <a:pt x="60325" y="1946325"/>
                  </a:lnTo>
                  <a:lnTo>
                    <a:pt x="58978" y="1959025"/>
                  </a:lnTo>
                  <a:lnTo>
                    <a:pt x="61925" y="1959025"/>
                  </a:lnTo>
                  <a:lnTo>
                    <a:pt x="64071" y="1946325"/>
                  </a:lnTo>
                  <a:close/>
                </a:path>
                <a:path w="7071359" h="4385309">
                  <a:moveTo>
                    <a:pt x="64643" y="2492425"/>
                  </a:moveTo>
                  <a:lnTo>
                    <a:pt x="61290" y="2479725"/>
                  </a:lnTo>
                  <a:lnTo>
                    <a:pt x="58407" y="2492425"/>
                  </a:lnTo>
                  <a:lnTo>
                    <a:pt x="61201" y="2492425"/>
                  </a:lnTo>
                  <a:lnTo>
                    <a:pt x="61125" y="2505125"/>
                  </a:lnTo>
                  <a:lnTo>
                    <a:pt x="62674" y="2492425"/>
                  </a:lnTo>
                  <a:lnTo>
                    <a:pt x="64643" y="2492425"/>
                  </a:lnTo>
                  <a:close/>
                </a:path>
                <a:path w="7071359" h="4385309">
                  <a:moveTo>
                    <a:pt x="64655" y="4118025"/>
                  </a:moveTo>
                  <a:lnTo>
                    <a:pt x="61696" y="4105325"/>
                  </a:lnTo>
                  <a:lnTo>
                    <a:pt x="56629" y="4105325"/>
                  </a:lnTo>
                  <a:lnTo>
                    <a:pt x="64655" y="4118025"/>
                  </a:lnTo>
                  <a:close/>
                </a:path>
                <a:path w="7071359" h="4385309">
                  <a:moveTo>
                    <a:pt x="64770" y="4283126"/>
                  </a:moveTo>
                  <a:lnTo>
                    <a:pt x="60490" y="4283126"/>
                  </a:lnTo>
                  <a:lnTo>
                    <a:pt x="62001" y="4295826"/>
                  </a:lnTo>
                  <a:lnTo>
                    <a:pt x="64350" y="4295826"/>
                  </a:lnTo>
                  <a:lnTo>
                    <a:pt x="64770" y="4283126"/>
                  </a:lnTo>
                  <a:close/>
                </a:path>
                <a:path w="7071359" h="4385309">
                  <a:moveTo>
                    <a:pt x="65189" y="1971725"/>
                  </a:moveTo>
                  <a:lnTo>
                    <a:pt x="63868" y="1959025"/>
                  </a:lnTo>
                  <a:lnTo>
                    <a:pt x="63703" y="1971725"/>
                  </a:lnTo>
                  <a:lnTo>
                    <a:pt x="65189" y="1971725"/>
                  </a:lnTo>
                  <a:close/>
                </a:path>
                <a:path w="7071359" h="4385309">
                  <a:moveTo>
                    <a:pt x="65227" y="4321226"/>
                  </a:moveTo>
                  <a:lnTo>
                    <a:pt x="63652" y="4308272"/>
                  </a:lnTo>
                  <a:lnTo>
                    <a:pt x="62687" y="4302620"/>
                  </a:lnTo>
                  <a:lnTo>
                    <a:pt x="62687" y="4308526"/>
                  </a:lnTo>
                  <a:lnTo>
                    <a:pt x="56235" y="4321226"/>
                  </a:lnTo>
                  <a:lnTo>
                    <a:pt x="54279" y="4321226"/>
                  </a:lnTo>
                  <a:lnTo>
                    <a:pt x="59436" y="4333926"/>
                  </a:lnTo>
                  <a:lnTo>
                    <a:pt x="53149" y="4333926"/>
                  </a:lnTo>
                  <a:lnTo>
                    <a:pt x="53136" y="4346626"/>
                  </a:lnTo>
                  <a:lnTo>
                    <a:pt x="51523" y="4346626"/>
                  </a:lnTo>
                  <a:lnTo>
                    <a:pt x="48666" y="4333926"/>
                  </a:lnTo>
                  <a:lnTo>
                    <a:pt x="49822" y="4321226"/>
                  </a:lnTo>
                  <a:lnTo>
                    <a:pt x="53352" y="4321226"/>
                  </a:lnTo>
                  <a:lnTo>
                    <a:pt x="53276" y="4308526"/>
                  </a:lnTo>
                  <a:lnTo>
                    <a:pt x="62687" y="4308526"/>
                  </a:lnTo>
                  <a:lnTo>
                    <a:pt x="62687" y="4302620"/>
                  </a:lnTo>
                  <a:lnTo>
                    <a:pt x="61531" y="4295826"/>
                  </a:lnTo>
                  <a:lnTo>
                    <a:pt x="58381" y="4295826"/>
                  </a:lnTo>
                  <a:lnTo>
                    <a:pt x="57607" y="4295826"/>
                  </a:lnTo>
                  <a:lnTo>
                    <a:pt x="53289" y="4287812"/>
                  </a:lnTo>
                  <a:lnTo>
                    <a:pt x="50749" y="4283837"/>
                  </a:lnTo>
                  <a:lnTo>
                    <a:pt x="50685" y="4291457"/>
                  </a:lnTo>
                  <a:lnTo>
                    <a:pt x="50292" y="4289476"/>
                  </a:lnTo>
                  <a:lnTo>
                    <a:pt x="49822" y="4295826"/>
                  </a:lnTo>
                  <a:lnTo>
                    <a:pt x="46215" y="4295826"/>
                  </a:lnTo>
                  <a:lnTo>
                    <a:pt x="46215" y="4321226"/>
                  </a:lnTo>
                  <a:lnTo>
                    <a:pt x="43865" y="4333926"/>
                  </a:lnTo>
                  <a:lnTo>
                    <a:pt x="43180" y="4321226"/>
                  </a:lnTo>
                  <a:lnTo>
                    <a:pt x="46215" y="4321226"/>
                  </a:lnTo>
                  <a:lnTo>
                    <a:pt x="46215" y="4295826"/>
                  </a:lnTo>
                  <a:lnTo>
                    <a:pt x="40741" y="4295826"/>
                  </a:lnTo>
                  <a:lnTo>
                    <a:pt x="40741" y="4321226"/>
                  </a:lnTo>
                  <a:lnTo>
                    <a:pt x="37833" y="4321226"/>
                  </a:lnTo>
                  <a:lnTo>
                    <a:pt x="38798" y="4308526"/>
                  </a:lnTo>
                  <a:lnTo>
                    <a:pt x="40741" y="4321226"/>
                  </a:lnTo>
                  <a:lnTo>
                    <a:pt x="40741" y="4295826"/>
                  </a:lnTo>
                  <a:lnTo>
                    <a:pt x="40259" y="4295826"/>
                  </a:lnTo>
                  <a:lnTo>
                    <a:pt x="49161" y="4283875"/>
                  </a:lnTo>
                  <a:lnTo>
                    <a:pt x="49009" y="4283126"/>
                  </a:lnTo>
                  <a:lnTo>
                    <a:pt x="49733" y="4283126"/>
                  </a:lnTo>
                  <a:lnTo>
                    <a:pt x="55219" y="4270426"/>
                  </a:lnTo>
                  <a:lnTo>
                    <a:pt x="51308" y="4249674"/>
                  </a:lnTo>
                  <a:lnTo>
                    <a:pt x="49136" y="4245026"/>
                  </a:lnTo>
                  <a:lnTo>
                    <a:pt x="48120" y="4232326"/>
                  </a:lnTo>
                  <a:lnTo>
                    <a:pt x="55905" y="4219626"/>
                  </a:lnTo>
                  <a:lnTo>
                    <a:pt x="56705" y="4219626"/>
                  </a:lnTo>
                  <a:lnTo>
                    <a:pt x="49618" y="4206925"/>
                  </a:lnTo>
                  <a:lnTo>
                    <a:pt x="49415" y="4206113"/>
                  </a:lnTo>
                  <a:lnTo>
                    <a:pt x="49415" y="4219626"/>
                  </a:lnTo>
                  <a:lnTo>
                    <a:pt x="47028" y="4219626"/>
                  </a:lnTo>
                  <a:lnTo>
                    <a:pt x="45821" y="4206925"/>
                  </a:lnTo>
                  <a:lnTo>
                    <a:pt x="49415" y="4219626"/>
                  </a:lnTo>
                  <a:lnTo>
                    <a:pt x="49415" y="4206113"/>
                  </a:lnTo>
                  <a:lnTo>
                    <a:pt x="46456" y="4194225"/>
                  </a:lnTo>
                  <a:lnTo>
                    <a:pt x="62915" y="4194225"/>
                  </a:lnTo>
                  <a:lnTo>
                    <a:pt x="59918" y="4181525"/>
                  </a:lnTo>
                  <a:lnTo>
                    <a:pt x="54559" y="4181525"/>
                  </a:lnTo>
                  <a:lnTo>
                    <a:pt x="48907" y="4181525"/>
                  </a:lnTo>
                  <a:lnTo>
                    <a:pt x="51752" y="4168825"/>
                  </a:lnTo>
                  <a:lnTo>
                    <a:pt x="55245" y="4158970"/>
                  </a:lnTo>
                  <a:lnTo>
                    <a:pt x="54229" y="4156125"/>
                  </a:lnTo>
                  <a:lnTo>
                    <a:pt x="50431" y="4156125"/>
                  </a:lnTo>
                  <a:lnTo>
                    <a:pt x="54457" y="4143425"/>
                  </a:lnTo>
                  <a:lnTo>
                    <a:pt x="48895" y="4143425"/>
                  </a:lnTo>
                  <a:lnTo>
                    <a:pt x="46863" y="4130725"/>
                  </a:lnTo>
                  <a:lnTo>
                    <a:pt x="49707" y="4130725"/>
                  </a:lnTo>
                  <a:lnTo>
                    <a:pt x="48933" y="4118025"/>
                  </a:lnTo>
                  <a:lnTo>
                    <a:pt x="52082" y="4118025"/>
                  </a:lnTo>
                  <a:lnTo>
                    <a:pt x="49707" y="4130725"/>
                  </a:lnTo>
                  <a:lnTo>
                    <a:pt x="56299" y="4130725"/>
                  </a:lnTo>
                  <a:lnTo>
                    <a:pt x="59880" y="4118025"/>
                  </a:lnTo>
                  <a:lnTo>
                    <a:pt x="56845" y="4118025"/>
                  </a:lnTo>
                  <a:lnTo>
                    <a:pt x="52019" y="4105325"/>
                  </a:lnTo>
                  <a:lnTo>
                    <a:pt x="44475" y="4105325"/>
                  </a:lnTo>
                  <a:lnTo>
                    <a:pt x="43294" y="4102468"/>
                  </a:lnTo>
                  <a:lnTo>
                    <a:pt x="43294" y="4245026"/>
                  </a:lnTo>
                  <a:lnTo>
                    <a:pt x="41935" y="4245026"/>
                  </a:lnTo>
                  <a:lnTo>
                    <a:pt x="41122" y="4232326"/>
                  </a:lnTo>
                  <a:lnTo>
                    <a:pt x="43053" y="4232326"/>
                  </a:lnTo>
                  <a:lnTo>
                    <a:pt x="43294" y="4245026"/>
                  </a:lnTo>
                  <a:lnTo>
                    <a:pt x="43294" y="4102468"/>
                  </a:lnTo>
                  <a:lnTo>
                    <a:pt x="42506" y="4100563"/>
                  </a:lnTo>
                  <a:lnTo>
                    <a:pt x="42506" y="4156125"/>
                  </a:lnTo>
                  <a:lnTo>
                    <a:pt x="39649" y="4156125"/>
                  </a:lnTo>
                  <a:lnTo>
                    <a:pt x="39700" y="4143425"/>
                  </a:lnTo>
                  <a:lnTo>
                    <a:pt x="42506" y="4156125"/>
                  </a:lnTo>
                  <a:lnTo>
                    <a:pt x="42506" y="4100563"/>
                  </a:lnTo>
                  <a:lnTo>
                    <a:pt x="39230" y="4092625"/>
                  </a:lnTo>
                  <a:lnTo>
                    <a:pt x="43256" y="4081881"/>
                  </a:lnTo>
                  <a:lnTo>
                    <a:pt x="43002" y="4079925"/>
                  </a:lnTo>
                  <a:lnTo>
                    <a:pt x="43510" y="4081208"/>
                  </a:lnTo>
                  <a:lnTo>
                    <a:pt x="43992" y="4079925"/>
                  </a:lnTo>
                  <a:lnTo>
                    <a:pt x="60375" y="4079925"/>
                  </a:lnTo>
                  <a:lnTo>
                    <a:pt x="57124" y="4067225"/>
                  </a:lnTo>
                  <a:lnTo>
                    <a:pt x="63144" y="4054525"/>
                  </a:lnTo>
                  <a:lnTo>
                    <a:pt x="62445" y="4054525"/>
                  </a:lnTo>
                  <a:lnTo>
                    <a:pt x="63817" y="4041825"/>
                  </a:lnTo>
                  <a:lnTo>
                    <a:pt x="59588" y="4041825"/>
                  </a:lnTo>
                  <a:lnTo>
                    <a:pt x="59639" y="4054525"/>
                  </a:lnTo>
                  <a:lnTo>
                    <a:pt x="51904" y="4054525"/>
                  </a:lnTo>
                  <a:lnTo>
                    <a:pt x="47917" y="4041825"/>
                  </a:lnTo>
                  <a:lnTo>
                    <a:pt x="48196" y="4029125"/>
                  </a:lnTo>
                  <a:lnTo>
                    <a:pt x="43421" y="4029125"/>
                  </a:lnTo>
                  <a:lnTo>
                    <a:pt x="43421" y="4067225"/>
                  </a:lnTo>
                  <a:lnTo>
                    <a:pt x="40093" y="4067225"/>
                  </a:lnTo>
                  <a:lnTo>
                    <a:pt x="38950" y="4059453"/>
                  </a:lnTo>
                  <a:lnTo>
                    <a:pt x="38950" y="4206925"/>
                  </a:lnTo>
                  <a:lnTo>
                    <a:pt x="38252" y="4219626"/>
                  </a:lnTo>
                  <a:lnTo>
                    <a:pt x="32512" y="4206925"/>
                  </a:lnTo>
                  <a:lnTo>
                    <a:pt x="36436" y="4194225"/>
                  </a:lnTo>
                  <a:lnTo>
                    <a:pt x="38950" y="4206925"/>
                  </a:lnTo>
                  <a:lnTo>
                    <a:pt x="38950" y="4059453"/>
                  </a:lnTo>
                  <a:lnTo>
                    <a:pt x="38227" y="4054525"/>
                  </a:lnTo>
                  <a:lnTo>
                    <a:pt x="38836" y="4054525"/>
                  </a:lnTo>
                  <a:lnTo>
                    <a:pt x="43421" y="4067225"/>
                  </a:lnTo>
                  <a:lnTo>
                    <a:pt x="43421" y="4029125"/>
                  </a:lnTo>
                  <a:lnTo>
                    <a:pt x="42265" y="4029125"/>
                  </a:lnTo>
                  <a:lnTo>
                    <a:pt x="44234" y="4016425"/>
                  </a:lnTo>
                  <a:lnTo>
                    <a:pt x="47625" y="4016425"/>
                  </a:lnTo>
                  <a:lnTo>
                    <a:pt x="46951" y="4003725"/>
                  </a:lnTo>
                  <a:lnTo>
                    <a:pt x="55194" y="4003725"/>
                  </a:lnTo>
                  <a:lnTo>
                    <a:pt x="53949" y="3991025"/>
                  </a:lnTo>
                  <a:lnTo>
                    <a:pt x="64465" y="3991025"/>
                  </a:lnTo>
                  <a:lnTo>
                    <a:pt x="63665" y="3978325"/>
                  </a:lnTo>
                  <a:lnTo>
                    <a:pt x="60604" y="3978325"/>
                  </a:lnTo>
                  <a:lnTo>
                    <a:pt x="53606" y="3991025"/>
                  </a:lnTo>
                  <a:lnTo>
                    <a:pt x="48920" y="3978325"/>
                  </a:lnTo>
                  <a:lnTo>
                    <a:pt x="49657" y="3952925"/>
                  </a:lnTo>
                  <a:lnTo>
                    <a:pt x="58940" y="3965625"/>
                  </a:lnTo>
                  <a:lnTo>
                    <a:pt x="63271" y="3952925"/>
                  </a:lnTo>
                  <a:lnTo>
                    <a:pt x="57708" y="3952925"/>
                  </a:lnTo>
                  <a:lnTo>
                    <a:pt x="60807" y="3940225"/>
                  </a:lnTo>
                  <a:lnTo>
                    <a:pt x="48780" y="3940225"/>
                  </a:lnTo>
                  <a:lnTo>
                    <a:pt x="52641" y="3927525"/>
                  </a:lnTo>
                  <a:lnTo>
                    <a:pt x="52222" y="3914825"/>
                  </a:lnTo>
                  <a:lnTo>
                    <a:pt x="56921" y="3914825"/>
                  </a:lnTo>
                  <a:lnTo>
                    <a:pt x="46697" y="3902125"/>
                  </a:lnTo>
                  <a:lnTo>
                    <a:pt x="54546" y="3902125"/>
                  </a:lnTo>
                  <a:lnTo>
                    <a:pt x="63969" y="3889425"/>
                  </a:lnTo>
                  <a:lnTo>
                    <a:pt x="57683" y="3889425"/>
                  </a:lnTo>
                  <a:lnTo>
                    <a:pt x="59766" y="3876725"/>
                  </a:lnTo>
                  <a:lnTo>
                    <a:pt x="55981" y="3864025"/>
                  </a:lnTo>
                  <a:lnTo>
                    <a:pt x="47269" y="3851325"/>
                  </a:lnTo>
                  <a:lnTo>
                    <a:pt x="60007" y="3851325"/>
                  </a:lnTo>
                  <a:lnTo>
                    <a:pt x="55333" y="3838625"/>
                  </a:lnTo>
                  <a:lnTo>
                    <a:pt x="47828" y="3838625"/>
                  </a:lnTo>
                  <a:lnTo>
                    <a:pt x="50507" y="3825925"/>
                  </a:lnTo>
                  <a:lnTo>
                    <a:pt x="55054" y="3825925"/>
                  </a:lnTo>
                  <a:lnTo>
                    <a:pt x="58801" y="3813225"/>
                  </a:lnTo>
                  <a:lnTo>
                    <a:pt x="49326" y="3813225"/>
                  </a:lnTo>
                  <a:lnTo>
                    <a:pt x="47764" y="3800525"/>
                  </a:lnTo>
                  <a:lnTo>
                    <a:pt x="49098" y="3787825"/>
                  </a:lnTo>
                  <a:lnTo>
                    <a:pt x="50431" y="3775125"/>
                  </a:lnTo>
                  <a:lnTo>
                    <a:pt x="51854" y="3777843"/>
                  </a:lnTo>
                  <a:lnTo>
                    <a:pt x="51346" y="3775125"/>
                  </a:lnTo>
                  <a:lnTo>
                    <a:pt x="53492" y="3775125"/>
                  </a:lnTo>
                  <a:lnTo>
                    <a:pt x="60286" y="3787825"/>
                  </a:lnTo>
                  <a:lnTo>
                    <a:pt x="61417" y="3787825"/>
                  </a:lnTo>
                  <a:lnTo>
                    <a:pt x="63868" y="3775125"/>
                  </a:lnTo>
                  <a:lnTo>
                    <a:pt x="62915" y="3762425"/>
                  </a:lnTo>
                  <a:lnTo>
                    <a:pt x="54876" y="3762425"/>
                  </a:lnTo>
                  <a:lnTo>
                    <a:pt x="54444" y="3749725"/>
                  </a:lnTo>
                  <a:lnTo>
                    <a:pt x="58204" y="3749725"/>
                  </a:lnTo>
                  <a:lnTo>
                    <a:pt x="56718" y="3737025"/>
                  </a:lnTo>
                  <a:lnTo>
                    <a:pt x="54851" y="3724325"/>
                  </a:lnTo>
                  <a:lnTo>
                    <a:pt x="52692" y="3724325"/>
                  </a:lnTo>
                  <a:lnTo>
                    <a:pt x="52247" y="3716921"/>
                  </a:lnTo>
                  <a:lnTo>
                    <a:pt x="52247" y="3762425"/>
                  </a:lnTo>
                  <a:lnTo>
                    <a:pt x="48844" y="3762425"/>
                  </a:lnTo>
                  <a:lnTo>
                    <a:pt x="50939" y="3751542"/>
                  </a:lnTo>
                  <a:lnTo>
                    <a:pt x="50723" y="3749725"/>
                  </a:lnTo>
                  <a:lnTo>
                    <a:pt x="51282" y="3749725"/>
                  </a:lnTo>
                  <a:lnTo>
                    <a:pt x="50939" y="3751542"/>
                  </a:lnTo>
                  <a:lnTo>
                    <a:pt x="52247" y="3762425"/>
                  </a:lnTo>
                  <a:lnTo>
                    <a:pt x="52247" y="3716921"/>
                  </a:lnTo>
                  <a:lnTo>
                    <a:pt x="51930" y="3711625"/>
                  </a:lnTo>
                  <a:lnTo>
                    <a:pt x="53276" y="3711625"/>
                  </a:lnTo>
                  <a:lnTo>
                    <a:pt x="51612" y="3707053"/>
                  </a:lnTo>
                  <a:lnTo>
                    <a:pt x="51612" y="3711625"/>
                  </a:lnTo>
                  <a:lnTo>
                    <a:pt x="44221" y="3711625"/>
                  </a:lnTo>
                  <a:lnTo>
                    <a:pt x="44246" y="3698925"/>
                  </a:lnTo>
                  <a:lnTo>
                    <a:pt x="51612" y="3711625"/>
                  </a:lnTo>
                  <a:lnTo>
                    <a:pt x="51612" y="3707053"/>
                  </a:lnTo>
                  <a:lnTo>
                    <a:pt x="48666" y="3698925"/>
                  </a:lnTo>
                  <a:lnTo>
                    <a:pt x="54457" y="3698925"/>
                  </a:lnTo>
                  <a:lnTo>
                    <a:pt x="55905" y="3711625"/>
                  </a:lnTo>
                  <a:lnTo>
                    <a:pt x="55765" y="3698925"/>
                  </a:lnTo>
                  <a:lnTo>
                    <a:pt x="61366" y="3698925"/>
                  </a:lnTo>
                  <a:lnTo>
                    <a:pt x="61747" y="3686225"/>
                  </a:lnTo>
                  <a:lnTo>
                    <a:pt x="59016" y="3673525"/>
                  </a:lnTo>
                  <a:lnTo>
                    <a:pt x="57734" y="3669944"/>
                  </a:lnTo>
                  <a:lnTo>
                    <a:pt x="57734" y="3673525"/>
                  </a:lnTo>
                  <a:lnTo>
                    <a:pt x="49415" y="3686225"/>
                  </a:lnTo>
                  <a:lnTo>
                    <a:pt x="46507" y="3673525"/>
                  </a:lnTo>
                  <a:lnTo>
                    <a:pt x="57734" y="3673525"/>
                  </a:lnTo>
                  <a:lnTo>
                    <a:pt x="57734" y="3669944"/>
                  </a:lnTo>
                  <a:lnTo>
                    <a:pt x="54483" y="3660825"/>
                  </a:lnTo>
                  <a:lnTo>
                    <a:pt x="55778" y="3660825"/>
                  </a:lnTo>
                  <a:lnTo>
                    <a:pt x="56057" y="3648125"/>
                  </a:lnTo>
                  <a:lnTo>
                    <a:pt x="54305" y="3660825"/>
                  </a:lnTo>
                  <a:lnTo>
                    <a:pt x="50901" y="3660825"/>
                  </a:lnTo>
                  <a:lnTo>
                    <a:pt x="53682" y="3648125"/>
                  </a:lnTo>
                  <a:lnTo>
                    <a:pt x="56057" y="3648125"/>
                  </a:lnTo>
                  <a:lnTo>
                    <a:pt x="57213" y="3648125"/>
                  </a:lnTo>
                  <a:lnTo>
                    <a:pt x="58534" y="3635425"/>
                  </a:lnTo>
                  <a:lnTo>
                    <a:pt x="49517" y="3635425"/>
                  </a:lnTo>
                  <a:lnTo>
                    <a:pt x="46926" y="3622725"/>
                  </a:lnTo>
                  <a:lnTo>
                    <a:pt x="49403" y="3610025"/>
                  </a:lnTo>
                  <a:lnTo>
                    <a:pt x="55295" y="3610025"/>
                  </a:lnTo>
                  <a:lnTo>
                    <a:pt x="51130" y="3597325"/>
                  </a:lnTo>
                  <a:lnTo>
                    <a:pt x="56705" y="3584625"/>
                  </a:lnTo>
                  <a:lnTo>
                    <a:pt x="61036" y="3571925"/>
                  </a:lnTo>
                  <a:lnTo>
                    <a:pt x="57302" y="3571925"/>
                  </a:lnTo>
                  <a:lnTo>
                    <a:pt x="55499" y="3584625"/>
                  </a:lnTo>
                  <a:lnTo>
                    <a:pt x="53594" y="3571925"/>
                  </a:lnTo>
                  <a:lnTo>
                    <a:pt x="49149" y="3571925"/>
                  </a:lnTo>
                  <a:lnTo>
                    <a:pt x="47891" y="3559225"/>
                  </a:lnTo>
                  <a:lnTo>
                    <a:pt x="43294" y="3559225"/>
                  </a:lnTo>
                  <a:lnTo>
                    <a:pt x="43294" y="3825925"/>
                  </a:lnTo>
                  <a:lnTo>
                    <a:pt x="41084" y="3832161"/>
                  </a:lnTo>
                  <a:lnTo>
                    <a:pt x="41084" y="4016425"/>
                  </a:lnTo>
                  <a:lnTo>
                    <a:pt x="38049" y="4016425"/>
                  </a:lnTo>
                  <a:lnTo>
                    <a:pt x="34988" y="4003725"/>
                  </a:lnTo>
                  <a:lnTo>
                    <a:pt x="41071" y="4003725"/>
                  </a:lnTo>
                  <a:lnTo>
                    <a:pt x="41084" y="4016425"/>
                  </a:lnTo>
                  <a:lnTo>
                    <a:pt x="41084" y="3832161"/>
                  </a:lnTo>
                  <a:lnTo>
                    <a:pt x="38785" y="3838625"/>
                  </a:lnTo>
                  <a:lnTo>
                    <a:pt x="34582" y="3838625"/>
                  </a:lnTo>
                  <a:lnTo>
                    <a:pt x="35877" y="3825925"/>
                  </a:lnTo>
                  <a:lnTo>
                    <a:pt x="43294" y="3825925"/>
                  </a:lnTo>
                  <a:lnTo>
                    <a:pt x="43294" y="3559225"/>
                  </a:lnTo>
                  <a:lnTo>
                    <a:pt x="31915" y="3559225"/>
                  </a:lnTo>
                  <a:lnTo>
                    <a:pt x="31915" y="3889425"/>
                  </a:lnTo>
                  <a:lnTo>
                    <a:pt x="30276" y="3902125"/>
                  </a:lnTo>
                  <a:lnTo>
                    <a:pt x="29806" y="3902125"/>
                  </a:lnTo>
                  <a:lnTo>
                    <a:pt x="29806" y="4105325"/>
                  </a:lnTo>
                  <a:lnTo>
                    <a:pt x="27838" y="4105325"/>
                  </a:lnTo>
                  <a:lnTo>
                    <a:pt x="29679" y="4092625"/>
                  </a:lnTo>
                  <a:lnTo>
                    <a:pt x="29806" y="4105325"/>
                  </a:lnTo>
                  <a:lnTo>
                    <a:pt x="29806" y="3902125"/>
                  </a:lnTo>
                  <a:lnTo>
                    <a:pt x="18681" y="3902125"/>
                  </a:lnTo>
                  <a:lnTo>
                    <a:pt x="18681" y="3952925"/>
                  </a:lnTo>
                  <a:lnTo>
                    <a:pt x="16268" y="3952925"/>
                  </a:lnTo>
                  <a:lnTo>
                    <a:pt x="15265" y="3940225"/>
                  </a:lnTo>
                  <a:lnTo>
                    <a:pt x="17145" y="3940225"/>
                  </a:lnTo>
                  <a:lnTo>
                    <a:pt x="18681" y="3952925"/>
                  </a:lnTo>
                  <a:lnTo>
                    <a:pt x="18681" y="3902125"/>
                  </a:lnTo>
                  <a:lnTo>
                    <a:pt x="16979" y="3902125"/>
                  </a:lnTo>
                  <a:lnTo>
                    <a:pt x="23317" y="3889425"/>
                  </a:lnTo>
                  <a:lnTo>
                    <a:pt x="31915" y="3889425"/>
                  </a:lnTo>
                  <a:lnTo>
                    <a:pt x="31915" y="3559225"/>
                  </a:lnTo>
                  <a:lnTo>
                    <a:pt x="30861" y="3559225"/>
                  </a:lnTo>
                  <a:lnTo>
                    <a:pt x="30861" y="3648125"/>
                  </a:lnTo>
                  <a:lnTo>
                    <a:pt x="28143" y="3660825"/>
                  </a:lnTo>
                  <a:lnTo>
                    <a:pt x="16662" y="3660825"/>
                  </a:lnTo>
                  <a:lnTo>
                    <a:pt x="17653" y="3648125"/>
                  </a:lnTo>
                  <a:lnTo>
                    <a:pt x="30861" y="3648125"/>
                  </a:lnTo>
                  <a:lnTo>
                    <a:pt x="30861" y="3559225"/>
                  </a:lnTo>
                  <a:lnTo>
                    <a:pt x="17399" y="3559225"/>
                  </a:lnTo>
                  <a:lnTo>
                    <a:pt x="9004" y="3559225"/>
                  </a:lnTo>
                  <a:lnTo>
                    <a:pt x="12319" y="3571925"/>
                  </a:lnTo>
                  <a:lnTo>
                    <a:pt x="10502" y="3571925"/>
                  </a:lnTo>
                  <a:lnTo>
                    <a:pt x="13296" y="3584625"/>
                  </a:lnTo>
                  <a:lnTo>
                    <a:pt x="11849" y="3584625"/>
                  </a:lnTo>
                  <a:lnTo>
                    <a:pt x="23228" y="3597325"/>
                  </a:lnTo>
                  <a:lnTo>
                    <a:pt x="9893" y="3597325"/>
                  </a:lnTo>
                  <a:lnTo>
                    <a:pt x="12458" y="3610025"/>
                  </a:lnTo>
                  <a:lnTo>
                    <a:pt x="8966" y="3622725"/>
                  </a:lnTo>
                  <a:lnTo>
                    <a:pt x="9639" y="3622725"/>
                  </a:lnTo>
                  <a:lnTo>
                    <a:pt x="12204" y="3635425"/>
                  </a:lnTo>
                  <a:lnTo>
                    <a:pt x="13335" y="3635425"/>
                  </a:lnTo>
                  <a:lnTo>
                    <a:pt x="12801" y="3648125"/>
                  </a:lnTo>
                  <a:lnTo>
                    <a:pt x="12687" y="3660825"/>
                  </a:lnTo>
                  <a:lnTo>
                    <a:pt x="12814" y="3673525"/>
                  </a:lnTo>
                  <a:lnTo>
                    <a:pt x="11176" y="3673525"/>
                  </a:lnTo>
                  <a:lnTo>
                    <a:pt x="9169" y="3686225"/>
                  </a:lnTo>
                  <a:lnTo>
                    <a:pt x="11480" y="3698925"/>
                  </a:lnTo>
                  <a:lnTo>
                    <a:pt x="10541" y="3698925"/>
                  </a:lnTo>
                  <a:lnTo>
                    <a:pt x="9753" y="3711625"/>
                  </a:lnTo>
                  <a:lnTo>
                    <a:pt x="12458" y="3711625"/>
                  </a:lnTo>
                  <a:lnTo>
                    <a:pt x="20408" y="3698925"/>
                  </a:lnTo>
                  <a:lnTo>
                    <a:pt x="21653" y="3698925"/>
                  </a:lnTo>
                  <a:lnTo>
                    <a:pt x="19177" y="3711625"/>
                  </a:lnTo>
                  <a:lnTo>
                    <a:pt x="15976" y="3724325"/>
                  </a:lnTo>
                  <a:lnTo>
                    <a:pt x="15621" y="3724325"/>
                  </a:lnTo>
                  <a:lnTo>
                    <a:pt x="22783" y="3737025"/>
                  </a:lnTo>
                  <a:lnTo>
                    <a:pt x="13792" y="3724325"/>
                  </a:lnTo>
                  <a:lnTo>
                    <a:pt x="11150" y="3724325"/>
                  </a:lnTo>
                  <a:lnTo>
                    <a:pt x="8318" y="3737025"/>
                  </a:lnTo>
                  <a:lnTo>
                    <a:pt x="10261" y="3737025"/>
                  </a:lnTo>
                  <a:lnTo>
                    <a:pt x="12192" y="3749725"/>
                  </a:lnTo>
                  <a:lnTo>
                    <a:pt x="9334" y="3762425"/>
                  </a:lnTo>
                  <a:lnTo>
                    <a:pt x="16560" y="3762425"/>
                  </a:lnTo>
                  <a:lnTo>
                    <a:pt x="19037" y="3775125"/>
                  </a:lnTo>
                  <a:lnTo>
                    <a:pt x="16865" y="3787825"/>
                  </a:lnTo>
                  <a:lnTo>
                    <a:pt x="12915" y="3775125"/>
                  </a:lnTo>
                  <a:lnTo>
                    <a:pt x="9347" y="3787825"/>
                  </a:lnTo>
                  <a:lnTo>
                    <a:pt x="8445" y="3800525"/>
                  </a:lnTo>
                  <a:lnTo>
                    <a:pt x="12458" y="3800525"/>
                  </a:lnTo>
                  <a:lnTo>
                    <a:pt x="13677" y="3813225"/>
                  </a:lnTo>
                  <a:lnTo>
                    <a:pt x="10642" y="3813225"/>
                  </a:lnTo>
                  <a:lnTo>
                    <a:pt x="9207" y="3825925"/>
                  </a:lnTo>
                  <a:lnTo>
                    <a:pt x="12090" y="3825925"/>
                  </a:lnTo>
                  <a:lnTo>
                    <a:pt x="13779" y="3838625"/>
                  </a:lnTo>
                  <a:lnTo>
                    <a:pt x="8318" y="3838625"/>
                  </a:lnTo>
                  <a:lnTo>
                    <a:pt x="8483" y="3851325"/>
                  </a:lnTo>
                  <a:lnTo>
                    <a:pt x="10528" y="3851325"/>
                  </a:lnTo>
                  <a:lnTo>
                    <a:pt x="12407" y="3864025"/>
                  </a:lnTo>
                  <a:lnTo>
                    <a:pt x="12128" y="3876725"/>
                  </a:lnTo>
                  <a:lnTo>
                    <a:pt x="17843" y="3876725"/>
                  </a:lnTo>
                  <a:lnTo>
                    <a:pt x="18770" y="3889425"/>
                  </a:lnTo>
                  <a:lnTo>
                    <a:pt x="7213" y="3889425"/>
                  </a:lnTo>
                  <a:lnTo>
                    <a:pt x="9118" y="3902125"/>
                  </a:lnTo>
                  <a:lnTo>
                    <a:pt x="11366" y="3902125"/>
                  </a:lnTo>
                  <a:lnTo>
                    <a:pt x="9372" y="3927525"/>
                  </a:lnTo>
                  <a:lnTo>
                    <a:pt x="10160" y="3940225"/>
                  </a:lnTo>
                  <a:lnTo>
                    <a:pt x="9791" y="3952925"/>
                  </a:lnTo>
                  <a:lnTo>
                    <a:pt x="10782" y="3965625"/>
                  </a:lnTo>
                  <a:lnTo>
                    <a:pt x="4381" y="3965625"/>
                  </a:lnTo>
                  <a:lnTo>
                    <a:pt x="10185" y="3978325"/>
                  </a:lnTo>
                  <a:lnTo>
                    <a:pt x="14084" y="3978325"/>
                  </a:lnTo>
                  <a:lnTo>
                    <a:pt x="10756" y="3991025"/>
                  </a:lnTo>
                  <a:lnTo>
                    <a:pt x="7988" y="3991025"/>
                  </a:lnTo>
                  <a:lnTo>
                    <a:pt x="13589" y="4003725"/>
                  </a:lnTo>
                  <a:lnTo>
                    <a:pt x="19710" y="4003725"/>
                  </a:lnTo>
                  <a:lnTo>
                    <a:pt x="18897" y="4016425"/>
                  </a:lnTo>
                  <a:lnTo>
                    <a:pt x="14401" y="4016425"/>
                  </a:lnTo>
                  <a:lnTo>
                    <a:pt x="9537" y="4029125"/>
                  </a:lnTo>
                  <a:lnTo>
                    <a:pt x="11087" y="4041825"/>
                  </a:lnTo>
                  <a:lnTo>
                    <a:pt x="8039" y="4067225"/>
                  </a:lnTo>
                  <a:lnTo>
                    <a:pt x="15862" y="4067225"/>
                  </a:lnTo>
                  <a:lnTo>
                    <a:pt x="15100" y="4079925"/>
                  </a:lnTo>
                  <a:lnTo>
                    <a:pt x="10147" y="4079925"/>
                  </a:lnTo>
                  <a:lnTo>
                    <a:pt x="7607" y="4092625"/>
                  </a:lnTo>
                  <a:lnTo>
                    <a:pt x="11163" y="4105325"/>
                  </a:lnTo>
                  <a:lnTo>
                    <a:pt x="9334" y="4105325"/>
                  </a:lnTo>
                  <a:lnTo>
                    <a:pt x="16243" y="4118025"/>
                  </a:lnTo>
                  <a:lnTo>
                    <a:pt x="10972" y="4118025"/>
                  </a:lnTo>
                  <a:lnTo>
                    <a:pt x="12979" y="4130725"/>
                  </a:lnTo>
                  <a:lnTo>
                    <a:pt x="8940" y="4130725"/>
                  </a:lnTo>
                  <a:lnTo>
                    <a:pt x="7061" y="4143425"/>
                  </a:lnTo>
                  <a:lnTo>
                    <a:pt x="10604" y="4143425"/>
                  </a:lnTo>
                  <a:lnTo>
                    <a:pt x="14795" y="4156125"/>
                  </a:lnTo>
                  <a:lnTo>
                    <a:pt x="14605" y="4168825"/>
                  </a:lnTo>
                  <a:lnTo>
                    <a:pt x="8458" y="4181525"/>
                  </a:lnTo>
                  <a:lnTo>
                    <a:pt x="11531" y="4181525"/>
                  </a:lnTo>
                  <a:lnTo>
                    <a:pt x="18351" y="4194225"/>
                  </a:lnTo>
                  <a:lnTo>
                    <a:pt x="19075" y="4194225"/>
                  </a:lnTo>
                  <a:lnTo>
                    <a:pt x="12433" y="4206925"/>
                  </a:lnTo>
                  <a:lnTo>
                    <a:pt x="8432" y="4206925"/>
                  </a:lnTo>
                  <a:lnTo>
                    <a:pt x="11963" y="4219626"/>
                  </a:lnTo>
                  <a:lnTo>
                    <a:pt x="8724" y="4219626"/>
                  </a:lnTo>
                  <a:lnTo>
                    <a:pt x="8661" y="4232326"/>
                  </a:lnTo>
                  <a:lnTo>
                    <a:pt x="12141" y="4232326"/>
                  </a:lnTo>
                  <a:lnTo>
                    <a:pt x="14681" y="4219626"/>
                  </a:lnTo>
                  <a:lnTo>
                    <a:pt x="21818" y="4219626"/>
                  </a:lnTo>
                  <a:lnTo>
                    <a:pt x="12141" y="4232326"/>
                  </a:lnTo>
                  <a:lnTo>
                    <a:pt x="19507" y="4232326"/>
                  </a:lnTo>
                  <a:lnTo>
                    <a:pt x="14262" y="4245026"/>
                  </a:lnTo>
                  <a:lnTo>
                    <a:pt x="8763" y="4245026"/>
                  </a:lnTo>
                  <a:lnTo>
                    <a:pt x="15976" y="4257726"/>
                  </a:lnTo>
                  <a:lnTo>
                    <a:pt x="20815" y="4257726"/>
                  </a:lnTo>
                  <a:lnTo>
                    <a:pt x="15608" y="4270426"/>
                  </a:lnTo>
                  <a:lnTo>
                    <a:pt x="10426" y="4270426"/>
                  </a:lnTo>
                  <a:lnTo>
                    <a:pt x="15367" y="4283126"/>
                  </a:lnTo>
                  <a:lnTo>
                    <a:pt x="10833" y="4283126"/>
                  </a:lnTo>
                  <a:lnTo>
                    <a:pt x="10299" y="4295826"/>
                  </a:lnTo>
                  <a:lnTo>
                    <a:pt x="13665" y="4295826"/>
                  </a:lnTo>
                  <a:lnTo>
                    <a:pt x="9969" y="4308272"/>
                  </a:lnTo>
                  <a:lnTo>
                    <a:pt x="10058" y="4308526"/>
                  </a:lnTo>
                  <a:lnTo>
                    <a:pt x="12230" y="4308526"/>
                  </a:lnTo>
                  <a:lnTo>
                    <a:pt x="16929" y="4321226"/>
                  </a:lnTo>
                  <a:lnTo>
                    <a:pt x="7747" y="4321226"/>
                  </a:lnTo>
                  <a:lnTo>
                    <a:pt x="5461" y="4333926"/>
                  </a:lnTo>
                  <a:lnTo>
                    <a:pt x="6324" y="4333926"/>
                  </a:lnTo>
                  <a:lnTo>
                    <a:pt x="11315" y="4333926"/>
                  </a:lnTo>
                  <a:lnTo>
                    <a:pt x="9791" y="4346626"/>
                  </a:lnTo>
                  <a:lnTo>
                    <a:pt x="10160" y="4346626"/>
                  </a:lnTo>
                  <a:lnTo>
                    <a:pt x="12547" y="4346626"/>
                  </a:lnTo>
                  <a:lnTo>
                    <a:pt x="14478" y="4359326"/>
                  </a:lnTo>
                  <a:lnTo>
                    <a:pt x="14198" y="4359326"/>
                  </a:lnTo>
                  <a:lnTo>
                    <a:pt x="10160" y="4346626"/>
                  </a:lnTo>
                  <a:lnTo>
                    <a:pt x="10223" y="4359326"/>
                  </a:lnTo>
                  <a:lnTo>
                    <a:pt x="5892" y="4359326"/>
                  </a:lnTo>
                  <a:lnTo>
                    <a:pt x="9842" y="4372026"/>
                  </a:lnTo>
                  <a:lnTo>
                    <a:pt x="18618" y="4372026"/>
                  </a:lnTo>
                  <a:lnTo>
                    <a:pt x="19100" y="4372026"/>
                  </a:lnTo>
                  <a:lnTo>
                    <a:pt x="23075" y="4384726"/>
                  </a:lnTo>
                  <a:lnTo>
                    <a:pt x="37744" y="4384726"/>
                  </a:lnTo>
                  <a:lnTo>
                    <a:pt x="41833" y="4372026"/>
                  </a:lnTo>
                  <a:lnTo>
                    <a:pt x="44234" y="4372026"/>
                  </a:lnTo>
                  <a:lnTo>
                    <a:pt x="49987" y="4384726"/>
                  </a:lnTo>
                  <a:lnTo>
                    <a:pt x="53924" y="4372026"/>
                  </a:lnTo>
                  <a:lnTo>
                    <a:pt x="56197" y="4372026"/>
                  </a:lnTo>
                  <a:lnTo>
                    <a:pt x="56921" y="4384726"/>
                  </a:lnTo>
                  <a:lnTo>
                    <a:pt x="63690" y="4384726"/>
                  </a:lnTo>
                  <a:lnTo>
                    <a:pt x="64096" y="4372026"/>
                  </a:lnTo>
                  <a:lnTo>
                    <a:pt x="63195" y="4359326"/>
                  </a:lnTo>
                  <a:lnTo>
                    <a:pt x="59347" y="4359326"/>
                  </a:lnTo>
                  <a:lnTo>
                    <a:pt x="59220" y="4346626"/>
                  </a:lnTo>
                  <a:lnTo>
                    <a:pt x="54394" y="4346626"/>
                  </a:lnTo>
                  <a:lnTo>
                    <a:pt x="60109" y="4333926"/>
                  </a:lnTo>
                  <a:lnTo>
                    <a:pt x="63652" y="4333926"/>
                  </a:lnTo>
                  <a:lnTo>
                    <a:pt x="65227" y="4321226"/>
                  </a:lnTo>
                  <a:close/>
                </a:path>
                <a:path w="7071359" h="4385309">
                  <a:moveTo>
                    <a:pt x="66001" y="4346626"/>
                  </a:moveTo>
                  <a:lnTo>
                    <a:pt x="59220" y="4346626"/>
                  </a:lnTo>
                  <a:lnTo>
                    <a:pt x="63258" y="4359021"/>
                  </a:lnTo>
                  <a:lnTo>
                    <a:pt x="66001" y="4346626"/>
                  </a:lnTo>
                  <a:close/>
                </a:path>
                <a:path w="7071359" h="4385309">
                  <a:moveTo>
                    <a:pt x="66027" y="2390825"/>
                  </a:moveTo>
                  <a:lnTo>
                    <a:pt x="62636" y="2378125"/>
                  </a:lnTo>
                  <a:lnTo>
                    <a:pt x="59740" y="2390825"/>
                  </a:lnTo>
                  <a:lnTo>
                    <a:pt x="66027" y="2390825"/>
                  </a:lnTo>
                  <a:close/>
                </a:path>
                <a:path w="7071359" h="4385309">
                  <a:moveTo>
                    <a:pt x="67221" y="3127425"/>
                  </a:moveTo>
                  <a:lnTo>
                    <a:pt x="61658" y="3114725"/>
                  </a:lnTo>
                  <a:lnTo>
                    <a:pt x="57289" y="3127425"/>
                  </a:lnTo>
                  <a:lnTo>
                    <a:pt x="55867" y="3127425"/>
                  </a:lnTo>
                  <a:lnTo>
                    <a:pt x="57683" y="3114725"/>
                  </a:lnTo>
                  <a:lnTo>
                    <a:pt x="59766" y="3102025"/>
                  </a:lnTo>
                  <a:lnTo>
                    <a:pt x="56197" y="3102025"/>
                  </a:lnTo>
                  <a:lnTo>
                    <a:pt x="55981" y="3102025"/>
                  </a:lnTo>
                  <a:lnTo>
                    <a:pt x="47269" y="3089325"/>
                  </a:lnTo>
                  <a:lnTo>
                    <a:pt x="52971" y="3089325"/>
                  </a:lnTo>
                  <a:lnTo>
                    <a:pt x="60007" y="3076625"/>
                  </a:lnTo>
                  <a:lnTo>
                    <a:pt x="48831" y="3076625"/>
                  </a:lnTo>
                  <a:lnTo>
                    <a:pt x="47828" y="3063925"/>
                  </a:lnTo>
                  <a:lnTo>
                    <a:pt x="55054" y="3063925"/>
                  </a:lnTo>
                  <a:lnTo>
                    <a:pt x="58801" y="3051225"/>
                  </a:lnTo>
                  <a:lnTo>
                    <a:pt x="59270" y="3051225"/>
                  </a:lnTo>
                  <a:lnTo>
                    <a:pt x="57975" y="3063925"/>
                  </a:lnTo>
                  <a:lnTo>
                    <a:pt x="61493" y="3063925"/>
                  </a:lnTo>
                  <a:lnTo>
                    <a:pt x="61683" y="3051225"/>
                  </a:lnTo>
                  <a:lnTo>
                    <a:pt x="60921" y="3051225"/>
                  </a:lnTo>
                  <a:lnTo>
                    <a:pt x="55460" y="3038525"/>
                  </a:lnTo>
                  <a:lnTo>
                    <a:pt x="49326" y="3051225"/>
                  </a:lnTo>
                  <a:lnTo>
                    <a:pt x="47764" y="3025825"/>
                  </a:lnTo>
                  <a:lnTo>
                    <a:pt x="50431" y="3013125"/>
                  </a:lnTo>
                  <a:lnTo>
                    <a:pt x="51854" y="3015843"/>
                  </a:lnTo>
                  <a:lnTo>
                    <a:pt x="51346" y="3013125"/>
                  </a:lnTo>
                  <a:lnTo>
                    <a:pt x="60286" y="3013125"/>
                  </a:lnTo>
                  <a:lnTo>
                    <a:pt x="55359" y="3022600"/>
                  </a:lnTo>
                  <a:lnTo>
                    <a:pt x="57035" y="3025825"/>
                  </a:lnTo>
                  <a:lnTo>
                    <a:pt x="61417" y="3025825"/>
                  </a:lnTo>
                  <a:lnTo>
                    <a:pt x="63868" y="3000425"/>
                  </a:lnTo>
                  <a:lnTo>
                    <a:pt x="62915" y="2987725"/>
                  </a:lnTo>
                  <a:lnTo>
                    <a:pt x="57073" y="3000425"/>
                  </a:lnTo>
                  <a:lnTo>
                    <a:pt x="54876" y="3000425"/>
                  </a:lnTo>
                  <a:lnTo>
                    <a:pt x="48844" y="3000425"/>
                  </a:lnTo>
                  <a:lnTo>
                    <a:pt x="51282" y="2987725"/>
                  </a:lnTo>
                  <a:lnTo>
                    <a:pt x="58089" y="2975025"/>
                  </a:lnTo>
                  <a:lnTo>
                    <a:pt x="56718" y="2975025"/>
                  </a:lnTo>
                  <a:lnTo>
                    <a:pt x="54851" y="2962325"/>
                  </a:lnTo>
                  <a:lnTo>
                    <a:pt x="52692" y="2962325"/>
                  </a:lnTo>
                  <a:lnTo>
                    <a:pt x="51930" y="2949625"/>
                  </a:lnTo>
                  <a:lnTo>
                    <a:pt x="53276" y="2936925"/>
                  </a:lnTo>
                  <a:lnTo>
                    <a:pt x="51612" y="2936925"/>
                  </a:lnTo>
                  <a:lnTo>
                    <a:pt x="51612" y="2949625"/>
                  </a:lnTo>
                  <a:lnTo>
                    <a:pt x="47891" y="2949625"/>
                  </a:lnTo>
                  <a:lnTo>
                    <a:pt x="44602" y="2938246"/>
                  </a:lnTo>
                  <a:lnTo>
                    <a:pt x="44602" y="3051225"/>
                  </a:lnTo>
                  <a:lnTo>
                    <a:pt x="43294" y="3063925"/>
                  </a:lnTo>
                  <a:lnTo>
                    <a:pt x="35877" y="3063925"/>
                  </a:lnTo>
                  <a:lnTo>
                    <a:pt x="35331" y="3060928"/>
                  </a:lnTo>
                  <a:lnTo>
                    <a:pt x="35331" y="3330625"/>
                  </a:lnTo>
                  <a:lnTo>
                    <a:pt x="35039" y="3331565"/>
                  </a:lnTo>
                  <a:lnTo>
                    <a:pt x="35039" y="3356025"/>
                  </a:lnTo>
                  <a:lnTo>
                    <a:pt x="34823" y="3368725"/>
                  </a:lnTo>
                  <a:lnTo>
                    <a:pt x="33591" y="3368725"/>
                  </a:lnTo>
                  <a:lnTo>
                    <a:pt x="35039" y="3356025"/>
                  </a:lnTo>
                  <a:lnTo>
                    <a:pt x="35039" y="3331565"/>
                  </a:lnTo>
                  <a:lnTo>
                    <a:pt x="31330" y="3343325"/>
                  </a:lnTo>
                  <a:lnTo>
                    <a:pt x="22301" y="3343325"/>
                  </a:lnTo>
                  <a:lnTo>
                    <a:pt x="28028" y="3330625"/>
                  </a:lnTo>
                  <a:lnTo>
                    <a:pt x="27101" y="3330625"/>
                  </a:lnTo>
                  <a:lnTo>
                    <a:pt x="34582" y="3317925"/>
                  </a:lnTo>
                  <a:lnTo>
                    <a:pt x="35331" y="3330625"/>
                  </a:lnTo>
                  <a:lnTo>
                    <a:pt x="35331" y="3060928"/>
                  </a:lnTo>
                  <a:lnTo>
                    <a:pt x="33566" y="3051225"/>
                  </a:lnTo>
                  <a:lnTo>
                    <a:pt x="44602" y="3051225"/>
                  </a:lnTo>
                  <a:lnTo>
                    <a:pt x="44602" y="2938246"/>
                  </a:lnTo>
                  <a:lnTo>
                    <a:pt x="44221" y="2936925"/>
                  </a:lnTo>
                  <a:lnTo>
                    <a:pt x="51612" y="2949625"/>
                  </a:lnTo>
                  <a:lnTo>
                    <a:pt x="51612" y="2936925"/>
                  </a:lnTo>
                  <a:lnTo>
                    <a:pt x="48666" y="2936925"/>
                  </a:lnTo>
                  <a:lnTo>
                    <a:pt x="46837" y="2924225"/>
                  </a:lnTo>
                  <a:lnTo>
                    <a:pt x="56553" y="2936925"/>
                  </a:lnTo>
                  <a:lnTo>
                    <a:pt x="61366" y="2924225"/>
                  </a:lnTo>
                  <a:lnTo>
                    <a:pt x="61747" y="2911525"/>
                  </a:lnTo>
                  <a:lnTo>
                    <a:pt x="59016" y="2898825"/>
                  </a:lnTo>
                  <a:lnTo>
                    <a:pt x="55778" y="2898825"/>
                  </a:lnTo>
                  <a:lnTo>
                    <a:pt x="56057" y="2886125"/>
                  </a:lnTo>
                  <a:lnTo>
                    <a:pt x="54305" y="2886125"/>
                  </a:lnTo>
                  <a:lnTo>
                    <a:pt x="53289" y="2898825"/>
                  </a:lnTo>
                  <a:lnTo>
                    <a:pt x="50901" y="2898825"/>
                  </a:lnTo>
                  <a:lnTo>
                    <a:pt x="53682" y="2886125"/>
                  </a:lnTo>
                  <a:lnTo>
                    <a:pt x="57302" y="2877134"/>
                  </a:lnTo>
                  <a:lnTo>
                    <a:pt x="57213" y="2873425"/>
                  </a:lnTo>
                  <a:lnTo>
                    <a:pt x="49517" y="2873425"/>
                  </a:lnTo>
                  <a:lnTo>
                    <a:pt x="46926" y="2860725"/>
                  </a:lnTo>
                  <a:lnTo>
                    <a:pt x="49403" y="2848025"/>
                  </a:lnTo>
                  <a:lnTo>
                    <a:pt x="52616" y="2848025"/>
                  </a:lnTo>
                  <a:lnTo>
                    <a:pt x="54356" y="2860725"/>
                  </a:lnTo>
                  <a:lnTo>
                    <a:pt x="57048" y="2860725"/>
                  </a:lnTo>
                  <a:lnTo>
                    <a:pt x="56273" y="2848025"/>
                  </a:lnTo>
                  <a:lnTo>
                    <a:pt x="55295" y="2848025"/>
                  </a:lnTo>
                  <a:lnTo>
                    <a:pt x="51130" y="2835325"/>
                  </a:lnTo>
                  <a:lnTo>
                    <a:pt x="56705" y="2822625"/>
                  </a:lnTo>
                  <a:lnTo>
                    <a:pt x="61036" y="2809925"/>
                  </a:lnTo>
                  <a:lnTo>
                    <a:pt x="56794" y="2805392"/>
                  </a:lnTo>
                  <a:lnTo>
                    <a:pt x="55499" y="2809925"/>
                  </a:lnTo>
                  <a:lnTo>
                    <a:pt x="55422" y="2822625"/>
                  </a:lnTo>
                  <a:lnTo>
                    <a:pt x="49517" y="2822625"/>
                  </a:lnTo>
                  <a:lnTo>
                    <a:pt x="44818" y="2809925"/>
                  </a:lnTo>
                  <a:lnTo>
                    <a:pt x="51930" y="2809925"/>
                  </a:lnTo>
                  <a:lnTo>
                    <a:pt x="55422" y="2822625"/>
                  </a:lnTo>
                  <a:lnTo>
                    <a:pt x="55422" y="2809925"/>
                  </a:lnTo>
                  <a:lnTo>
                    <a:pt x="53594" y="2809925"/>
                  </a:lnTo>
                  <a:lnTo>
                    <a:pt x="53606" y="2801988"/>
                  </a:lnTo>
                  <a:lnTo>
                    <a:pt x="49149" y="2797225"/>
                  </a:lnTo>
                  <a:lnTo>
                    <a:pt x="47891" y="2784525"/>
                  </a:lnTo>
                  <a:lnTo>
                    <a:pt x="49237" y="2771825"/>
                  </a:lnTo>
                  <a:lnTo>
                    <a:pt x="53073" y="2784525"/>
                  </a:lnTo>
                  <a:lnTo>
                    <a:pt x="55778" y="2784525"/>
                  </a:lnTo>
                  <a:lnTo>
                    <a:pt x="53619" y="2797225"/>
                  </a:lnTo>
                  <a:lnTo>
                    <a:pt x="53606" y="2801988"/>
                  </a:lnTo>
                  <a:lnTo>
                    <a:pt x="56794" y="2805392"/>
                  </a:lnTo>
                  <a:lnTo>
                    <a:pt x="59105" y="2797225"/>
                  </a:lnTo>
                  <a:lnTo>
                    <a:pt x="62712" y="2797225"/>
                  </a:lnTo>
                  <a:lnTo>
                    <a:pt x="58178" y="2784525"/>
                  </a:lnTo>
                  <a:lnTo>
                    <a:pt x="60045" y="2784525"/>
                  </a:lnTo>
                  <a:lnTo>
                    <a:pt x="57531" y="2771825"/>
                  </a:lnTo>
                  <a:lnTo>
                    <a:pt x="60807" y="2771825"/>
                  </a:lnTo>
                  <a:lnTo>
                    <a:pt x="50114" y="2759125"/>
                  </a:lnTo>
                  <a:lnTo>
                    <a:pt x="48298" y="2757017"/>
                  </a:lnTo>
                  <a:lnTo>
                    <a:pt x="57835" y="2746425"/>
                  </a:lnTo>
                  <a:lnTo>
                    <a:pt x="56959" y="2746425"/>
                  </a:lnTo>
                  <a:lnTo>
                    <a:pt x="62407" y="2733725"/>
                  </a:lnTo>
                  <a:lnTo>
                    <a:pt x="65125" y="2733725"/>
                  </a:lnTo>
                  <a:lnTo>
                    <a:pt x="61899" y="2725470"/>
                  </a:lnTo>
                  <a:lnTo>
                    <a:pt x="60972" y="2733725"/>
                  </a:lnTo>
                  <a:lnTo>
                    <a:pt x="57988" y="2721025"/>
                  </a:lnTo>
                  <a:lnTo>
                    <a:pt x="60159" y="2721025"/>
                  </a:lnTo>
                  <a:lnTo>
                    <a:pt x="52031" y="2708325"/>
                  </a:lnTo>
                  <a:lnTo>
                    <a:pt x="57327" y="2708325"/>
                  </a:lnTo>
                  <a:lnTo>
                    <a:pt x="63804" y="2695625"/>
                  </a:lnTo>
                  <a:lnTo>
                    <a:pt x="54000" y="2695625"/>
                  </a:lnTo>
                  <a:lnTo>
                    <a:pt x="51904" y="2690545"/>
                  </a:lnTo>
                  <a:lnTo>
                    <a:pt x="51904" y="2746425"/>
                  </a:lnTo>
                  <a:lnTo>
                    <a:pt x="49479" y="2746425"/>
                  </a:lnTo>
                  <a:lnTo>
                    <a:pt x="46240" y="2733725"/>
                  </a:lnTo>
                  <a:lnTo>
                    <a:pt x="44183" y="2708325"/>
                  </a:lnTo>
                  <a:lnTo>
                    <a:pt x="45275" y="2708325"/>
                  </a:lnTo>
                  <a:lnTo>
                    <a:pt x="51523" y="2721025"/>
                  </a:lnTo>
                  <a:lnTo>
                    <a:pt x="51904" y="2746425"/>
                  </a:lnTo>
                  <a:lnTo>
                    <a:pt x="51904" y="2690545"/>
                  </a:lnTo>
                  <a:lnTo>
                    <a:pt x="49580" y="2684907"/>
                  </a:lnTo>
                  <a:lnTo>
                    <a:pt x="49580" y="2695625"/>
                  </a:lnTo>
                  <a:lnTo>
                    <a:pt x="47739" y="2708325"/>
                  </a:lnTo>
                  <a:lnTo>
                    <a:pt x="47523" y="2695625"/>
                  </a:lnTo>
                  <a:lnTo>
                    <a:pt x="49580" y="2695625"/>
                  </a:lnTo>
                  <a:lnTo>
                    <a:pt x="49580" y="2684907"/>
                  </a:lnTo>
                  <a:lnTo>
                    <a:pt x="48768" y="2682925"/>
                  </a:lnTo>
                  <a:lnTo>
                    <a:pt x="48323" y="2670225"/>
                  </a:lnTo>
                  <a:lnTo>
                    <a:pt x="57835" y="2670225"/>
                  </a:lnTo>
                  <a:lnTo>
                    <a:pt x="55168" y="2657525"/>
                  </a:lnTo>
                  <a:lnTo>
                    <a:pt x="51244" y="2644825"/>
                  </a:lnTo>
                  <a:lnTo>
                    <a:pt x="51917" y="2644825"/>
                  </a:lnTo>
                  <a:lnTo>
                    <a:pt x="46570" y="2632125"/>
                  </a:lnTo>
                  <a:lnTo>
                    <a:pt x="48399" y="2606725"/>
                  </a:lnTo>
                  <a:lnTo>
                    <a:pt x="61036" y="2619425"/>
                  </a:lnTo>
                  <a:lnTo>
                    <a:pt x="57327" y="2606725"/>
                  </a:lnTo>
                  <a:lnTo>
                    <a:pt x="59791" y="2606725"/>
                  </a:lnTo>
                  <a:lnTo>
                    <a:pt x="64592" y="2594025"/>
                  </a:lnTo>
                  <a:lnTo>
                    <a:pt x="52666" y="2594025"/>
                  </a:lnTo>
                  <a:lnTo>
                    <a:pt x="56337" y="2581325"/>
                  </a:lnTo>
                  <a:lnTo>
                    <a:pt x="48729" y="2581325"/>
                  </a:lnTo>
                  <a:lnTo>
                    <a:pt x="46786" y="2568625"/>
                  </a:lnTo>
                  <a:lnTo>
                    <a:pt x="55283" y="2568625"/>
                  </a:lnTo>
                  <a:lnTo>
                    <a:pt x="56299" y="2555925"/>
                  </a:lnTo>
                  <a:lnTo>
                    <a:pt x="59423" y="2555925"/>
                  </a:lnTo>
                  <a:lnTo>
                    <a:pt x="56718" y="2543225"/>
                  </a:lnTo>
                  <a:lnTo>
                    <a:pt x="59969" y="2543225"/>
                  </a:lnTo>
                  <a:lnTo>
                    <a:pt x="63563" y="2530525"/>
                  </a:lnTo>
                  <a:lnTo>
                    <a:pt x="48133" y="2530525"/>
                  </a:lnTo>
                  <a:lnTo>
                    <a:pt x="49098" y="2505125"/>
                  </a:lnTo>
                  <a:lnTo>
                    <a:pt x="55613" y="2517825"/>
                  </a:lnTo>
                  <a:lnTo>
                    <a:pt x="59067" y="2517825"/>
                  </a:lnTo>
                  <a:lnTo>
                    <a:pt x="59182" y="2505125"/>
                  </a:lnTo>
                  <a:lnTo>
                    <a:pt x="55664" y="2492425"/>
                  </a:lnTo>
                  <a:lnTo>
                    <a:pt x="51003" y="2492425"/>
                  </a:lnTo>
                  <a:lnTo>
                    <a:pt x="46647" y="2479725"/>
                  </a:lnTo>
                  <a:lnTo>
                    <a:pt x="43345" y="2479725"/>
                  </a:lnTo>
                  <a:lnTo>
                    <a:pt x="42773" y="2475090"/>
                  </a:lnTo>
                  <a:lnTo>
                    <a:pt x="42773" y="2530525"/>
                  </a:lnTo>
                  <a:lnTo>
                    <a:pt x="41097" y="2543225"/>
                  </a:lnTo>
                  <a:lnTo>
                    <a:pt x="38481" y="2530525"/>
                  </a:lnTo>
                  <a:lnTo>
                    <a:pt x="42773" y="2530525"/>
                  </a:lnTo>
                  <a:lnTo>
                    <a:pt x="42773" y="2475090"/>
                  </a:lnTo>
                  <a:lnTo>
                    <a:pt x="41783" y="2467025"/>
                  </a:lnTo>
                  <a:lnTo>
                    <a:pt x="42646" y="2454325"/>
                  </a:lnTo>
                  <a:lnTo>
                    <a:pt x="49542" y="2454325"/>
                  </a:lnTo>
                  <a:lnTo>
                    <a:pt x="52743" y="2441625"/>
                  </a:lnTo>
                  <a:lnTo>
                    <a:pt x="56476" y="2441625"/>
                  </a:lnTo>
                  <a:lnTo>
                    <a:pt x="58851" y="2437003"/>
                  </a:lnTo>
                  <a:lnTo>
                    <a:pt x="56210" y="2428925"/>
                  </a:lnTo>
                  <a:lnTo>
                    <a:pt x="52095" y="2428925"/>
                  </a:lnTo>
                  <a:lnTo>
                    <a:pt x="47637" y="2416225"/>
                  </a:lnTo>
                  <a:lnTo>
                    <a:pt x="48602" y="2403525"/>
                  </a:lnTo>
                  <a:lnTo>
                    <a:pt x="47599" y="2403525"/>
                  </a:lnTo>
                  <a:lnTo>
                    <a:pt x="51282" y="2390825"/>
                  </a:lnTo>
                  <a:lnTo>
                    <a:pt x="54724" y="2403525"/>
                  </a:lnTo>
                  <a:lnTo>
                    <a:pt x="48602" y="2403525"/>
                  </a:lnTo>
                  <a:lnTo>
                    <a:pt x="55219" y="2416225"/>
                  </a:lnTo>
                  <a:lnTo>
                    <a:pt x="57607" y="2416225"/>
                  </a:lnTo>
                  <a:lnTo>
                    <a:pt x="57353" y="2403525"/>
                  </a:lnTo>
                  <a:lnTo>
                    <a:pt x="55435" y="2390825"/>
                  </a:lnTo>
                  <a:lnTo>
                    <a:pt x="54927" y="2390825"/>
                  </a:lnTo>
                  <a:lnTo>
                    <a:pt x="58902" y="2378125"/>
                  </a:lnTo>
                  <a:lnTo>
                    <a:pt x="60528" y="2378125"/>
                  </a:lnTo>
                  <a:lnTo>
                    <a:pt x="59029" y="2365425"/>
                  </a:lnTo>
                  <a:lnTo>
                    <a:pt x="47599" y="2378125"/>
                  </a:lnTo>
                  <a:lnTo>
                    <a:pt x="46240" y="2376627"/>
                  </a:lnTo>
                  <a:lnTo>
                    <a:pt x="54546" y="2365425"/>
                  </a:lnTo>
                  <a:lnTo>
                    <a:pt x="59029" y="2365425"/>
                  </a:lnTo>
                  <a:lnTo>
                    <a:pt x="64096" y="2365425"/>
                  </a:lnTo>
                  <a:lnTo>
                    <a:pt x="61785" y="2352725"/>
                  </a:lnTo>
                  <a:lnTo>
                    <a:pt x="57683" y="2352725"/>
                  </a:lnTo>
                  <a:lnTo>
                    <a:pt x="59766" y="2340025"/>
                  </a:lnTo>
                  <a:lnTo>
                    <a:pt x="56197" y="2340025"/>
                  </a:lnTo>
                  <a:lnTo>
                    <a:pt x="51206" y="2352725"/>
                  </a:lnTo>
                  <a:lnTo>
                    <a:pt x="47625" y="2340025"/>
                  </a:lnTo>
                  <a:lnTo>
                    <a:pt x="55981" y="2340025"/>
                  </a:lnTo>
                  <a:lnTo>
                    <a:pt x="47269" y="2327325"/>
                  </a:lnTo>
                  <a:lnTo>
                    <a:pt x="52971" y="2314625"/>
                  </a:lnTo>
                  <a:lnTo>
                    <a:pt x="48831" y="2314625"/>
                  </a:lnTo>
                  <a:lnTo>
                    <a:pt x="47828" y="2301925"/>
                  </a:lnTo>
                  <a:lnTo>
                    <a:pt x="55054" y="2301925"/>
                  </a:lnTo>
                  <a:lnTo>
                    <a:pt x="58801" y="2289225"/>
                  </a:lnTo>
                  <a:lnTo>
                    <a:pt x="60921" y="2289225"/>
                  </a:lnTo>
                  <a:lnTo>
                    <a:pt x="55460" y="2276525"/>
                  </a:lnTo>
                  <a:lnTo>
                    <a:pt x="49326" y="2276525"/>
                  </a:lnTo>
                  <a:lnTo>
                    <a:pt x="47764" y="2263825"/>
                  </a:lnTo>
                  <a:lnTo>
                    <a:pt x="50431" y="2251125"/>
                  </a:lnTo>
                  <a:lnTo>
                    <a:pt x="57035" y="2263825"/>
                  </a:lnTo>
                  <a:lnTo>
                    <a:pt x="61417" y="2251125"/>
                  </a:lnTo>
                  <a:lnTo>
                    <a:pt x="63868" y="2238425"/>
                  </a:lnTo>
                  <a:lnTo>
                    <a:pt x="62915" y="2225725"/>
                  </a:lnTo>
                  <a:lnTo>
                    <a:pt x="60286" y="2231440"/>
                  </a:lnTo>
                  <a:lnTo>
                    <a:pt x="60286" y="2251125"/>
                  </a:lnTo>
                  <a:lnTo>
                    <a:pt x="51346" y="2251125"/>
                  </a:lnTo>
                  <a:lnTo>
                    <a:pt x="53492" y="2238425"/>
                  </a:lnTo>
                  <a:lnTo>
                    <a:pt x="60286" y="2251125"/>
                  </a:lnTo>
                  <a:lnTo>
                    <a:pt x="60286" y="2231440"/>
                  </a:lnTo>
                  <a:lnTo>
                    <a:pt x="57073" y="2238425"/>
                  </a:lnTo>
                  <a:lnTo>
                    <a:pt x="48844" y="2225725"/>
                  </a:lnTo>
                  <a:lnTo>
                    <a:pt x="51282" y="2213025"/>
                  </a:lnTo>
                  <a:lnTo>
                    <a:pt x="58204" y="2213025"/>
                  </a:lnTo>
                  <a:lnTo>
                    <a:pt x="56718" y="2200325"/>
                  </a:lnTo>
                  <a:lnTo>
                    <a:pt x="54851" y="2200325"/>
                  </a:lnTo>
                  <a:lnTo>
                    <a:pt x="61214" y="2187625"/>
                  </a:lnTo>
                  <a:lnTo>
                    <a:pt x="51930" y="2187625"/>
                  </a:lnTo>
                  <a:lnTo>
                    <a:pt x="53276" y="2174925"/>
                  </a:lnTo>
                  <a:lnTo>
                    <a:pt x="50406" y="2167026"/>
                  </a:lnTo>
                  <a:lnTo>
                    <a:pt x="50406" y="2200325"/>
                  </a:lnTo>
                  <a:lnTo>
                    <a:pt x="44843" y="2200325"/>
                  </a:lnTo>
                  <a:lnTo>
                    <a:pt x="44602" y="2199881"/>
                  </a:lnTo>
                  <a:lnTo>
                    <a:pt x="44602" y="2289225"/>
                  </a:lnTo>
                  <a:lnTo>
                    <a:pt x="43294" y="2301925"/>
                  </a:lnTo>
                  <a:lnTo>
                    <a:pt x="35877" y="2301925"/>
                  </a:lnTo>
                  <a:lnTo>
                    <a:pt x="33566" y="2289225"/>
                  </a:lnTo>
                  <a:lnTo>
                    <a:pt x="44602" y="2289225"/>
                  </a:lnTo>
                  <a:lnTo>
                    <a:pt x="44602" y="2199881"/>
                  </a:lnTo>
                  <a:lnTo>
                    <a:pt x="38061" y="2187625"/>
                  </a:lnTo>
                  <a:lnTo>
                    <a:pt x="42405" y="2187625"/>
                  </a:lnTo>
                  <a:lnTo>
                    <a:pt x="50406" y="2200325"/>
                  </a:lnTo>
                  <a:lnTo>
                    <a:pt x="50406" y="2167026"/>
                  </a:lnTo>
                  <a:lnTo>
                    <a:pt x="48666" y="2162225"/>
                  </a:lnTo>
                  <a:lnTo>
                    <a:pt x="54851" y="2162225"/>
                  </a:lnTo>
                  <a:lnTo>
                    <a:pt x="54457" y="2174925"/>
                  </a:lnTo>
                  <a:lnTo>
                    <a:pt x="55905" y="2174925"/>
                  </a:lnTo>
                  <a:lnTo>
                    <a:pt x="55765" y="2162225"/>
                  </a:lnTo>
                  <a:lnTo>
                    <a:pt x="57238" y="2162225"/>
                  </a:lnTo>
                  <a:lnTo>
                    <a:pt x="54851" y="2149525"/>
                  </a:lnTo>
                  <a:lnTo>
                    <a:pt x="58534" y="2149525"/>
                  </a:lnTo>
                  <a:lnTo>
                    <a:pt x="57238" y="2162225"/>
                  </a:lnTo>
                  <a:lnTo>
                    <a:pt x="61366" y="2162225"/>
                  </a:lnTo>
                  <a:lnTo>
                    <a:pt x="61747" y="2149525"/>
                  </a:lnTo>
                  <a:lnTo>
                    <a:pt x="59016" y="2136825"/>
                  </a:lnTo>
                  <a:lnTo>
                    <a:pt x="57734" y="2136825"/>
                  </a:lnTo>
                  <a:lnTo>
                    <a:pt x="49415" y="2149525"/>
                  </a:lnTo>
                  <a:lnTo>
                    <a:pt x="46507" y="2149525"/>
                  </a:lnTo>
                  <a:lnTo>
                    <a:pt x="49212" y="2136825"/>
                  </a:lnTo>
                  <a:lnTo>
                    <a:pt x="54483" y="2136825"/>
                  </a:lnTo>
                  <a:lnTo>
                    <a:pt x="50901" y="2124125"/>
                  </a:lnTo>
                  <a:lnTo>
                    <a:pt x="53682" y="2111425"/>
                  </a:lnTo>
                  <a:lnTo>
                    <a:pt x="57531" y="2111425"/>
                  </a:lnTo>
                  <a:lnTo>
                    <a:pt x="62191" y="2124125"/>
                  </a:lnTo>
                  <a:lnTo>
                    <a:pt x="58801" y="2111425"/>
                  </a:lnTo>
                  <a:lnTo>
                    <a:pt x="58534" y="2111425"/>
                  </a:lnTo>
                  <a:lnTo>
                    <a:pt x="58826" y="2098725"/>
                  </a:lnTo>
                  <a:lnTo>
                    <a:pt x="57048" y="2098725"/>
                  </a:lnTo>
                  <a:lnTo>
                    <a:pt x="49517" y="2098725"/>
                  </a:lnTo>
                  <a:lnTo>
                    <a:pt x="46926" y="2086025"/>
                  </a:lnTo>
                  <a:lnTo>
                    <a:pt x="49403" y="2086025"/>
                  </a:lnTo>
                  <a:lnTo>
                    <a:pt x="55295" y="2073325"/>
                  </a:lnTo>
                  <a:lnTo>
                    <a:pt x="51130" y="2060625"/>
                  </a:lnTo>
                  <a:lnTo>
                    <a:pt x="53213" y="2055876"/>
                  </a:lnTo>
                  <a:lnTo>
                    <a:pt x="49517" y="2047925"/>
                  </a:lnTo>
                  <a:lnTo>
                    <a:pt x="51930" y="2047925"/>
                  </a:lnTo>
                  <a:lnTo>
                    <a:pt x="53771" y="2054618"/>
                  </a:lnTo>
                  <a:lnTo>
                    <a:pt x="56705" y="2047925"/>
                  </a:lnTo>
                  <a:lnTo>
                    <a:pt x="61036" y="2035225"/>
                  </a:lnTo>
                  <a:lnTo>
                    <a:pt x="59105" y="2035225"/>
                  </a:lnTo>
                  <a:lnTo>
                    <a:pt x="55499" y="2047925"/>
                  </a:lnTo>
                  <a:lnTo>
                    <a:pt x="53594" y="2035225"/>
                  </a:lnTo>
                  <a:lnTo>
                    <a:pt x="49149" y="2035225"/>
                  </a:lnTo>
                  <a:lnTo>
                    <a:pt x="47891" y="2022525"/>
                  </a:lnTo>
                  <a:lnTo>
                    <a:pt x="49237" y="2009825"/>
                  </a:lnTo>
                  <a:lnTo>
                    <a:pt x="53073" y="2009825"/>
                  </a:lnTo>
                  <a:lnTo>
                    <a:pt x="60998" y="2022525"/>
                  </a:lnTo>
                  <a:lnTo>
                    <a:pt x="60045" y="2009825"/>
                  </a:lnTo>
                  <a:lnTo>
                    <a:pt x="60807" y="2009825"/>
                  </a:lnTo>
                  <a:lnTo>
                    <a:pt x="49822" y="1996782"/>
                  </a:lnTo>
                  <a:lnTo>
                    <a:pt x="52298" y="1984425"/>
                  </a:lnTo>
                  <a:lnTo>
                    <a:pt x="54444" y="1984425"/>
                  </a:lnTo>
                  <a:lnTo>
                    <a:pt x="50800" y="1971725"/>
                  </a:lnTo>
                  <a:lnTo>
                    <a:pt x="47091" y="1959025"/>
                  </a:lnTo>
                  <a:lnTo>
                    <a:pt x="52743" y="1959025"/>
                  </a:lnTo>
                  <a:lnTo>
                    <a:pt x="58762" y="1946325"/>
                  </a:lnTo>
                  <a:lnTo>
                    <a:pt x="58051" y="1946325"/>
                  </a:lnTo>
                  <a:lnTo>
                    <a:pt x="56629" y="1933625"/>
                  </a:lnTo>
                  <a:lnTo>
                    <a:pt x="57035" y="1933625"/>
                  </a:lnTo>
                  <a:lnTo>
                    <a:pt x="54521" y="1926450"/>
                  </a:lnTo>
                  <a:lnTo>
                    <a:pt x="54521" y="1933625"/>
                  </a:lnTo>
                  <a:lnTo>
                    <a:pt x="47205" y="1933625"/>
                  </a:lnTo>
                  <a:lnTo>
                    <a:pt x="49276" y="1921332"/>
                  </a:lnTo>
                  <a:lnTo>
                    <a:pt x="49098" y="1920925"/>
                  </a:lnTo>
                  <a:lnTo>
                    <a:pt x="49352" y="1920925"/>
                  </a:lnTo>
                  <a:lnTo>
                    <a:pt x="49276" y="1921332"/>
                  </a:lnTo>
                  <a:lnTo>
                    <a:pt x="54521" y="1933625"/>
                  </a:lnTo>
                  <a:lnTo>
                    <a:pt x="54521" y="1926450"/>
                  </a:lnTo>
                  <a:lnTo>
                    <a:pt x="52590" y="1920925"/>
                  </a:lnTo>
                  <a:lnTo>
                    <a:pt x="58242" y="1920925"/>
                  </a:lnTo>
                  <a:lnTo>
                    <a:pt x="58064" y="1933625"/>
                  </a:lnTo>
                  <a:lnTo>
                    <a:pt x="59550" y="1920925"/>
                  </a:lnTo>
                  <a:lnTo>
                    <a:pt x="63385" y="1920925"/>
                  </a:lnTo>
                  <a:lnTo>
                    <a:pt x="63271" y="1908225"/>
                  </a:lnTo>
                  <a:lnTo>
                    <a:pt x="60134" y="1908225"/>
                  </a:lnTo>
                  <a:lnTo>
                    <a:pt x="55079" y="1908225"/>
                  </a:lnTo>
                  <a:lnTo>
                    <a:pt x="51485" y="1920925"/>
                  </a:lnTo>
                  <a:lnTo>
                    <a:pt x="50355" y="1920925"/>
                  </a:lnTo>
                  <a:lnTo>
                    <a:pt x="50774" y="1908225"/>
                  </a:lnTo>
                  <a:lnTo>
                    <a:pt x="53047" y="1908225"/>
                  </a:lnTo>
                  <a:lnTo>
                    <a:pt x="51714" y="1895525"/>
                  </a:lnTo>
                  <a:lnTo>
                    <a:pt x="53555" y="1895525"/>
                  </a:lnTo>
                  <a:lnTo>
                    <a:pt x="49733" y="1882825"/>
                  </a:lnTo>
                  <a:lnTo>
                    <a:pt x="47510" y="1895525"/>
                  </a:lnTo>
                  <a:lnTo>
                    <a:pt x="46786" y="1895525"/>
                  </a:lnTo>
                  <a:lnTo>
                    <a:pt x="46659" y="1895957"/>
                  </a:lnTo>
                  <a:lnTo>
                    <a:pt x="46659" y="1971725"/>
                  </a:lnTo>
                  <a:lnTo>
                    <a:pt x="45923" y="1984425"/>
                  </a:lnTo>
                  <a:lnTo>
                    <a:pt x="41033" y="1984425"/>
                  </a:lnTo>
                  <a:lnTo>
                    <a:pt x="46659" y="1971725"/>
                  </a:lnTo>
                  <a:lnTo>
                    <a:pt x="46659" y="1895957"/>
                  </a:lnTo>
                  <a:lnTo>
                    <a:pt x="42989" y="1908225"/>
                  </a:lnTo>
                  <a:lnTo>
                    <a:pt x="41338" y="1908225"/>
                  </a:lnTo>
                  <a:lnTo>
                    <a:pt x="40906" y="1897392"/>
                  </a:lnTo>
                  <a:lnTo>
                    <a:pt x="35890" y="1908225"/>
                  </a:lnTo>
                  <a:lnTo>
                    <a:pt x="36487" y="1895525"/>
                  </a:lnTo>
                  <a:lnTo>
                    <a:pt x="40830" y="1895525"/>
                  </a:lnTo>
                  <a:lnTo>
                    <a:pt x="39090" y="1882825"/>
                  </a:lnTo>
                  <a:lnTo>
                    <a:pt x="35471" y="1895525"/>
                  </a:lnTo>
                  <a:lnTo>
                    <a:pt x="30861" y="1895525"/>
                  </a:lnTo>
                  <a:lnTo>
                    <a:pt x="30861" y="2124125"/>
                  </a:lnTo>
                  <a:lnTo>
                    <a:pt x="28143" y="2124125"/>
                  </a:lnTo>
                  <a:lnTo>
                    <a:pt x="23596" y="2136825"/>
                  </a:lnTo>
                  <a:lnTo>
                    <a:pt x="19405" y="2136825"/>
                  </a:lnTo>
                  <a:lnTo>
                    <a:pt x="16662" y="2124125"/>
                  </a:lnTo>
                  <a:lnTo>
                    <a:pt x="17653" y="2124125"/>
                  </a:lnTo>
                  <a:lnTo>
                    <a:pt x="24650" y="2111425"/>
                  </a:lnTo>
                  <a:lnTo>
                    <a:pt x="30213" y="2111425"/>
                  </a:lnTo>
                  <a:lnTo>
                    <a:pt x="30861" y="2124125"/>
                  </a:lnTo>
                  <a:lnTo>
                    <a:pt x="30861" y="1895525"/>
                  </a:lnTo>
                  <a:lnTo>
                    <a:pt x="25793" y="1895525"/>
                  </a:lnTo>
                  <a:lnTo>
                    <a:pt x="18364" y="1882825"/>
                  </a:lnTo>
                  <a:lnTo>
                    <a:pt x="15570" y="1895525"/>
                  </a:lnTo>
                  <a:lnTo>
                    <a:pt x="16471" y="1908225"/>
                  </a:lnTo>
                  <a:lnTo>
                    <a:pt x="13042" y="1895525"/>
                  </a:lnTo>
                  <a:lnTo>
                    <a:pt x="11277" y="1908225"/>
                  </a:lnTo>
                  <a:lnTo>
                    <a:pt x="13106" y="1908225"/>
                  </a:lnTo>
                  <a:lnTo>
                    <a:pt x="9309" y="1920925"/>
                  </a:lnTo>
                  <a:lnTo>
                    <a:pt x="12788" y="1920925"/>
                  </a:lnTo>
                  <a:lnTo>
                    <a:pt x="17284" y="1933625"/>
                  </a:lnTo>
                  <a:lnTo>
                    <a:pt x="11798" y="1933625"/>
                  </a:lnTo>
                  <a:lnTo>
                    <a:pt x="11785" y="1946325"/>
                  </a:lnTo>
                  <a:lnTo>
                    <a:pt x="11468" y="1946325"/>
                  </a:lnTo>
                  <a:lnTo>
                    <a:pt x="14198" y="1959025"/>
                  </a:lnTo>
                  <a:lnTo>
                    <a:pt x="9867" y="1959025"/>
                  </a:lnTo>
                  <a:lnTo>
                    <a:pt x="12522" y="1971725"/>
                  </a:lnTo>
                  <a:lnTo>
                    <a:pt x="7759" y="1971725"/>
                  </a:lnTo>
                  <a:lnTo>
                    <a:pt x="10109" y="1984425"/>
                  </a:lnTo>
                  <a:lnTo>
                    <a:pt x="16306" y="1984425"/>
                  </a:lnTo>
                  <a:lnTo>
                    <a:pt x="16662" y="1985213"/>
                  </a:lnTo>
                  <a:lnTo>
                    <a:pt x="9271" y="1997125"/>
                  </a:lnTo>
                  <a:lnTo>
                    <a:pt x="11417" y="1997125"/>
                  </a:lnTo>
                  <a:lnTo>
                    <a:pt x="16497" y="2009825"/>
                  </a:lnTo>
                  <a:lnTo>
                    <a:pt x="17399" y="2022525"/>
                  </a:lnTo>
                  <a:lnTo>
                    <a:pt x="9004" y="2022525"/>
                  </a:lnTo>
                  <a:lnTo>
                    <a:pt x="12319" y="2035225"/>
                  </a:lnTo>
                  <a:lnTo>
                    <a:pt x="18376" y="2047925"/>
                  </a:lnTo>
                  <a:lnTo>
                    <a:pt x="13296" y="2047925"/>
                  </a:lnTo>
                  <a:lnTo>
                    <a:pt x="11849" y="2060625"/>
                  </a:lnTo>
                  <a:lnTo>
                    <a:pt x="18034" y="2060625"/>
                  </a:lnTo>
                  <a:lnTo>
                    <a:pt x="9893" y="2073325"/>
                  </a:lnTo>
                  <a:lnTo>
                    <a:pt x="12458" y="2086025"/>
                  </a:lnTo>
                  <a:lnTo>
                    <a:pt x="9639" y="2086025"/>
                  </a:lnTo>
                  <a:lnTo>
                    <a:pt x="12204" y="2098725"/>
                  </a:lnTo>
                  <a:lnTo>
                    <a:pt x="14439" y="2098725"/>
                  </a:lnTo>
                  <a:lnTo>
                    <a:pt x="13335" y="2111425"/>
                  </a:lnTo>
                  <a:lnTo>
                    <a:pt x="12801" y="2111425"/>
                  </a:lnTo>
                  <a:lnTo>
                    <a:pt x="12687" y="2124125"/>
                  </a:lnTo>
                  <a:lnTo>
                    <a:pt x="12814" y="2136825"/>
                  </a:lnTo>
                  <a:lnTo>
                    <a:pt x="15087" y="2136825"/>
                  </a:lnTo>
                  <a:lnTo>
                    <a:pt x="11176" y="2149525"/>
                  </a:lnTo>
                  <a:lnTo>
                    <a:pt x="9169" y="2162225"/>
                  </a:lnTo>
                  <a:lnTo>
                    <a:pt x="11480" y="2162225"/>
                  </a:lnTo>
                  <a:lnTo>
                    <a:pt x="10541" y="2174925"/>
                  </a:lnTo>
                  <a:lnTo>
                    <a:pt x="9753" y="2174925"/>
                  </a:lnTo>
                  <a:lnTo>
                    <a:pt x="12458" y="2187625"/>
                  </a:lnTo>
                  <a:lnTo>
                    <a:pt x="20408" y="2162225"/>
                  </a:lnTo>
                  <a:lnTo>
                    <a:pt x="21653" y="2174925"/>
                  </a:lnTo>
                  <a:lnTo>
                    <a:pt x="19177" y="2174925"/>
                  </a:lnTo>
                  <a:lnTo>
                    <a:pt x="15976" y="2187625"/>
                  </a:lnTo>
                  <a:lnTo>
                    <a:pt x="15621" y="2187625"/>
                  </a:lnTo>
                  <a:lnTo>
                    <a:pt x="22783" y="2200325"/>
                  </a:lnTo>
                  <a:lnTo>
                    <a:pt x="13792" y="2200325"/>
                  </a:lnTo>
                  <a:lnTo>
                    <a:pt x="13220" y="2187625"/>
                  </a:lnTo>
                  <a:lnTo>
                    <a:pt x="12458" y="2187625"/>
                  </a:lnTo>
                  <a:lnTo>
                    <a:pt x="11150" y="2187625"/>
                  </a:lnTo>
                  <a:lnTo>
                    <a:pt x="8318" y="2200325"/>
                  </a:lnTo>
                  <a:lnTo>
                    <a:pt x="12192" y="2225725"/>
                  </a:lnTo>
                  <a:lnTo>
                    <a:pt x="9334" y="2225725"/>
                  </a:lnTo>
                  <a:lnTo>
                    <a:pt x="12344" y="2238425"/>
                  </a:lnTo>
                  <a:lnTo>
                    <a:pt x="12915" y="2238425"/>
                  </a:lnTo>
                  <a:lnTo>
                    <a:pt x="18897" y="2238425"/>
                  </a:lnTo>
                  <a:lnTo>
                    <a:pt x="17119" y="2225725"/>
                  </a:lnTo>
                  <a:lnTo>
                    <a:pt x="20231" y="2225725"/>
                  </a:lnTo>
                  <a:lnTo>
                    <a:pt x="18897" y="2238425"/>
                  </a:lnTo>
                  <a:lnTo>
                    <a:pt x="19037" y="2238425"/>
                  </a:lnTo>
                  <a:lnTo>
                    <a:pt x="16865" y="2251125"/>
                  </a:lnTo>
                  <a:lnTo>
                    <a:pt x="12915" y="2238425"/>
                  </a:lnTo>
                  <a:lnTo>
                    <a:pt x="9347" y="2251125"/>
                  </a:lnTo>
                  <a:lnTo>
                    <a:pt x="8445" y="2263825"/>
                  </a:lnTo>
                  <a:lnTo>
                    <a:pt x="12458" y="2276525"/>
                  </a:lnTo>
                  <a:lnTo>
                    <a:pt x="13677" y="2276525"/>
                  </a:lnTo>
                  <a:lnTo>
                    <a:pt x="10642" y="2289225"/>
                  </a:lnTo>
                  <a:lnTo>
                    <a:pt x="10261" y="2289225"/>
                  </a:lnTo>
                  <a:lnTo>
                    <a:pt x="12090" y="2301925"/>
                  </a:lnTo>
                  <a:lnTo>
                    <a:pt x="8318" y="2301925"/>
                  </a:lnTo>
                  <a:lnTo>
                    <a:pt x="8483" y="2314625"/>
                  </a:lnTo>
                  <a:lnTo>
                    <a:pt x="10528" y="2314625"/>
                  </a:lnTo>
                  <a:lnTo>
                    <a:pt x="12407" y="2327325"/>
                  </a:lnTo>
                  <a:lnTo>
                    <a:pt x="12128" y="2340025"/>
                  </a:lnTo>
                  <a:lnTo>
                    <a:pt x="17843" y="2340025"/>
                  </a:lnTo>
                  <a:lnTo>
                    <a:pt x="18770" y="2352725"/>
                  </a:lnTo>
                  <a:lnTo>
                    <a:pt x="7213" y="2352725"/>
                  </a:lnTo>
                  <a:lnTo>
                    <a:pt x="9118" y="2365425"/>
                  </a:lnTo>
                  <a:lnTo>
                    <a:pt x="24625" y="2365425"/>
                  </a:lnTo>
                  <a:lnTo>
                    <a:pt x="13144" y="2378125"/>
                  </a:lnTo>
                  <a:lnTo>
                    <a:pt x="4699" y="2378125"/>
                  </a:lnTo>
                  <a:lnTo>
                    <a:pt x="11633" y="2390825"/>
                  </a:lnTo>
                  <a:lnTo>
                    <a:pt x="13347" y="2390825"/>
                  </a:lnTo>
                  <a:lnTo>
                    <a:pt x="12649" y="2403525"/>
                  </a:lnTo>
                  <a:lnTo>
                    <a:pt x="10833" y="2403525"/>
                  </a:lnTo>
                  <a:lnTo>
                    <a:pt x="9283" y="2416225"/>
                  </a:lnTo>
                  <a:lnTo>
                    <a:pt x="14744" y="2416225"/>
                  </a:lnTo>
                  <a:lnTo>
                    <a:pt x="12992" y="2403525"/>
                  </a:lnTo>
                  <a:lnTo>
                    <a:pt x="16510" y="2403525"/>
                  </a:lnTo>
                  <a:lnTo>
                    <a:pt x="14744" y="2416225"/>
                  </a:lnTo>
                  <a:lnTo>
                    <a:pt x="15087" y="2416225"/>
                  </a:lnTo>
                  <a:lnTo>
                    <a:pt x="15417" y="2428925"/>
                  </a:lnTo>
                  <a:lnTo>
                    <a:pt x="18059" y="2441283"/>
                  </a:lnTo>
                  <a:lnTo>
                    <a:pt x="22758" y="2428925"/>
                  </a:lnTo>
                  <a:lnTo>
                    <a:pt x="27190" y="2428925"/>
                  </a:lnTo>
                  <a:lnTo>
                    <a:pt x="28105" y="2441625"/>
                  </a:lnTo>
                  <a:lnTo>
                    <a:pt x="22631" y="2441625"/>
                  </a:lnTo>
                  <a:lnTo>
                    <a:pt x="20129" y="2454325"/>
                  </a:lnTo>
                  <a:lnTo>
                    <a:pt x="15824" y="2454325"/>
                  </a:lnTo>
                  <a:lnTo>
                    <a:pt x="17919" y="2441625"/>
                  </a:lnTo>
                  <a:lnTo>
                    <a:pt x="9169" y="2441625"/>
                  </a:lnTo>
                  <a:lnTo>
                    <a:pt x="13385" y="2454325"/>
                  </a:lnTo>
                  <a:lnTo>
                    <a:pt x="12242" y="2454325"/>
                  </a:lnTo>
                  <a:lnTo>
                    <a:pt x="10287" y="2467025"/>
                  </a:lnTo>
                  <a:lnTo>
                    <a:pt x="12090" y="2479725"/>
                  </a:lnTo>
                  <a:lnTo>
                    <a:pt x="8026" y="2492425"/>
                  </a:lnTo>
                  <a:lnTo>
                    <a:pt x="9245" y="2505125"/>
                  </a:lnTo>
                  <a:lnTo>
                    <a:pt x="17602" y="2505125"/>
                  </a:lnTo>
                  <a:lnTo>
                    <a:pt x="15798" y="2517825"/>
                  </a:lnTo>
                  <a:lnTo>
                    <a:pt x="13449" y="2530525"/>
                  </a:lnTo>
                  <a:lnTo>
                    <a:pt x="12573" y="2530525"/>
                  </a:lnTo>
                  <a:lnTo>
                    <a:pt x="8648" y="2555925"/>
                  </a:lnTo>
                  <a:lnTo>
                    <a:pt x="17195" y="2555925"/>
                  </a:lnTo>
                  <a:lnTo>
                    <a:pt x="13042" y="2543225"/>
                  </a:lnTo>
                  <a:lnTo>
                    <a:pt x="16916" y="2543225"/>
                  </a:lnTo>
                  <a:lnTo>
                    <a:pt x="17195" y="2555925"/>
                  </a:lnTo>
                  <a:lnTo>
                    <a:pt x="34582" y="2555925"/>
                  </a:lnTo>
                  <a:lnTo>
                    <a:pt x="35331" y="2568625"/>
                  </a:lnTo>
                  <a:lnTo>
                    <a:pt x="34823" y="2568625"/>
                  </a:lnTo>
                  <a:lnTo>
                    <a:pt x="34823" y="2594025"/>
                  </a:lnTo>
                  <a:lnTo>
                    <a:pt x="32766" y="2606725"/>
                  </a:lnTo>
                  <a:lnTo>
                    <a:pt x="33591" y="2594025"/>
                  </a:lnTo>
                  <a:lnTo>
                    <a:pt x="34823" y="2594025"/>
                  </a:lnTo>
                  <a:lnTo>
                    <a:pt x="34823" y="2568625"/>
                  </a:lnTo>
                  <a:lnTo>
                    <a:pt x="30861" y="2568625"/>
                  </a:lnTo>
                  <a:lnTo>
                    <a:pt x="30861" y="2886125"/>
                  </a:lnTo>
                  <a:lnTo>
                    <a:pt x="28143" y="2898825"/>
                  </a:lnTo>
                  <a:lnTo>
                    <a:pt x="25374" y="2898825"/>
                  </a:lnTo>
                  <a:lnTo>
                    <a:pt x="25374" y="2924225"/>
                  </a:lnTo>
                  <a:lnTo>
                    <a:pt x="19507" y="2936925"/>
                  </a:lnTo>
                  <a:lnTo>
                    <a:pt x="14655" y="2936925"/>
                  </a:lnTo>
                  <a:lnTo>
                    <a:pt x="25374" y="2924225"/>
                  </a:lnTo>
                  <a:lnTo>
                    <a:pt x="25374" y="2898825"/>
                  </a:lnTo>
                  <a:lnTo>
                    <a:pt x="16662" y="2898825"/>
                  </a:lnTo>
                  <a:lnTo>
                    <a:pt x="17653" y="2886125"/>
                  </a:lnTo>
                  <a:lnTo>
                    <a:pt x="30861" y="2886125"/>
                  </a:lnTo>
                  <a:lnTo>
                    <a:pt x="30861" y="2568625"/>
                  </a:lnTo>
                  <a:lnTo>
                    <a:pt x="13042" y="2568625"/>
                  </a:lnTo>
                  <a:lnTo>
                    <a:pt x="8483" y="2581325"/>
                  </a:lnTo>
                  <a:lnTo>
                    <a:pt x="15405" y="2581325"/>
                  </a:lnTo>
                  <a:lnTo>
                    <a:pt x="12395" y="2594025"/>
                  </a:lnTo>
                  <a:lnTo>
                    <a:pt x="9080" y="2594025"/>
                  </a:lnTo>
                  <a:lnTo>
                    <a:pt x="15049" y="2606725"/>
                  </a:lnTo>
                  <a:lnTo>
                    <a:pt x="9613" y="2619425"/>
                  </a:lnTo>
                  <a:lnTo>
                    <a:pt x="10096" y="2632125"/>
                  </a:lnTo>
                  <a:lnTo>
                    <a:pt x="18859" y="2632125"/>
                  </a:lnTo>
                  <a:lnTo>
                    <a:pt x="15684" y="2644825"/>
                  </a:lnTo>
                  <a:lnTo>
                    <a:pt x="11849" y="2644825"/>
                  </a:lnTo>
                  <a:lnTo>
                    <a:pt x="10401" y="2657525"/>
                  </a:lnTo>
                  <a:lnTo>
                    <a:pt x="9817" y="2657525"/>
                  </a:lnTo>
                  <a:lnTo>
                    <a:pt x="9842" y="2670225"/>
                  </a:lnTo>
                  <a:lnTo>
                    <a:pt x="12192" y="2670225"/>
                  </a:lnTo>
                  <a:lnTo>
                    <a:pt x="14566" y="2682925"/>
                  </a:lnTo>
                  <a:lnTo>
                    <a:pt x="9207" y="2695625"/>
                  </a:lnTo>
                  <a:lnTo>
                    <a:pt x="25184" y="2695625"/>
                  </a:lnTo>
                  <a:lnTo>
                    <a:pt x="23063" y="2708325"/>
                  </a:lnTo>
                  <a:lnTo>
                    <a:pt x="10629" y="2708325"/>
                  </a:lnTo>
                  <a:lnTo>
                    <a:pt x="11315" y="2721025"/>
                  </a:lnTo>
                  <a:lnTo>
                    <a:pt x="15938" y="2721025"/>
                  </a:lnTo>
                  <a:lnTo>
                    <a:pt x="7035" y="2733725"/>
                  </a:lnTo>
                  <a:lnTo>
                    <a:pt x="15074" y="2746425"/>
                  </a:lnTo>
                  <a:lnTo>
                    <a:pt x="22415" y="2753093"/>
                  </a:lnTo>
                  <a:lnTo>
                    <a:pt x="17157" y="2759125"/>
                  </a:lnTo>
                  <a:lnTo>
                    <a:pt x="9271" y="2759125"/>
                  </a:lnTo>
                  <a:lnTo>
                    <a:pt x="11417" y="2771825"/>
                  </a:lnTo>
                  <a:lnTo>
                    <a:pt x="16497" y="2784525"/>
                  </a:lnTo>
                  <a:lnTo>
                    <a:pt x="10109" y="2784525"/>
                  </a:lnTo>
                  <a:lnTo>
                    <a:pt x="9004" y="2797225"/>
                  </a:lnTo>
                  <a:lnTo>
                    <a:pt x="12319" y="2809925"/>
                  </a:lnTo>
                  <a:lnTo>
                    <a:pt x="13296" y="2809925"/>
                  </a:lnTo>
                  <a:lnTo>
                    <a:pt x="11849" y="2822625"/>
                  </a:lnTo>
                  <a:lnTo>
                    <a:pt x="18034" y="2822625"/>
                  </a:lnTo>
                  <a:lnTo>
                    <a:pt x="9893" y="2835325"/>
                  </a:lnTo>
                  <a:lnTo>
                    <a:pt x="12458" y="2848025"/>
                  </a:lnTo>
                  <a:lnTo>
                    <a:pt x="8966" y="2848025"/>
                  </a:lnTo>
                  <a:lnTo>
                    <a:pt x="9639" y="2860725"/>
                  </a:lnTo>
                  <a:lnTo>
                    <a:pt x="12204" y="2860725"/>
                  </a:lnTo>
                  <a:lnTo>
                    <a:pt x="14439" y="2873425"/>
                  </a:lnTo>
                  <a:lnTo>
                    <a:pt x="13335" y="2873425"/>
                  </a:lnTo>
                  <a:lnTo>
                    <a:pt x="12801" y="2886125"/>
                  </a:lnTo>
                  <a:lnTo>
                    <a:pt x="12814" y="2898825"/>
                  </a:lnTo>
                  <a:lnTo>
                    <a:pt x="16954" y="2911525"/>
                  </a:lnTo>
                  <a:lnTo>
                    <a:pt x="11176" y="2911525"/>
                  </a:lnTo>
                  <a:lnTo>
                    <a:pt x="9169" y="2924225"/>
                  </a:lnTo>
                  <a:lnTo>
                    <a:pt x="11480" y="2924225"/>
                  </a:lnTo>
                  <a:lnTo>
                    <a:pt x="10541" y="2936925"/>
                  </a:lnTo>
                  <a:lnTo>
                    <a:pt x="9753" y="2949625"/>
                  </a:lnTo>
                  <a:lnTo>
                    <a:pt x="11150" y="2949625"/>
                  </a:lnTo>
                  <a:lnTo>
                    <a:pt x="12458" y="2949625"/>
                  </a:lnTo>
                  <a:lnTo>
                    <a:pt x="20408" y="2936925"/>
                  </a:lnTo>
                  <a:lnTo>
                    <a:pt x="21653" y="2936925"/>
                  </a:lnTo>
                  <a:lnTo>
                    <a:pt x="19177" y="2949625"/>
                  </a:lnTo>
                  <a:lnTo>
                    <a:pt x="15621" y="2949625"/>
                  </a:lnTo>
                  <a:lnTo>
                    <a:pt x="22783" y="2962325"/>
                  </a:lnTo>
                  <a:lnTo>
                    <a:pt x="13220" y="2962325"/>
                  </a:lnTo>
                  <a:lnTo>
                    <a:pt x="11150" y="2949625"/>
                  </a:lnTo>
                  <a:lnTo>
                    <a:pt x="8318" y="2962325"/>
                  </a:lnTo>
                  <a:lnTo>
                    <a:pt x="12192" y="2987725"/>
                  </a:lnTo>
                  <a:lnTo>
                    <a:pt x="9334" y="3000425"/>
                  </a:lnTo>
                  <a:lnTo>
                    <a:pt x="12915" y="3000425"/>
                  </a:lnTo>
                  <a:lnTo>
                    <a:pt x="16560" y="3000425"/>
                  </a:lnTo>
                  <a:lnTo>
                    <a:pt x="19037" y="3013125"/>
                  </a:lnTo>
                  <a:lnTo>
                    <a:pt x="16865" y="3013125"/>
                  </a:lnTo>
                  <a:lnTo>
                    <a:pt x="14770" y="3006394"/>
                  </a:lnTo>
                  <a:lnTo>
                    <a:pt x="14770" y="3089325"/>
                  </a:lnTo>
                  <a:lnTo>
                    <a:pt x="13550" y="3089325"/>
                  </a:lnTo>
                  <a:lnTo>
                    <a:pt x="13385" y="3076625"/>
                  </a:lnTo>
                  <a:lnTo>
                    <a:pt x="13906" y="3076625"/>
                  </a:lnTo>
                  <a:lnTo>
                    <a:pt x="14770" y="3089325"/>
                  </a:lnTo>
                  <a:lnTo>
                    <a:pt x="14770" y="3006394"/>
                  </a:lnTo>
                  <a:lnTo>
                    <a:pt x="12915" y="3000425"/>
                  </a:lnTo>
                  <a:lnTo>
                    <a:pt x="9347" y="3013125"/>
                  </a:lnTo>
                  <a:lnTo>
                    <a:pt x="8445" y="3038525"/>
                  </a:lnTo>
                  <a:lnTo>
                    <a:pt x="13677" y="3038525"/>
                  </a:lnTo>
                  <a:lnTo>
                    <a:pt x="10642" y="3051225"/>
                  </a:lnTo>
                  <a:lnTo>
                    <a:pt x="9207" y="3063925"/>
                  </a:lnTo>
                  <a:lnTo>
                    <a:pt x="13779" y="3063925"/>
                  </a:lnTo>
                  <a:lnTo>
                    <a:pt x="8318" y="3076625"/>
                  </a:lnTo>
                  <a:lnTo>
                    <a:pt x="8483" y="3076625"/>
                  </a:lnTo>
                  <a:lnTo>
                    <a:pt x="10528" y="3089325"/>
                  </a:lnTo>
                  <a:lnTo>
                    <a:pt x="12407" y="3089325"/>
                  </a:lnTo>
                  <a:lnTo>
                    <a:pt x="12128" y="3102025"/>
                  </a:lnTo>
                  <a:lnTo>
                    <a:pt x="9067" y="3114725"/>
                  </a:lnTo>
                  <a:lnTo>
                    <a:pt x="17843" y="3114725"/>
                  </a:lnTo>
                  <a:lnTo>
                    <a:pt x="18770" y="3127425"/>
                  </a:lnTo>
                  <a:lnTo>
                    <a:pt x="9118" y="3127425"/>
                  </a:lnTo>
                  <a:lnTo>
                    <a:pt x="16979" y="3140125"/>
                  </a:lnTo>
                  <a:lnTo>
                    <a:pt x="23317" y="3127425"/>
                  </a:lnTo>
                  <a:lnTo>
                    <a:pt x="25819" y="3127425"/>
                  </a:lnTo>
                  <a:lnTo>
                    <a:pt x="25946" y="3140125"/>
                  </a:lnTo>
                  <a:lnTo>
                    <a:pt x="16979" y="3140125"/>
                  </a:lnTo>
                  <a:lnTo>
                    <a:pt x="13144" y="3140125"/>
                  </a:lnTo>
                  <a:lnTo>
                    <a:pt x="4699" y="3152825"/>
                  </a:lnTo>
                  <a:lnTo>
                    <a:pt x="11633" y="3152825"/>
                  </a:lnTo>
                  <a:lnTo>
                    <a:pt x="13347" y="3165525"/>
                  </a:lnTo>
                  <a:lnTo>
                    <a:pt x="12992" y="3165525"/>
                  </a:lnTo>
                  <a:lnTo>
                    <a:pt x="16510" y="3178225"/>
                  </a:lnTo>
                  <a:lnTo>
                    <a:pt x="15087" y="3178225"/>
                  </a:lnTo>
                  <a:lnTo>
                    <a:pt x="15417" y="3190925"/>
                  </a:lnTo>
                  <a:lnTo>
                    <a:pt x="18135" y="3203625"/>
                  </a:lnTo>
                  <a:lnTo>
                    <a:pt x="27190" y="3203625"/>
                  </a:lnTo>
                  <a:lnTo>
                    <a:pt x="28105" y="3216325"/>
                  </a:lnTo>
                  <a:lnTo>
                    <a:pt x="27190" y="3216325"/>
                  </a:lnTo>
                  <a:lnTo>
                    <a:pt x="27190" y="3229025"/>
                  </a:lnTo>
                  <a:lnTo>
                    <a:pt x="25704" y="3241725"/>
                  </a:lnTo>
                  <a:lnTo>
                    <a:pt x="22631" y="3241725"/>
                  </a:lnTo>
                  <a:lnTo>
                    <a:pt x="24650" y="3229025"/>
                  </a:lnTo>
                  <a:lnTo>
                    <a:pt x="27190" y="3229025"/>
                  </a:lnTo>
                  <a:lnTo>
                    <a:pt x="27190" y="3216325"/>
                  </a:lnTo>
                  <a:lnTo>
                    <a:pt x="20129" y="3216325"/>
                  </a:lnTo>
                  <a:lnTo>
                    <a:pt x="19685" y="3219881"/>
                  </a:lnTo>
                  <a:lnTo>
                    <a:pt x="19685" y="3368725"/>
                  </a:lnTo>
                  <a:lnTo>
                    <a:pt x="18326" y="3368725"/>
                  </a:lnTo>
                  <a:lnTo>
                    <a:pt x="16167" y="3356025"/>
                  </a:lnTo>
                  <a:lnTo>
                    <a:pt x="19685" y="3368725"/>
                  </a:lnTo>
                  <a:lnTo>
                    <a:pt x="19685" y="3219881"/>
                  </a:lnTo>
                  <a:lnTo>
                    <a:pt x="18542" y="3229025"/>
                  </a:lnTo>
                  <a:lnTo>
                    <a:pt x="15824" y="3216325"/>
                  </a:lnTo>
                  <a:lnTo>
                    <a:pt x="17919" y="3203625"/>
                  </a:lnTo>
                  <a:lnTo>
                    <a:pt x="11226" y="3203625"/>
                  </a:lnTo>
                  <a:lnTo>
                    <a:pt x="9613" y="3213608"/>
                  </a:lnTo>
                  <a:lnTo>
                    <a:pt x="10566" y="3216325"/>
                  </a:lnTo>
                  <a:lnTo>
                    <a:pt x="13385" y="3216325"/>
                  </a:lnTo>
                  <a:lnTo>
                    <a:pt x="12242" y="3229025"/>
                  </a:lnTo>
                  <a:lnTo>
                    <a:pt x="10287" y="3229025"/>
                  </a:lnTo>
                  <a:lnTo>
                    <a:pt x="12090" y="3254425"/>
                  </a:lnTo>
                  <a:lnTo>
                    <a:pt x="8026" y="3254425"/>
                  </a:lnTo>
                  <a:lnTo>
                    <a:pt x="9245" y="3267125"/>
                  </a:lnTo>
                  <a:lnTo>
                    <a:pt x="13068" y="3279825"/>
                  </a:lnTo>
                  <a:lnTo>
                    <a:pt x="16827" y="3267125"/>
                  </a:lnTo>
                  <a:lnTo>
                    <a:pt x="17602" y="3279825"/>
                  </a:lnTo>
                  <a:lnTo>
                    <a:pt x="15798" y="3279825"/>
                  </a:lnTo>
                  <a:lnTo>
                    <a:pt x="13931" y="3289909"/>
                  </a:lnTo>
                  <a:lnTo>
                    <a:pt x="14414" y="3292525"/>
                  </a:lnTo>
                  <a:lnTo>
                    <a:pt x="13766" y="3290798"/>
                  </a:lnTo>
                  <a:lnTo>
                    <a:pt x="13449" y="3292525"/>
                  </a:lnTo>
                  <a:lnTo>
                    <a:pt x="12573" y="3305225"/>
                  </a:lnTo>
                  <a:lnTo>
                    <a:pt x="8648" y="3317925"/>
                  </a:lnTo>
                  <a:lnTo>
                    <a:pt x="15976" y="3330625"/>
                  </a:lnTo>
                  <a:lnTo>
                    <a:pt x="13042" y="3330625"/>
                  </a:lnTo>
                  <a:lnTo>
                    <a:pt x="8483" y="3343325"/>
                  </a:lnTo>
                  <a:lnTo>
                    <a:pt x="15405" y="3356025"/>
                  </a:lnTo>
                  <a:lnTo>
                    <a:pt x="12395" y="3356025"/>
                  </a:lnTo>
                  <a:lnTo>
                    <a:pt x="9080" y="3368725"/>
                  </a:lnTo>
                  <a:lnTo>
                    <a:pt x="15049" y="3368725"/>
                  </a:lnTo>
                  <a:lnTo>
                    <a:pt x="9613" y="3394125"/>
                  </a:lnTo>
                  <a:lnTo>
                    <a:pt x="14008" y="3394125"/>
                  </a:lnTo>
                  <a:lnTo>
                    <a:pt x="18859" y="3406825"/>
                  </a:lnTo>
                  <a:lnTo>
                    <a:pt x="15684" y="3406825"/>
                  </a:lnTo>
                  <a:lnTo>
                    <a:pt x="11849" y="3419525"/>
                  </a:lnTo>
                  <a:lnTo>
                    <a:pt x="10401" y="3419525"/>
                  </a:lnTo>
                  <a:lnTo>
                    <a:pt x="14439" y="3432225"/>
                  </a:lnTo>
                  <a:lnTo>
                    <a:pt x="9842" y="3432225"/>
                  </a:lnTo>
                  <a:lnTo>
                    <a:pt x="12192" y="3444925"/>
                  </a:lnTo>
                  <a:lnTo>
                    <a:pt x="14566" y="3444925"/>
                  </a:lnTo>
                  <a:lnTo>
                    <a:pt x="9207" y="3457625"/>
                  </a:lnTo>
                  <a:lnTo>
                    <a:pt x="19748" y="3457625"/>
                  </a:lnTo>
                  <a:lnTo>
                    <a:pt x="25184" y="3470325"/>
                  </a:lnTo>
                  <a:lnTo>
                    <a:pt x="23063" y="3483025"/>
                  </a:lnTo>
                  <a:lnTo>
                    <a:pt x="18338" y="3470325"/>
                  </a:lnTo>
                  <a:lnTo>
                    <a:pt x="13385" y="3470325"/>
                  </a:lnTo>
                  <a:lnTo>
                    <a:pt x="10629" y="3483025"/>
                  </a:lnTo>
                  <a:lnTo>
                    <a:pt x="5969" y="3483025"/>
                  </a:lnTo>
                  <a:lnTo>
                    <a:pt x="11150" y="3495725"/>
                  </a:lnTo>
                  <a:lnTo>
                    <a:pt x="15417" y="3483025"/>
                  </a:lnTo>
                  <a:lnTo>
                    <a:pt x="19583" y="3483025"/>
                  </a:lnTo>
                  <a:lnTo>
                    <a:pt x="15938" y="3495725"/>
                  </a:lnTo>
                  <a:lnTo>
                    <a:pt x="7035" y="3508425"/>
                  </a:lnTo>
                  <a:lnTo>
                    <a:pt x="15074" y="3508425"/>
                  </a:lnTo>
                  <a:lnTo>
                    <a:pt x="29057" y="3521125"/>
                  </a:lnTo>
                  <a:lnTo>
                    <a:pt x="9271" y="3521125"/>
                  </a:lnTo>
                  <a:lnTo>
                    <a:pt x="11417" y="3533825"/>
                  </a:lnTo>
                  <a:lnTo>
                    <a:pt x="16497" y="3546525"/>
                  </a:lnTo>
                  <a:lnTo>
                    <a:pt x="57531" y="3546525"/>
                  </a:lnTo>
                  <a:lnTo>
                    <a:pt x="60807" y="3533825"/>
                  </a:lnTo>
                  <a:lnTo>
                    <a:pt x="50114" y="3521125"/>
                  </a:lnTo>
                  <a:lnTo>
                    <a:pt x="57835" y="3521125"/>
                  </a:lnTo>
                  <a:lnTo>
                    <a:pt x="63284" y="3508425"/>
                  </a:lnTo>
                  <a:lnTo>
                    <a:pt x="62407" y="3508425"/>
                  </a:lnTo>
                  <a:lnTo>
                    <a:pt x="65125" y="3495725"/>
                  </a:lnTo>
                  <a:lnTo>
                    <a:pt x="60159" y="3483025"/>
                  </a:lnTo>
                  <a:lnTo>
                    <a:pt x="52031" y="3483025"/>
                  </a:lnTo>
                  <a:lnTo>
                    <a:pt x="52235" y="3470325"/>
                  </a:lnTo>
                  <a:lnTo>
                    <a:pt x="52819" y="3470325"/>
                  </a:lnTo>
                  <a:lnTo>
                    <a:pt x="56146" y="3457625"/>
                  </a:lnTo>
                  <a:lnTo>
                    <a:pt x="51904" y="3457625"/>
                  </a:lnTo>
                  <a:lnTo>
                    <a:pt x="51904" y="3508425"/>
                  </a:lnTo>
                  <a:lnTo>
                    <a:pt x="49479" y="3508425"/>
                  </a:lnTo>
                  <a:lnTo>
                    <a:pt x="46240" y="3495725"/>
                  </a:lnTo>
                  <a:lnTo>
                    <a:pt x="44183" y="3483025"/>
                  </a:lnTo>
                  <a:lnTo>
                    <a:pt x="45275" y="3470325"/>
                  </a:lnTo>
                  <a:lnTo>
                    <a:pt x="51523" y="3483025"/>
                  </a:lnTo>
                  <a:lnTo>
                    <a:pt x="51904" y="3508425"/>
                  </a:lnTo>
                  <a:lnTo>
                    <a:pt x="51904" y="3457625"/>
                  </a:lnTo>
                  <a:lnTo>
                    <a:pt x="49580" y="3457625"/>
                  </a:lnTo>
                  <a:lnTo>
                    <a:pt x="49580" y="3470325"/>
                  </a:lnTo>
                  <a:lnTo>
                    <a:pt x="47523" y="3470325"/>
                  </a:lnTo>
                  <a:lnTo>
                    <a:pt x="48336" y="3457625"/>
                  </a:lnTo>
                  <a:lnTo>
                    <a:pt x="49580" y="3470325"/>
                  </a:lnTo>
                  <a:lnTo>
                    <a:pt x="49580" y="3457625"/>
                  </a:lnTo>
                  <a:lnTo>
                    <a:pt x="48768" y="3457625"/>
                  </a:lnTo>
                  <a:lnTo>
                    <a:pt x="48323" y="3432225"/>
                  </a:lnTo>
                  <a:lnTo>
                    <a:pt x="55168" y="3432225"/>
                  </a:lnTo>
                  <a:lnTo>
                    <a:pt x="51244" y="3406825"/>
                  </a:lnTo>
                  <a:lnTo>
                    <a:pt x="46570" y="3406825"/>
                  </a:lnTo>
                  <a:lnTo>
                    <a:pt x="48399" y="3381425"/>
                  </a:lnTo>
                  <a:lnTo>
                    <a:pt x="51130" y="3381425"/>
                  </a:lnTo>
                  <a:lnTo>
                    <a:pt x="53873" y="3394125"/>
                  </a:lnTo>
                  <a:lnTo>
                    <a:pt x="55181" y="3381425"/>
                  </a:lnTo>
                  <a:lnTo>
                    <a:pt x="57327" y="3381425"/>
                  </a:lnTo>
                  <a:lnTo>
                    <a:pt x="52006" y="3368725"/>
                  </a:lnTo>
                  <a:lnTo>
                    <a:pt x="59791" y="3368725"/>
                  </a:lnTo>
                  <a:lnTo>
                    <a:pt x="64592" y="3356025"/>
                  </a:lnTo>
                  <a:lnTo>
                    <a:pt x="53467" y="3356025"/>
                  </a:lnTo>
                  <a:lnTo>
                    <a:pt x="56337" y="3343325"/>
                  </a:lnTo>
                  <a:lnTo>
                    <a:pt x="52666" y="3356025"/>
                  </a:lnTo>
                  <a:lnTo>
                    <a:pt x="50647" y="3356025"/>
                  </a:lnTo>
                  <a:lnTo>
                    <a:pt x="50647" y="3368725"/>
                  </a:lnTo>
                  <a:lnTo>
                    <a:pt x="45961" y="3356368"/>
                  </a:lnTo>
                  <a:lnTo>
                    <a:pt x="45961" y="3381425"/>
                  </a:lnTo>
                  <a:lnTo>
                    <a:pt x="40627" y="3381425"/>
                  </a:lnTo>
                  <a:lnTo>
                    <a:pt x="44437" y="3368725"/>
                  </a:lnTo>
                  <a:lnTo>
                    <a:pt x="45961" y="3381425"/>
                  </a:lnTo>
                  <a:lnTo>
                    <a:pt x="45961" y="3356368"/>
                  </a:lnTo>
                  <a:lnTo>
                    <a:pt x="45834" y="3356025"/>
                  </a:lnTo>
                  <a:lnTo>
                    <a:pt x="48323" y="3356025"/>
                  </a:lnTo>
                  <a:lnTo>
                    <a:pt x="50647" y="3368725"/>
                  </a:lnTo>
                  <a:lnTo>
                    <a:pt x="50647" y="3356025"/>
                  </a:lnTo>
                  <a:lnTo>
                    <a:pt x="48729" y="3356025"/>
                  </a:lnTo>
                  <a:lnTo>
                    <a:pt x="46786" y="3343325"/>
                  </a:lnTo>
                  <a:lnTo>
                    <a:pt x="54038" y="3343325"/>
                  </a:lnTo>
                  <a:lnTo>
                    <a:pt x="55283" y="3330625"/>
                  </a:lnTo>
                  <a:lnTo>
                    <a:pt x="62839" y="3330625"/>
                  </a:lnTo>
                  <a:lnTo>
                    <a:pt x="56172" y="3317925"/>
                  </a:lnTo>
                  <a:lnTo>
                    <a:pt x="59423" y="3317925"/>
                  </a:lnTo>
                  <a:lnTo>
                    <a:pt x="56718" y="3305225"/>
                  </a:lnTo>
                  <a:lnTo>
                    <a:pt x="59448" y="3305225"/>
                  </a:lnTo>
                  <a:lnTo>
                    <a:pt x="62941" y="3315906"/>
                  </a:lnTo>
                  <a:lnTo>
                    <a:pt x="60680" y="3305225"/>
                  </a:lnTo>
                  <a:lnTo>
                    <a:pt x="63563" y="3305225"/>
                  </a:lnTo>
                  <a:lnTo>
                    <a:pt x="56819" y="3292525"/>
                  </a:lnTo>
                  <a:lnTo>
                    <a:pt x="48133" y="3292525"/>
                  </a:lnTo>
                  <a:lnTo>
                    <a:pt x="49098" y="3279825"/>
                  </a:lnTo>
                  <a:lnTo>
                    <a:pt x="59067" y="3279825"/>
                  </a:lnTo>
                  <a:lnTo>
                    <a:pt x="59182" y="3267125"/>
                  </a:lnTo>
                  <a:lnTo>
                    <a:pt x="55664" y="3267125"/>
                  </a:lnTo>
                  <a:lnTo>
                    <a:pt x="58381" y="3254425"/>
                  </a:lnTo>
                  <a:lnTo>
                    <a:pt x="51003" y="3254425"/>
                  </a:lnTo>
                  <a:lnTo>
                    <a:pt x="46647" y="3241725"/>
                  </a:lnTo>
                  <a:lnTo>
                    <a:pt x="45326" y="3241725"/>
                  </a:lnTo>
                  <a:lnTo>
                    <a:pt x="45326" y="3305225"/>
                  </a:lnTo>
                  <a:lnTo>
                    <a:pt x="42773" y="3292525"/>
                  </a:lnTo>
                  <a:lnTo>
                    <a:pt x="41097" y="3305225"/>
                  </a:lnTo>
                  <a:lnTo>
                    <a:pt x="38481" y="3305225"/>
                  </a:lnTo>
                  <a:lnTo>
                    <a:pt x="39039" y="3292525"/>
                  </a:lnTo>
                  <a:lnTo>
                    <a:pt x="42773" y="3292525"/>
                  </a:lnTo>
                  <a:lnTo>
                    <a:pt x="43561" y="3292525"/>
                  </a:lnTo>
                  <a:lnTo>
                    <a:pt x="45326" y="3305225"/>
                  </a:lnTo>
                  <a:lnTo>
                    <a:pt x="45326" y="3241725"/>
                  </a:lnTo>
                  <a:lnTo>
                    <a:pt x="41783" y="3241725"/>
                  </a:lnTo>
                  <a:lnTo>
                    <a:pt x="42646" y="3216325"/>
                  </a:lnTo>
                  <a:lnTo>
                    <a:pt x="46355" y="3229025"/>
                  </a:lnTo>
                  <a:lnTo>
                    <a:pt x="52743" y="3203625"/>
                  </a:lnTo>
                  <a:lnTo>
                    <a:pt x="56476" y="3216325"/>
                  </a:lnTo>
                  <a:lnTo>
                    <a:pt x="63017" y="3203625"/>
                  </a:lnTo>
                  <a:lnTo>
                    <a:pt x="59385" y="3190925"/>
                  </a:lnTo>
                  <a:lnTo>
                    <a:pt x="57607" y="3190925"/>
                  </a:lnTo>
                  <a:lnTo>
                    <a:pt x="52095" y="3190925"/>
                  </a:lnTo>
                  <a:lnTo>
                    <a:pt x="47637" y="3178225"/>
                  </a:lnTo>
                  <a:lnTo>
                    <a:pt x="47485" y="3178225"/>
                  </a:lnTo>
                  <a:lnTo>
                    <a:pt x="47599" y="3165525"/>
                  </a:lnTo>
                  <a:lnTo>
                    <a:pt x="51282" y="3165525"/>
                  </a:lnTo>
                  <a:lnTo>
                    <a:pt x="54724" y="3178225"/>
                  </a:lnTo>
                  <a:lnTo>
                    <a:pt x="55219" y="3178225"/>
                  </a:lnTo>
                  <a:lnTo>
                    <a:pt x="57607" y="3190925"/>
                  </a:lnTo>
                  <a:lnTo>
                    <a:pt x="57353" y="3165525"/>
                  </a:lnTo>
                  <a:lnTo>
                    <a:pt x="55435" y="3152825"/>
                  </a:lnTo>
                  <a:lnTo>
                    <a:pt x="58902" y="3152825"/>
                  </a:lnTo>
                  <a:lnTo>
                    <a:pt x="55092" y="3140125"/>
                  </a:lnTo>
                  <a:lnTo>
                    <a:pt x="54546" y="3140125"/>
                  </a:lnTo>
                  <a:lnTo>
                    <a:pt x="63969" y="3127425"/>
                  </a:lnTo>
                  <a:lnTo>
                    <a:pt x="67221" y="3127425"/>
                  </a:lnTo>
                  <a:close/>
                </a:path>
                <a:path w="7071359" h="4385309">
                  <a:moveTo>
                    <a:pt x="7010667" y="1638300"/>
                  </a:moveTo>
                  <a:lnTo>
                    <a:pt x="7010146" y="1625600"/>
                  </a:lnTo>
                  <a:lnTo>
                    <a:pt x="7008393" y="1625600"/>
                  </a:lnTo>
                  <a:lnTo>
                    <a:pt x="7009333" y="1638300"/>
                  </a:lnTo>
                  <a:lnTo>
                    <a:pt x="7010667" y="1638300"/>
                  </a:lnTo>
                  <a:close/>
                </a:path>
                <a:path w="7071359" h="4385309">
                  <a:moveTo>
                    <a:pt x="7013219" y="1892300"/>
                  </a:moveTo>
                  <a:lnTo>
                    <a:pt x="7011352" y="1879600"/>
                  </a:lnTo>
                  <a:lnTo>
                    <a:pt x="7010349" y="1892300"/>
                  </a:lnTo>
                  <a:lnTo>
                    <a:pt x="7013219" y="1892300"/>
                  </a:lnTo>
                  <a:close/>
                </a:path>
                <a:path w="7071359" h="4385309">
                  <a:moveTo>
                    <a:pt x="7013638" y="635000"/>
                  </a:moveTo>
                  <a:lnTo>
                    <a:pt x="7013168" y="622300"/>
                  </a:lnTo>
                  <a:lnTo>
                    <a:pt x="7012394" y="622300"/>
                  </a:lnTo>
                  <a:lnTo>
                    <a:pt x="7012572" y="635000"/>
                  </a:lnTo>
                  <a:lnTo>
                    <a:pt x="7013638" y="635000"/>
                  </a:lnTo>
                  <a:close/>
                </a:path>
                <a:path w="7071359" h="4385309">
                  <a:moveTo>
                    <a:pt x="7014045" y="53721"/>
                  </a:moveTo>
                  <a:lnTo>
                    <a:pt x="7013219" y="50800"/>
                  </a:lnTo>
                  <a:lnTo>
                    <a:pt x="7010146" y="50800"/>
                  </a:lnTo>
                  <a:lnTo>
                    <a:pt x="7009447" y="63500"/>
                  </a:lnTo>
                  <a:lnTo>
                    <a:pt x="7014045" y="53721"/>
                  </a:lnTo>
                  <a:close/>
                </a:path>
                <a:path w="7071359" h="4385309">
                  <a:moveTo>
                    <a:pt x="7014997" y="1853946"/>
                  </a:moveTo>
                  <a:lnTo>
                    <a:pt x="7010921" y="1841500"/>
                  </a:lnTo>
                  <a:lnTo>
                    <a:pt x="7011111" y="1854200"/>
                  </a:lnTo>
                  <a:lnTo>
                    <a:pt x="7014921" y="1854200"/>
                  </a:lnTo>
                  <a:lnTo>
                    <a:pt x="7014997" y="1853946"/>
                  </a:lnTo>
                  <a:close/>
                </a:path>
                <a:path w="7071359" h="4385309">
                  <a:moveTo>
                    <a:pt x="7019442" y="711200"/>
                  </a:moveTo>
                  <a:lnTo>
                    <a:pt x="7017080" y="698500"/>
                  </a:lnTo>
                  <a:lnTo>
                    <a:pt x="7014629" y="698500"/>
                  </a:lnTo>
                  <a:lnTo>
                    <a:pt x="7019442" y="711200"/>
                  </a:lnTo>
                  <a:close/>
                </a:path>
                <a:path w="7071359" h="4385309">
                  <a:moveTo>
                    <a:pt x="7025589" y="1930400"/>
                  </a:moveTo>
                  <a:lnTo>
                    <a:pt x="7023646" y="1917700"/>
                  </a:lnTo>
                  <a:lnTo>
                    <a:pt x="7022681" y="1930400"/>
                  </a:lnTo>
                  <a:lnTo>
                    <a:pt x="7025589" y="1930400"/>
                  </a:lnTo>
                  <a:close/>
                </a:path>
                <a:path w="7071359" h="4385309">
                  <a:moveTo>
                    <a:pt x="7052970" y="1612900"/>
                  </a:moveTo>
                  <a:lnTo>
                    <a:pt x="7048538" y="1601482"/>
                  </a:lnTo>
                  <a:lnTo>
                    <a:pt x="7048284" y="1602155"/>
                  </a:lnTo>
                  <a:lnTo>
                    <a:pt x="7049617" y="1612900"/>
                  </a:lnTo>
                  <a:lnTo>
                    <a:pt x="7052970" y="1612900"/>
                  </a:lnTo>
                  <a:close/>
                </a:path>
                <a:path w="7071359" h="4385309">
                  <a:moveTo>
                    <a:pt x="7055498" y="1612900"/>
                  </a:moveTo>
                  <a:lnTo>
                    <a:pt x="7053427" y="1612900"/>
                  </a:lnTo>
                  <a:lnTo>
                    <a:pt x="7054494" y="1625600"/>
                  </a:lnTo>
                  <a:lnTo>
                    <a:pt x="7055498" y="1612900"/>
                  </a:lnTo>
                  <a:close/>
                </a:path>
                <a:path w="7071359" h="4385309">
                  <a:moveTo>
                    <a:pt x="7055790" y="1828800"/>
                  </a:moveTo>
                  <a:lnTo>
                    <a:pt x="7054748" y="1828800"/>
                  </a:lnTo>
                  <a:lnTo>
                    <a:pt x="7054189" y="1829562"/>
                  </a:lnTo>
                  <a:lnTo>
                    <a:pt x="7055320" y="1835150"/>
                  </a:lnTo>
                  <a:lnTo>
                    <a:pt x="7055790" y="1828800"/>
                  </a:lnTo>
                  <a:close/>
                </a:path>
                <a:path w="7071359" h="4385309">
                  <a:moveTo>
                    <a:pt x="7058761" y="1270000"/>
                  </a:moveTo>
                  <a:lnTo>
                    <a:pt x="7058558" y="1269199"/>
                  </a:lnTo>
                  <a:lnTo>
                    <a:pt x="7058698" y="1270000"/>
                  </a:lnTo>
                  <a:close/>
                </a:path>
                <a:path w="7071359" h="4385309">
                  <a:moveTo>
                    <a:pt x="7058761" y="406400"/>
                  </a:moveTo>
                  <a:lnTo>
                    <a:pt x="7057314" y="400837"/>
                  </a:lnTo>
                  <a:lnTo>
                    <a:pt x="7056374" y="406400"/>
                  </a:lnTo>
                  <a:lnTo>
                    <a:pt x="7058761" y="406400"/>
                  </a:lnTo>
                  <a:close/>
                </a:path>
                <a:path w="7071359" h="4385309">
                  <a:moveTo>
                    <a:pt x="7059625" y="1524000"/>
                  </a:moveTo>
                  <a:lnTo>
                    <a:pt x="7056348" y="1524000"/>
                  </a:lnTo>
                  <a:lnTo>
                    <a:pt x="7059346" y="1536700"/>
                  </a:lnTo>
                  <a:lnTo>
                    <a:pt x="7059625" y="1524000"/>
                  </a:lnTo>
                  <a:close/>
                </a:path>
                <a:path w="7071359" h="4385309">
                  <a:moveTo>
                    <a:pt x="7059790" y="1562100"/>
                  </a:moveTo>
                  <a:lnTo>
                    <a:pt x="7057809" y="1562100"/>
                  </a:lnTo>
                  <a:lnTo>
                    <a:pt x="7056856" y="1574558"/>
                  </a:lnTo>
                  <a:lnTo>
                    <a:pt x="7056933" y="1574800"/>
                  </a:lnTo>
                  <a:lnTo>
                    <a:pt x="7058482" y="1574800"/>
                  </a:lnTo>
                  <a:lnTo>
                    <a:pt x="7059790" y="1562100"/>
                  </a:lnTo>
                  <a:close/>
                </a:path>
                <a:path w="7071359" h="4385309">
                  <a:moveTo>
                    <a:pt x="7060832" y="1838172"/>
                  </a:moveTo>
                  <a:lnTo>
                    <a:pt x="7060451" y="1828800"/>
                  </a:lnTo>
                  <a:lnTo>
                    <a:pt x="7058698" y="1828800"/>
                  </a:lnTo>
                  <a:lnTo>
                    <a:pt x="7059155" y="1835073"/>
                  </a:lnTo>
                  <a:lnTo>
                    <a:pt x="7060832" y="1838172"/>
                  </a:lnTo>
                  <a:close/>
                </a:path>
                <a:path w="7071359" h="4385309">
                  <a:moveTo>
                    <a:pt x="7061289" y="1701800"/>
                  </a:moveTo>
                  <a:lnTo>
                    <a:pt x="7059409" y="1701800"/>
                  </a:lnTo>
                  <a:lnTo>
                    <a:pt x="7059587" y="1714500"/>
                  </a:lnTo>
                  <a:lnTo>
                    <a:pt x="7061289" y="1701800"/>
                  </a:lnTo>
                  <a:close/>
                </a:path>
                <a:path w="7071359" h="4385309">
                  <a:moveTo>
                    <a:pt x="7062076" y="1092200"/>
                  </a:moveTo>
                  <a:lnTo>
                    <a:pt x="7061289" y="1079500"/>
                  </a:lnTo>
                  <a:lnTo>
                    <a:pt x="7057644" y="1079500"/>
                  </a:lnTo>
                  <a:lnTo>
                    <a:pt x="7059371" y="1092200"/>
                  </a:lnTo>
                  <a:lnTo>
                    <a:pt x="7062076" y="1092200"/>
                  </a:lnTo>
                  <a:close/>
                </a:path>
                <a:path w="7071359" h="4385309">
                  <a:moveTo>
                    <a:pt x="7062851" y="876300"/>
                  </a:moveTo>
                  <a:lnTo>
                    <a:pt x="7061492" y="863600"/>
                  </a:lnTo>
                  <a:lnTo>
                    <a:pt x="7060514" y="865124"/>
                  </a:lnTo>
                  <a:lnTo>
                    <a:pt x="7062851" y="876300"/>
                  </a:lnTo>
                  <a:close/>
                </a:path>
                <a:path w="7071359" h="4385309">
                  <a:moveTo>
                    <a:pt x="7064134" y="1803400"/>
                  </a:moveTo>
                  <a:lnTo>
                    <a:pt x="7064095" y="1790700"/>
                  </a:lnTo>
                  <a:lnTo>
                    <a:pt x="7061619" y="1803400"/>
                  </a:lnTo>
                  <a:lnTo>
                    <a:pt x="7064134" y="1803400"/>
                  </a:lnTo>
                  <a:close/>
                </a:path>
                <a:path w="7071359" h="4385309">
                  <a:moveTo>
                    <a:pt x="7064134" y="1016000"/>
                  </a:moveTo>
                  <a:lnTo>
                    <a:pt x="7063194" y="1016000"/>
                  </a:lnTo>
                  <a:lnTo>
                    <a:pt x="7060806" y="1003300"/>
                  </a:lnTo>
                  <a:lnTo>
                    <a:pt x="7058647" y="1016000"/>
                  </a:lnTo>
                  <a:lnTo>
                    <a:pt x="7058622" y="1028700"/>
                  </a:lnTo>
                  <a:lnTo>
                    <a:pt x="7062330" y="1028700"/>
                  </a:lnTo>
                  <a:lnTo>
                    <a:pt x="7064134" y="1016000"/>
                  </a:lnTo>
                  <a:close/>
                </a:path>
                <a:path w="7071359" h="4385309">
                  <a:moveTo>
                    <a:pt x="7064134" y="152400"/>
                  </a:moveTo>
                  <a:lnTo>
                    <a:pt x="7063194" y="152400"/>
                  </a:lnTo>
                  <a:lnTo>
                    <a:pt x="7060806" y="139700"/>
                  </a:lnTo>
                  <a:lnTo>
                    <a:pt x="7058647" y="152400"/>
                  </a:lnTo>
                  <a:lnTo>
                    <a:pt x="7058622" y="165100"/>
                  </a:lnTo>
                  <a:lnTo>
                    <a:pt x="7062330" y="165100"/>
                  </a:lnTo>
                  <a:lnTo>
                    <a:pt x="7064134" y="152400"/>
                  </a:lnTo>
                  <a:close/>
                </a:path>
                <a:path w="7071359" h="4385309">
                  <a:moveTo>
                    <a:pt x="7064578" y="50800"/>
                  </a:moveTo>
                  <a:lnTo>
                    <a:pt x="7063257" y="38100"/>
                  </a:lnTo>
                  <a:lnTo>
                    <a:pt x="7063092" y="50800"/>
                  </a:lnTo>
                  <a:lnTo>
                    <a:pt x="7064578" y="50800"/>
                  </a:lnTo>
                  <a:close/>
                </a:path>
                <a:path w="7071359" h="4385309">
                  <a:moveTo>
                    <a:pt x="7066229" y="330200"/>
                  </a:moveTo>
                  <a:lnTo>
                    <a:pt x="7059866" y="342900"/>
                  </a:lnTo>
                  <a:lnTo>
                    <a:pt x="7063168" y="342900"/>
                  </a:lnTo>
                  <a:lnTo>
                    <a:pt x="7066229" y="330200"/>
                  </a:lnTo>
                  <a:close/>
                </a:path>
                <a:path w="7071359" h="4385309">
                  <a:moveTo>
                    <a:pt x="7066381" y="965200"/>
                  </a:moveTo>
                  <a:lnTo>
                    <a:pt x="7063346" y="965200"/>
                  </a:lnTo>
                  <a:lnTo>
                    <a:pt x="7064934" y="977900"/>
                  </a:lnTo>
                  <a:lnTo>
                    <a:pt x="7066381" y="965200"/>
                  </a:lnTo>
                  <a:close/>
                </a:path>
                <a:path w="7071359" h="4385309">
                  <a:moveTo>
                    <a:pt x="7066648" y="25400"/>
                  </a:moveTo>
                  <a:lnTo>
                    <a:pt x="7065327" y="12700"/>
                  </a:lnTo>
                  <a:lnTo>
                    <a:pt x="7065162" y="25400"/>
                  </a:lnTo>
                  <a:lnTo>
                    <a:pt x="7066648" y="25400"/>
                  </a:lnTo>
                  <a:close/>
                </a:path>
                <a:path w="7071359" h="4385309">
                  <a:moveTo>
                    <a:pt x="7067055" y="1663700"/>
                  </a:moveTo>
                  <a:lnTo>
                    <a:pt x="7064883" y="1663700"/>
                  </a:lnTo>
                  <a:lnTo>
                    <a:pt x="7063283" y="1676400"/>
                  </a:lnTo>
                  <a:lnTo>
                    <a:pt x="7066000" y="1676400"/>
                  </a:lnTo>
                  <a:lnTo>
                    <a:pt x="7067055" y="1663700"/>
                  </a:lnTo>
                  <a:close/>
                </a:path>
                <a:path w="7071359" h="4385309">
                  <a:moveTo>
                    <a:pt x="7067207" y="1117600"/>
                  </a:moveTo>
                  <a:lnTo>
                    <a:pt x="7063816" y="1104900"/>
                  </a:lnTo>
                  <a:lnTo>
                    <a:pt x="7062330" y="1108608"/>
                  </a:lnTo>
                  <a:lnTo>
                    <a:pt x="7062559" y="1117600"/>
                  </a:lnTo>
                  <a:lnTo>
                    <a:pt x="7067207" y="1117600"/>
                  </a:lnTo>
                  <a:close/>
                </a:path>
                <a:path w="7071359" h="4385309">
                  <a:moveTo>
                    <a:pt x="7067232" y="1295400"/>
                  </a:moveTo>
                  <a:lnTo>
                    <a:pt x="7066648" y="1282700"/>
                  </a:lnTo>
                  <a:lnTo>
                    <a:pt x="7063143" y="1282700"/>
                  </a:lnTo>
                  <a:lnTo>
                    <a:pt x="7064896" y="1295400"/>
                  </a:lnTo>
                  <a:lnTo>
                    <a:pt x="7067232" y="1295400"/>
                  </a:lnTo>
                  <a:close/>
                </a:path>
                <a:path w="7071359" h="4385309">
                  <a:moveTo>
                    <a:pt x="7067232" y="431800"/>
                  </a:moveTo>
                  <a:lnTo>
                    <a:pt x="7066648" y="419100"/>
                  </a:lnTo>
                  <a:lnTo>
                    <a:pt x="7063143" y="419100"/>
                  </a:lnTo>
                  <a:lnTo>
                    <a:pt x="7064896" y="431800"/>
                  </a:lnTo>
                  <a:lnTo>
                    <a:pt x="7067232" y="431800"/>
                  </a:lnTo>
                  <a:close/>
                </a:path>
                <a:path w="7071359" h="4385309">
                  <a:moveTo>
                    <a:pt x="7067258" y="1638300"/>
                  </a:moveTo>
                  <a:lnTo>
                    <a:pt x="7066724" y="1625600"/>
                  </a:lnTo>
                  <a:lnTo>
                    <a:pt x="7065010" y="1638300"/>
                  </a:lnTo>
                  <a:lnTo>
                    <a:pt x="7067258" y="1638300"/>
                  </a:lnTo>
                  <a:close/>
                </a:path>
                <a:path w="7071359" h="4385309">
                  <a:moveTo>
                    <a:pt x="7067702" y="685800"/>
                  </a:moveTo>
                  <a:lnTo>
                    <a:pt x="7067042" y="673100"/>
                  </a:lnTo>
                  <a:lnTo>
                    <a:pt x="7066229" y="685800"/>
                  </a:lnTo>
                  <a:lnTo>
                    <a:pt x="7067702" y="685800"/>
                  </a:lnTo>
                  <a:close/>
                </a:path>
                <a:path w="7071359" h="4385309">
                  <a:moveTo>
                    <a:pt x="7067905" y="1536700"/>
                  </a:moveTo>
                  <a:lnTo>
                    <a:pt x="7067169" y="1524000"/>
                  </a:lnTo>
                  <a:lnTo>
                    <a:pt x="7064362" y="1524000"/>
                  </a:lnTo>
                  <a:lnTo>
                    <a:pt x="7063333" y="1536700"/>
                  </a:lnTo>
                  <a:lnTo>
                    <a:pt x="7067905" y="1536700"/>
                  </a:lnTo>
                  <a:close/>
                </a:path>
                <a:path w="7071359" h="4385309">
                  <a:moveTo>
                    <a:pt x="7067982" y="1219200"/>
                  </a:moveTo>
                  <a:lnTo>
                    <a:pt x="7063219" y="1219200"/>
                  </a:lnTo>
                  <a:lnTo>
                    <a:pt x="7065061" y="1231900"/>
                  </a:lnTo>
                  <a:lnTo>
                    <a:pt x="7067982" y="1219200"/>
                  </a:lnTo>
                  <a:close/>
                </a:path>
                <a:path w="7071359" h="4385309">
                  <a:moveTo>
                    <a:pt x="7067982" y="355600"/>
                  </a:moveTo>
                  <a:lnTo>
                    <a:pt x="7063219" y="355600"/>
                  </a:lnTo>
                  <a:lnTo>
                    <a:pt x="7065061" y="368300"/>
                  </a:lnTo>
                  <a:lnTo>
                    <a:pt x="7067982" y="355600"/>
                  </a:lnTo>
                  <a:close/>
                </a:path>
                <a:path w="7071359" h="4385309">
                  <a:moveTo>
                    <a:pt x="7068045" y="1181100"/>
                  </a:moveTo>
                  <a:lnTo>
                    <a:pt x="7063968" y="1181100"/>
                  </a:lnTo>
                  <a:lnTo>
                    <a:pt x="7066610" y="1193800"/>
                  </a:lnTo>
                  <a:lnTo>
                    <a:pt x="7068045" y="1181100"/>
                  </a:lnTo>
                  <a:close/>
                </a:path>
                <a:path w="7071359" h="4385309">
                  <a:moveTo>
                    <a:pt x="7068045" y="317500"/>
                  </a:moveTo>
                  <a:lnTo>
                    <a:pt x="7063968" y="317500"/>
                  </a:lnTo>
                  <a:lnTo>
                    <a:pt x="7066610" y="330200"/>
                  </a:lnTo>
                  <a:lnTo>
                    <a:pt x="7068045" y="317500"/>
                  </a:lnTo>
                  <a:close/>
                </a:path>
                <a:path w="7071359" h="4385309">
                  <a:moveTo>
                    <a:pt x="7068096" y="1701800"/>
                  </a:moveTo>
                  <a:lnTo>
                    <a:pt x="7065746" y="1701800"/>
                  </a:lnTo>
                  <a:lnTo>
                    <a:pt x="7067969" y="1714500"/>
                  </a:lnTo>
                  <a:lnTo>
                    <a:pt x="7068096" y="1701800"/>
                  </a:lnTo>
                  <a:close/>
                </a:path>
                <a:path w="7071359" h="4385309">
                  <a:moveTo>
                    <a:pt x="7068121" y="1066800"/>
                  </a:moveTo>
                  <a:lnTo>
                    <a:pt x="7067182" y="1054100"/>
                  </a:lnTo>
                  <a:lnTo>
                    <a:pt x="7064781" y="1066800"/>
                  </a:lnTo>
                  <a:lnTo>
                    <a:pt x="7068121" y="1066800"/>
                  </a:lnTo>
                  <a:close/>
                </a:path>
                <a:path w="7071359" h="4385309">
                  <a:moveTo>
                    <a:pt x="7068121" y="203200"/>
                  </a:moveTo>
                  <a:lnTo>
                    <a:pt x="7067182" y="190500"/>
                  </a:lnTo>
                  <a:lnTo>
                    <a:pt x="7064781" y="203200"/>
                  </a:lnTo>
                  <a:lnTo>
                    <a:pt x="7068121" y="203200"/>
                  </a:lnTo>
                  <a:close/>
                </a:path>
                <a:path w="7071359" h="4385309">
                  <a:moveTo>
                    <a:pt x="7068299" y="1460500"/>
                  </a:moveTo>
                  <a:lnTo>
                    <a:pt x="7065721" y="1447800"/>
                  </a:lnTo>
                  <a:lnTo>
                    <a:pt x="7059193" y="1447800"/>
                  </a:lnTo>
                  <a:lnTo>
                    <a:pt x="7061721" y="1460500"/>
                  </a:lnTo>
                  <a:lnTo>
                    <a:pt x="7054672" y="1460500"/>
                  </a:lnTo>
                  <a:lnTo>
                    <a:pt x="7063968" y="1473200"/>
                  </a:lnTo>
                  <a:lnTo>
                    <a:pt x="7068299" y="1460500"/>
                  </a:lnTo>
                  <a:close/>
                </a:path>
                <a:path w="7071359" h="4385309">
                  <a:moveTo>
                    <a:pt x="7068299" y="38100"/>
                  </a:moveTo>
                  <a:lnTo>
                    <a:pt x="7064857" y="25400"/>
                  </a:lnTo>
                  <a:lnTo>
                    <a:pt x="7060666" y="25400"/>
                  </a:lnTo>
                  <a:lnTo>
                    <a:pt x="7060768" y="38100"/>
                  </a:lnTo>
                  <a:lnTo>
                    <a:pt x="7063257" y="38100"/>
                  </a:lnTo>
                  <a:lnTo>
                    <a:pt x="7068299" y="38100"/>
                  </a:lnTo>
                  <a:close/>
                </a:path>
                <a:path w="7071359" h="4385309">
                  <a:moveTo>
                    <a:pt x="7068388" y="1905000"/>
                  </a:moveTo>
                  <a:lnTo>
                    <a:pt x="7068286" y="1904695"/>
                  </a:lnTo>
                  <a:lnTo>
                    <a:pt x="7068210" y="1905000"/>
                  </a:lnTo>
                  <a:lnTo>
                    <a:pt x="7068388" y="1905000"/>
                  </a:lnTo>
                  <a:close/>
                </a:path>
                <a:path w="7071359" h="4385309">
                  <a:moveTo>
                    <a:pt x="7069023" y="101600"/>
                  </a:moveTo>
                  <a:lnTo>
                    <a:pt x="7067829" y="88900"/>
                  </a:lnTo>
                  <a:lnTo>
                    <a:pt x="7063918" y="76200"/>
                  </a:lnTo>
                  <a:lnTo>
                    <a:pt x="7057758" y="76200"/>
                  </a:lnTo>
                  <a:lnTo>
                    <a:pt x="7063791" y="63500"/>
                  </a:lnTo>
                  <a:lnTo>
                    <a:pt x="7054761" y="63500"/>
                  </a:lnTo>
                  <a:lnTo>
                    <a:pt x="7052234" y="50800"/>
                  </a:lnTo>
                  <a:lnTo>
                    <a:pt x="7054367" y="38100"/>
                  </a:lnTo>
                  <a:lnTo>
                    <a:pt x="7055790" y="38100"/>
                  </a:lnTo>
                  <a:lnTo>
                    <a:pt x="7058292" y="25400"/>
                  </a:lnTo>
                  <a:lnTo>
                    <a:pt x="7058063" y="25400"/>
                  </a:lnTo>
                  <a:lnTo>
                    <a:pt x="7056742" y="12700"/>
                  </a:lnTo>
                  <a:lnTo>
                    <a:pt x="7051637" y="12700"/>
                  </a:lnTo>
                  <a:lnTo>
                    <a:pt x="7051802" y="25400"/>
                  </a:lnTo>
                  <a:lnTo>
                    <a:pt x="7046366" y="25400"/>
                  </a:lnTo>
                  <a:lnTo>
                    <a:pt x="7045846" y="12700"/>
                  </a:lnTo>
                  <a:lnTo>
                    <a:pt x="7044118" y="0"/>
                  </a:lnTo>
                  <a:lnTo>
                    <a:pt x="7040486" y="12700"/>
                  </a:lnTo>
                  <a:lnTo>
                    <a:pt x="7026732" y="12700"/>
                  </a:lnTo>
                  <a:lnTo>
                    <a:pt x="7026732" y="88900"/>
                  </a:lnTo>
                  <a:lnTo>
                    <a:pt x="7021538" y="101600"/>
                  </a:lnTo>
                  <a:lnTo>
                    <a:pt x="7018718" y="88900"/>
                  </a:lnTo>
                  <a:lnTo>
                    <a:pt x="7026732" y="88900"/>
                  </a:lnTo>
                  <a:lnTo>
                    <a:pt x="7026732" y="12700"/>
                  </a:lnTo>
                  <a:lnTo>
                    <a:pt x="7020598" y="12700"/>
                  </a:lnTo>
                  <a:lnTo>
                    <a:pt x="7020573" y="25400"/>
                  </a:lnTo>
                  <a:lnTo>
                    <a:pt x="7016280" y="25400"/>
                  </a:lnTo>
                  <a:lnTo>
                    <a:pt x="7018121" y="38100"/>
                  </a:lnTo>
                  <a:lnTo>
                    <a:pt x="7014324" y="38100"/>
                  </a:lnTo>
                  <a:lnTo>
                    <a:pt x="7017804" y="50800"/>
                  </a:lnTo>
                  <a:lnTo>
                    <a:pt x="7015416" y="50800"/>
                  </a:lnTo>
                  <a:lnTo>
                    <a:pt x="7014045" y="53721"/>
                  </a:lnTo>
                  <a:lnTo>
                    <a:pt x="7016826" y="63500"/>
                  </a:lnTo>
                  <a:lnTo>
                    <a:pt x="7016496" y="63500"/>
                  </a:lnTo>
                  <a:lnTo>
                    <a:pt x="7019226" y="76200"/>
                  </a:lnTo>
                  <a:lnTo>
                    <a:pt x="7013384" y="76200"/>
                  </a:lnTo>
                  <a:lnTo>
                    <a:pt x="7014896" y="88900"/>
                  </a:lnTo>
                  <a:lnTo>
                    <a:pt x="7011784" y="88900"/>
                  </a:lnTo>
                  <a:lnTo>
                    <a:pt x="7012787" y="101600"/>
                  </a:lnTo>
                  <a:lnTo>
                    <a:pt x="7015137" y="101600"/>
                  </a:lnTo>
                  <a:lnTo>
                    <a:pt x="7015823" y="114300"/>
                  </a:lnTo>
                  <a:lnTo>
                    <a:pt x="7014299" y="114300"/>
                  </a:lnTo>
                  <a:lnTo>
                    <a:pt x="7016445" y="127000"/>
                  </a:lnTo>
                  <a:lnTo>
                    <a:pt x="7021525" y="139700"/>
                  </a:lnTo>
                  <a:lnTo>
                    <a:pt x="7053593" y="139700"/>
                  </a:lnTo>
                  <a:lnTo>
                    <a:pt x="7054266" y="127000"/>
                  </a:lnTo>
                  <a:lnTo>
                    <a:pt x="7058088" y="139700"/>
                  </a:lnTo>
                  <a:lnTo>
                    <a:pt x="7060806" y="139700"/>
                  </a:lnTo>
                  <a:lnTo>
                    <a:pt x="7065061" y="139700"/>
                  </a:lnTo>
                  <a:lnTo>
                    <a:pt x="7062559" y="127000"/>
                  </a:lnTo>
                  <a:lnTo>
                    <a:pt x="7065835" y="127000"/>
                  </a:lnTo>
                  <a:lnTo>
                    <a:pt x="7054850" y="113969"/>
                  </a:lnTo>
                  <a:lnTo>
                    <a:pt x="7057326" y="101600"/>
                  </a:lnTo>
                  <a:lnTo>
                    <a:pt x="7059460" y="101600"/>
                  </a:lnTo>
                  <a:lnTo>
                    <a:pt x="7055815" y="88900"/>
                  </a:lnTo>
                  <a:lnTo>
                    <a:pt x="7052119" y="88900"/>
                  </a:lnTo>
                  <a:lnTo>
                    <a:pt x="7053707" y="76200"/>
                  </a:lnTo>
                  <a:lnTo>
                    <a:pt x="7058076" y="88900"/>
                  </a:lnTo>
                  <a:lnTo>
                    <a:pt x="7066889" y="88900"/>
                  </a:lnTo>
                  <a:lnTo>
                    <a:pt x="7059460" y="101600"/>
                  </a:lnTo>
                  <a:lnTo>
                    <a:pt x="7069023" y="101600"/>
                  </a:lnTo>
                  <a:close/>
                </a:path>
                <a:path w="7071359" h="4385309">
                  <a:moveTo>
                    <a:pt x="7069087" y="584200"/>
                  </a:moveTo>
                  <a:lnTo>
                    <a:pt x="7066102" y="584200"/>
                  </a:lnTo>
                  <a:lnTo>
                    <a:pt x="7068147" y="596900"/>
                  </a:lnTo>
                  <a:lnTo>
                    <a:pt x="7069087" y="584200"/>
                  </a:lnTo>
                  <a:close/>
                </a:path>
                <a:path w="7071359" h="4385309">
                  <a:moveTo>
                    <a:pt x="7069087" y="50800"/>
                  </a:moveTo>
                  <a:lnTo>
                    <a:pt x="7064997" y="50800"/>
                  </a:lnTo>
                  <a:lnTo>
                    <a:pt x="7067588" y="63500"/>
                  </a:lnTo>
                  <a:lnTo>
                    <a:pt x="7069087" y="50800"/>
                  </a:lnTo>
                  <a:close/>
                </a:path>
                <a:path w="7071359" h="4385309">
                  <a:moveTo>
                    <a:pt x="7069099" y="76200"/>
                  </a:moveTo>
                  <a:lnTo>
                    <a:pt x="7065340" y="63500"/>
                  </a:lnTo>
                  <a:lnTo>
                    <a:pt x="7064007" y="76200"/>
                  </a:lnTo>
                  <a:lnTo>
                    <a:pt x="7069099" y="76200"/>
                  </a:lnTo>
                  <a:close/>
                </a:path>
                <a:path w="7071359" h="4385309">
                  <a:moveTo>
                    <a:pt x="7069671" y="673100"/>
                  </a:moveTo>
                  <a:lnTo>
                    <a:pt x="7066318" y="660400"/>
                  </a:lnTo>
                  <a:lnTo>
                    <a:pt x="7063435" y="673100"/>
                  </a:lnTo>
                  <a:lnTo>
                    <a:pt x="7067042" y="673100"/>
                  </a:lnTo>
                  <a:lnTo>
                    <a:pt x="7069671" y="673100"/>
                  </a:lnTo>
                  <a:close/>
                </a:path>
                <a:path w="7071359" h="4385309">
                  <a:moveTo>
                    <a:pt x="7069798" y="1828800"/>
                  </a:moveTo>
                  <a:lnTo>
                    <a:pt x="7065518" y="1828800"/>
                  </a:lnTo>
                  <a:lnTo>
                    <a:pt x="7067029" y="1841500"/>
                  </a:lnTo>
                  <a:lnTo>
                    <a:pt x="7069379" y="1841500"/>
                  </a:lnTo>
                  <a:lnTo>
                    <a:pt x="7069798" y="1828800"/>
                  </a:lnTo>
                  <a:close/>
                </a:path>
                <a:path w="7071359" h="4385309">
                  <a:moveTo>
                    <a:pt x="7070242" y="1866900"/>
                  </a:moveTo>
                  <a:lnTo>
                    <a:pt x="7068680" y="1853946"/>
                  </a:lnTo>
                  <a:lnTo>
                    <a:pt x="7067702" y="1848218"/>
                  </a:lnTo>
                  <a:lnTo>
                    <a:pt x="7067702" y="1854200"/>
                  </a:lnTo>
                  <a:lnTo>
                    <a:pt x="7061251" y="1866900"/>
                  </a:lnTo>
                  <a:lnTo>
                    <a:pt x="7059295" y="1866900"/>
                  </a:lnTo>
                  <a:lnTo>
                    <a:pt x="7064464" y="1879600"/>
                  </a:lnTo>
                  <a:lnTo>
                    <a:pt x="7058177" y="1879600"/>
                  </a:lnTo>
                  <a:lnTo>
                    <a:pt x="7058152" y="1892300"/>
                  </a:lnTo>
                  <a:lnTo>
                    <a:pt x="7056552" y="1892300"/>
                  </a:lnTo>
                  <a:lnTo>
                    <a:pt x="7053694" y="1879600"/>
                  </a:lnTo>
                  <a:lnTo>
                    <a:pt x="7054837" y="1866900"/>
                  </a:lnTo>
                  <a:lnTo>
                    <a:pt x="7058368" y="1866900"/>
                  </a:lnTo>
                  <a:lnTo>
                    <a:pt x="7058304" y="1854200"/>
                  </a:lnTo>
                  <a:lnTo>
                    <a:pt x="7067702" y="1854200"/>
                  </a:lnTo>
                  <a:lnTo>
                    <a:pt x="7067702" y="1848218"/>
                  </a:lnTo>
                  <a:lnTo>
                    <a:pt x="7066559" y="1841500"/>
                  </a:lnTo>
                  <a:lnTo>
                    <a:pt x="7062622" y="1841500"/>
                  </a:lnTo>
                  <a:lnTo>
                    <a:pt x="7060832" y="1838172"/>
                  </a:lnTo>
                  <a:lnTo>
                    <a:pt x="7060971" y="1841500"/>
                  </a:lnTo>
                  <a:lnTo>
                    <a:pt x="7059638" y="1841500"/>
                  </a:lnTo>
                  <a:lnTo>
                    <a:pt x="7059155" y="1835073"/>
                  </a:lnTo>
                  <a:lnTo>
                    <a:pt x="7055790" y="1828800"/>
                  </a:lnTo>
                  <a:lnTo>
                    <a:pt x="7055713" y="1837143"/>
                  </a:lnTo>
                  <a:lnTo>
                    <a:pt x="7055320" y="1835150"/>
                  </a:lnTo>
                  <a:lnTo>
                    <a:pt x="7054837" y="1841500"/>
                  </a:lnTo>
                  <a:lnTo>
                    <a:pt x="7051243" y="1841500"/>
                  </a:lnTo>
                  <a:lnTo>
                    <a:pt x="7051243" y="1866900"/>
                  </a:lnTo>
                  <a:lnTo>
                    <a:pt x="7048881" y="1879600"/>
                  </a:lnTo>
                  <a:lnTo>
                    <a:pt x="7048208" y="1866900"/>
                  </a:lnTo>
                  <a:lnTo>
                    <a:pt x="7051243" y="1866900"/>
                  </a:lnTo>
                  <a:lnTo>
                    <a:pt x="7051243" y="1841500"/>
                  </a:lnTo>
                  <a:lnTo>
                    <a:pt x="7045769" y="1841500"/>
                  </a:lnTo>
                  <a:lnTo>
                    <a:pt x="7045769" y="1866900"/>
                  </a:lnTo>
                  <a:lnTo>
                    <a:pt x="7042861" y="1866900"/>
                  </a:lnTo>
                  <a:lnTo>
                    <a:pt x="7043826" y="1854200"/>
                  </a:lnTo>
                  <a:lnTo>
                    <a:pt x="7045769" y="1866900"/>
                  </a:lnTo>
                  <a:lnTo>
                    <a:pt x="7045769" y="1841500"/>
                  </a:lnTo>
                  <a:lnTo>
                    <a:pt x="7045287" y="1841500"/>
                  </a:lnTo>
                  <a:lnTo>
                    <a:pt x="7054189" y="1829562"/>
                  </a:lnTo>
                  <a:lnTo>
                    <a:pt x="7054037" y="1828800"/>
                  </a:lnTo>
                  <a:lnTo>
                    <a:pt x="7054748" y="1828800"/>
                  </a:lnTo>
                  <a:lnTo>
                    <a:pt x="7060235" y="1816100"/>
                  </a:lnTo>
                  <a:lnTo>
                    <a:pt x="7055459" y="1790700"/>
                  </a:lnTo>
                  <a:lnTo>
                    <a:pt x="7060108" y="1790700"/>
                  </a:lnTo>
                  <a:lnTo>
                    <a:pt x="7054151" y="1778000"/>
                  </a:lnTo>
                  <a:lnTo>
                    <a:pt x="7053148" y="1765300"/>
                  </a:lnTo>
                  <a:lnTo>
                    <a:pt x="7060920" y="1765300"/>
                  </a:lnTo>
                  <a:lnTo>
                    <a:pt x="7061733" y="1752600"/>
                  </a:lnTo>
                  <a:lnTo>
                    <a:pt x="7054634" y="1739900"/>
                  </a:lnTo>
                  <a:lnTo>
                    <a:pt x="7054443" y="1739138"/>
                  </a:lnTo>
                  <a:lnTo>
                    <a:pt x="7054443" y="1752600"/>
                  </a:lnTo>
                  <a:lnTo>
                    <a:pt x="7052043" y="1752600"/>
                  </a:lnTo>
                  <a:lnTo>
                    <a:pt x="7050849" y="1739900"/>
                  </a:lnTo>
                  <a:lnTo>
                    <a:pt x="7054443" y="1752600"/>
                  </a:lnTo>
                  <a:lnTo>
                    <a:pt x="7054443" y="1739138"/>
                  </a:lnTo>
                  <a:lnTo>
                    <a:pt x="7051484" y="1727200"/>
                  </a:lnTo>
                  <a:lnTo>
                    <a:pt x="7064083" y="1739900"/>
                  </a:lnTo>
                  <a:lnTo>
                    <a:pt x="7067931" y="1727200"/>
                  </a:lnTo>
                  <a:lnTo>
                    <a:pt x="7064934" y="1714500"/>
                  </a:lnTo>
                  <a:lnTo>
                    <a:pt x="7059587" y="1714500"/>
                  </a:lnTo>
                  <a:lnTo>
                    <a:pt x="7053935" y="1714500"/>
                  </a:lnTo>
                  <a:lnTo>
                    <a:pt x="7056780" y="1701800"/>
                  </a:lnTo>
                  <a:lnTo>
                    <a:pt x="7061276" y="1689100"/>
                  </a:lnTo>
                  <a:lnTo>
                    <a:pt x="7063968" y="1701800"/>
                  </a:lnTo>
                  <a:lnTo>
                    <a:pt x="7063803" y="1689100"/>
                  </a:lnTo>
                  <a:lnTo>
                    <a:pt x="7061822" y="1689100"/>
                  </a:lnTo>
                  <a:lnTo>
                    <a:pt x="7061149" y="1676400"/>
                  </a:lnTo>
                  <a:lnTo>
                    <a:pt x="7060400" y="1689100"/>
                  </a:lnTo>
                  <a:lnTo>
                    <a:pt x="7054926" y="1689100"/>
                  </a:lnTo>
                  <a:lnTo>
                    <a:pt x="7055459" y="1676400"/>
                  </a:lnTo>
                  <a:lnTo>
                    <a:pt x="7053923" y="1676400"/>
                  </a:lnTo>
                  <a:lnTo>
                    <a:pt x="7051891" y="1663700"/>
                  </a:lnTo>
                  <a:lnTo>
                    <a:pt x="7057110" y="1663700"/>
                  </a:lnTo>
                  <a:lnTo>
                    <a:pt x="7061314" y="1651000"/>
                  </a:lnTo>
                  <a:lnTo>
                    <a:pt x="7067245" y="1651000"/>
                  </a:lnTo>
                  <a:lnTo>
                    <a:pt x="7061873" y="1638300"/>
                  </a:lnTo>
                  <a:lnTo>
                    <a:pt x="7061365" y="1636991"/>
                  </a:lnTo>
                  <a:lnTo>
                    <a:pt x="7064515" y="1625600"/>
                  </a:lnTo>
                  <a:lnTo>
                    <a:pt x="7060946" y="1625600"/>
                  </a:lnTo>
                  <a:lnTo>
                    <a:pt x="7063524" y="1612900"/>
                  </a:lnTo>
                  <a:lnTo>
                    <a:pt x="7058126" y="1625600"/>
                  </a:lnTo>
                  <a:lnTo>
                    <a:pt x="7057034" y="1625600"/>
                  </a:lnTo>
                  <a:lnTo>
                    <a:pt x="7055802" y="1625600"/>
                  </a:lnTo>
                  <a:lnTo>
                    <a:pt x="7055802" y="1651000"/>
                  </a:lnTo>
                  <a:lnTo>
                    <a:pt x="7054723" y="1651000"/>
                  </a:lnTo>
                  <a:lnTo>
                    <a:pt x="7053948" y="1638300"/>
                  </a:lnTo>
                  <a:lnTo>
                    <a:pt x="7055802" y="1651000"/>
                  </a:lnTo>
                  <a:lnTo>
                    <a:pt x="7055802" y="1625600"/>
                  </a:lnTo>
                  <a:lnTo>
                    <a:pt x="7054494" y="1625600"/>
                  </a:lnTo>
                  <a:lnTo>
                    <a:pt x="7049503" y="1625600"/>
                  </a:lnTo>
                  <a:lnTo>
                    <a:pt x="7048919" y="1624190"/>
                  </a:lnTo>
                  <a:lnTo>
                    <a:pt x="7048919" y="1689100"/>
                  </a:lnTo>
                  <a:lnTo>
                    <a:pt x="7044677" y="1676400"/>
                  </a:lnTo>
                  <a:lnTo>
                    <a:pt x="7047535" y="1676400"/>
                  </a:lnTo>
                  <a:lnTo>
                    <a:pt x="7048919" y="1689100"/>
                  </a:lnTo>
                  <a:lnTo>
                    <a:pt x="7048919" y="1624190"/>
                  </a:lnTo>
                  <a:lnTo>
                    <a:pt x="7044245" y="1612900"/>
                  </a:lnTo>
                  <a:lnTo>
                    <a:pt x="7048284" y="1602155"/>
                  </a:lnTo>
                  <a:lnTo>
                    <a:pt x="7048043" y="1600200"/>
                  </a:lnTo>
                  <a:lnTo>
                    <a:pt x="7048538" y="1601482"/>
                  </a:lnTo>
                  <a:lnTo>
                    <a:pt x="7049008" y="1600200"/>
                  </a:lnTo>
                  <a:lnTo>
                    <a:pt x="7065391" y="1600200"/>
                  </a:lnTo>
                  <a:lnTo>
                    <a:pt x="7062140" y="1587500"/>
                  </a:lnTo>
                  <a:lnTo>
                    <a:pt x="7068159" y="1574800"/>
                  </a:lnTo>
                  <a:lnTo>
                    <a:pt x="7059638" y="1574800"/>
                  </a:lnTo>
                  <a:lnTo>
                    <a:pt x="7057809" y="1587500"/>
                  </a:lnTo>
                  <a:lnTo>
                    <a:pt x="7052157" y="1587500"/>
                  </a:lnTo>
                  <a:lnTo>
                    <a:pt x="7055269" y="1574800"/>
                  </a:lnTo>
                  <a:lnTo>
                    <a:pt x="7056844" y="1574800"/>
                  </a:lnTo>
                  <a:lnTo>
                    <a:pt x="7056856" y="1574558"/>
                  </a:lnTo>
                  <a:lnTo>
                    <a:pt x="7052945" y="1562100"/>
                  </a:lnTo>
                  <a:lnTo>
                    <a:pt x="7053224" y="1549400"/>
                  </a:lnTo>
                  <a:lnTo>
                    <a:pt x="7061162" y="1549400"/>
                  </a:lnTo>
                  <a:lnTo>
                    <a:pt x="7052221" y="1536700"/>
                  </a:lnTo>
                  <a:lnTo>
                    <a:pt x="7049262" y="1536700"/>
                  </a:lnTo>
                  <a:lnTo>
                    <a:pt x="7052640" y="1524000"/>
                  </a:lnTo>
                  <a:lnTo>
                    <a:pt x="7051980" y="1511300"/>
                  </a:lnTo>
                  <a:lnTo>
                    <a:pt x="7060222" y="1511300"/>
                  </a:lnTo>
                  <a:lnTo>
                    <a:pt x="7058977" y="1498600"/>
                  </a:lnTo>
                  <a:lnTo>
                    <a:pt x="7069480" y="1498600"/>
                  </a:lnTo>
                  <a:lnTo>
                    <a:pt x="7068680" y="1485900"/>
                  </a:lnTo>
                  <a:lnTo>
                    <a:pt x="7065632" y="1485900"/>
                  </a:lnTo>
                  <a:lnTo>
                    <a:pt x="7058634" y="1498600"/>
                  </a:lnTo>
                  <a:lnTo>
                    <a:pt x="7053935" y="1473200"/>
                  </a:lnTo>
                  <a:lnTo>
                    <a:pt x="7054672" y="1460500"/>
                  </a:lnTo>
                  <a:lnTo>
                    <a:pt x="7049897" y="1460500"/>
                  </a:lnTo>
                  <a:lnTo>
                    <a:pt x="7059193" y="1447800"/>
                  </a:lnTo>
                  <a:lnTo>
                    <a:pt x="7053808" y="1447800"/>
                  </a:lnTo>
                  <a:lnTo>
                    <a:pt x="7053808" y="1435100"/>
                  </a:lnTo>
                  <a:lnTo>
                    <a:pt x="7057669" y="1422400"/>
                  </a:lnTo>
                  <a:lnTo>
                    <a:pt x="7057237" y="1409700"/>
                  </a:lnTo>
                  <a:lnTo>
                    <a:pt x="7066521" y="1422400"/>
                  </a:lnTo>
                  <a:lnTo>
                    <a:pt x="7061936" y="1409700"/>
                  </a:lnTo>
                  <a:lnTo>
                    <a:pt x="7055802" y="1402092"/>
                  </a:lnTo>
                  <a:lnTo>
                    <a:pt x="7068985" y="1384300"/>
                  </a:lnTo>
                  <a:lnTo>
                    <a:pt x="7062711" y="1384300"/>
                  </a:lnTo>
                  <a:lnTo>
                    <a:pt x="7064781" y="1371600"/>
                  </a:lnTo>
                  <a:lnTo>
                    <a:pt x="7061009" y="1358900"/>
                  </a:lnTo>
                  <a:lnTo>
                    <a:pt x="7052297" y="1346200"/>
                  </a:lnTo>
                  <a:lnTo>
                    <a:pt x="7057987" y="1346200"/>
                  </a:lnTo>
                  <a:lnTo>
                    <a:pt x="7065035" y="1333500"/>
                  </a:lnTo>
                  <a:lnTo>
                    <a:pt x="7053847" y="1333500"/>
                  </a:lnTo>
                  <a:lnTo>
                    <a:pt x="7052843" y="1320800"/>
                  </a:lnTo>
                  <a:lnTo>
                    <a:pt x="7060082" y="1320800"/>
                  </a:lnTo>
                  <a:lnTo>
                    <a:pt x="7063397" y="1309547"/>
                  </a:lnTo>
                  <a:lnTo>
                    <a:pt x="7063003" y="1308100"/>
                  </a:lnTo>
                  <a:lnTo>
                    <a:pt x="7063829" y="1308100"/>
                  </a:lnTo>
                  <a:lnTo>
                    <a:pt x="7063397" y="1309547"/>
                  </a:lnTo>
                  <a:lnTo>
                    <a:pt x="7066521" y="1320800"/>
                  </a:lnTo>
                  <a:lnTo>
                    <a:pt x="7066699" y="1308100"/>
                  </a:lnTo>
                  <a:lnTo>
                    <a:pt x="7065937" y="1308100"/>
                  </a:lnTo>
                  <a:lnTo>
                    <a:pt x="7060489" y="1295400"/>
                  </a:lnTo>
                  <a:lnTo>
                    <a:pt x="7054355" y="1308100"/>
                  </a:lnTo>
                  <a:lnTo>
                    <a:pt x="7052780" y="1282700"/>
                  </a:lnTo>
                  <a:lnTo>
                    <a:pt x="7054126" y="1270000"/>
                  </a:lnTo>
                  <a:lnTo>
                    <a:pt x="7055459" y="1257300"/>
                  </a:lnTo>
                  <a:lnTo>
                    <a:pt x="7058558" y="1269199"/>
                  </a:lnTo>
                  <a:lnTo>
                    <a:pt x="7056374" y="1257300"/>
                  </a:lnTo>
                  <a:lnTo>
                    <a:pt x="7058507" y="1257300"/>
                  </a:lnTo>
                  <a:lnTo>
                    <a:pt x="7065302" y="1270000"/>
                  </a:lnTo>
                  <a:lnTo>
                    <a:pt x="7058761" y="1270000"/>
                  </a:lnTo>
                  <a:lnTo>
                    <a:pt x="7062063" y="1282700"/>
                  </a:lnTo>
                  <a:lnTo>
                    <a:pt x="7066445" y="1270000"/>
                  </a:lnTo>
                  <a:lnTo>
                    <a:pt x="7068883" y="1257300"/>
                  </a:lnTo>
                  <a:lnTo>
                    <a:pt x="7067931" y="1244600"/>
                  </a:lnTo>
                  <a:lnTo>
                    <a:pt x="7059904" y="1244600"/>
                  </a:lnTo>
                  <a:lnTo>
                    <a:pt x="7059473" y="1231900"/>
                  </a:lnTo>
                  <a:lnTo>
                    <a:pt x="7056310" y="1231900"/>
                  </a:lnTo>
                  <a:lnTo>
                    <a:pt x="7055967" y="1233716"/>
                  </a:lnTo>
                  <a:lnTo>
                    <a:pt x="7057276" y="1244600"/>
                  </a:lnTo>
                  <a:lnTo>
                    <a:pt x="7053872" y="1244600"/>
                  </a:lnTo>
                  <a:lnTo>
                    <a:pt x="7055967" y="1233716"/>
                  </a:lnTo>
                  <a:lnTo>
                    <a:pt x="7055739" y="1231900"/>
                  </a:lnTo>
                  <a:lnTo>
                    <a:pt x="7056310" y="1231900"/>
                  </a:lnTo>
                  <a:lnTo>
                    <a:pt x="7063118" y="1219200"/>
                  </a:lnTo>
                  <a:lnTo>
                    <a:pt x="7061733" y="1219200"/>
                  </a:lnTo>
                  <a:lnTo>
                    <a:pt x="7059866" y="1206500"/>
                  </a:lnTo>
                  <a:lnTo>
                    <a:pt x="7066229" y="1193800"/>
                  </a:lnTo>
                  <a:lnTo>
                    <a:pt x="7063168" y="1193800"/>
                  </a:lnTo>
                  <a:lnTo>
                    <a:pt x="7057720" y="1206500"/>
                  </a:lnTo>
                  <a:lnTo>
                    <a:pt x="7056958" y="1193800"/>
                  </a:lnTo>
                  <a:lnTo>
                    <a:pt x="7058304" y="1181100"/>
                  </a:lnTo>
                  <a:lnTo>
                    <a:pt x="7053681" y="1168400"/>
                  </a:lnTo>
                  <a:lnTo>
                    <a:pt x="7059866" y="1168400"/>
                  </a:lnTo>
                  <a:lnTo>
                    <a:pt x="7059473" y="1181100"/>
                  </a:lnTo>
                  <a:lnTo>
                    <a:pt x="7060920" y="1181100"/>
                  </a:lnTo>
                  <a:lnTo>
                    <a:pt x="7060793" y="1168400"/>
                  </a:lnTo>
                  <a:lnTo>
                    <a:pt x="7062267" y="1168400"/>
                  </a:lnTo>
                  <a:lnTo>
                    <a:pt x="7059879" y="1155700"/>
                  </a:lnTo>
                  <a:lnTo>
                    <a:pt x="7063562" y="1155700"/>
                  </a:lnTo>
                  <a:lnTo>
                    <a:pt x="7062267" y="1168400"/>
                  </a:lnTo>
                  <a:lnTo>
                    <a:pt x="7066394" y="1168400"/>
                  </a:lnTo>
                  <a:lnTo>
                    <a:pt x="7066775" y="1155700"/>
                  </a:lnTo>
                  <a:lnTo>
                    <a:pt x="7064032" y="1130300"/>
                  </a:lnTo>
                  <a:lnTo>
                    <a:pt x="7062749" y="1130300"/>
                  </a:lnTo>
                  <a:lnTo>
                    <a:pt x="7062749" y="1143000"/>
                  </a:lnTo>
                  <a:lnTo>
                    <a:pt x="7054431" y="1155700"/>
                  </a:lnTo>
                  <a:lnTo>
                    <a:pt x="7051535" y="1143000"/>
                  </a:lnTo>
                  <a:lnTo>
                    <a:pt x="7062749" y="1143000"/>
                  </a:lnTo>
                  <a:lnTo>
                    <a:pt x="7062749" y="1130300"/>
                  </a:lnTo>
                  <a:lnTo>
                    <a:pt x="7060806" y="1130300"/>
                  </a:lnTo>
                  <a:lnTo>
                    <a:pt x="7061086" y="1117600"/>
                  </a:lnTo>
                  <a:lnTo>
                    <a:pt x="7059333" y="1117600"/>
                  </a:lnTo>
                  <a:lnTo>
                    <a:pt x="7058317" y="1130300"/>
                  </a:lnTo>
                  <a:lnTo>
                    <a:pt x="7055929" y="1130300"/>
                  </a:lnTo>
                  <a:lnTo>
                    <a:pt x="7058711" y="1117600"/>
                  </a:lnTo>
                  <a:lnTo>
                    <a:pt x="7062330" y="1108608"/>
                  </a:lnTo>
                  <a:lnTo>
                    <a:pt x="7062229" y="1104900"/>
                  </a:lnTo>
                  <a:lnTo>
                    <a:pt x="7054545" y="1104900"/>
                  </a:lnTo>
                  <a:lnTo>
                    <a:pt x="7051954" y="1092200"/>
                  </a:lnTo>
                  <a:lnTo>
                    <a:pt x="7054431" y="1079500"/>
                  </a:lnTo>
                  <a:lnTo>
                    <a:pt x="7060324" y="1066800"/>
                  </a:lnTo>
                  <a:lnTo>
                    <a:pt x="7056158" y="1054100"/>
                  </a:lnTo>
                  <a:lnTo>
                    <a:pt x="7061733" y="1041400"/>
                  </a:lnTo>
                  <a:lnTo>
                    <a:pt x="7066064" y="1028700"/>
                  </a:lnTo>
                  <a:lnTo>
                    <a:pt x="7062330" y="1028700"/>
                  </a:lnTo>
                  <a:lnTo>
                    <a:pt x="7060527" y="1041400"/>
                  </a:lnTo>
                  <a:lnTo>
                    <a:pt x="7058622" y="1028700"/>
                  </a:lnTo>
                  <a:lnTo>
                    <a:pt x="7054164" y="1028700"/>
                  </a:lnTo>
                  <a:lnTo>
                    <a:pt x="7053542" y="1016000"/>
                  </a:lnTo>
                  <a:lnTo>
                    <a:pt x="7052919" y="1003300"/>
                  </a:lnTo>
                  <a:lnTo>
                    <a:pt x="7054266" y="990600"/>
                  </a:lnTo>
                  <a:lnTo>
                    <a:pt x="7058088" y="1003300"/>
                  </a:lnTo>
                  <a:lnTo>
                    <a:pt x="7060806" y="1003300"/>
                  </a:lnTo>
                  <a:lnTo>
                    <a:pt x="7065061" y="1003300"/>
                  </a:lnTo>
                  <a:lnTo>
                    <a:pt x="7062559" y="990600"/>
                  </a:lnTo>
                  <a:lnTo>
                    <a:pt x="7065835" y="990600"/>
                  </a:lnTo>
                  <a:lnTo>
                    <a:pt x="7055142" y="977900"/>
                  </a:lnTo>
                  <a:lnTo>
                    <a:pt x="7053326" y="975791"/>
                  </a:lnTo>
                  <a:lnTo>
                    <a:pt x="7062851" y="965200"/>
                  </a:lnTo>
                  <a:lnTo>
                    <a:pt x="7068312" y="952500"/>
                  </a:lnTo>
                  <a:lnTo>
                    <a:pt x="7067436" y="952500"/>
                  </a:lnTo>
                  <a:lnTo>
                    <a:pt x="7070153" y="939800"/>
                  </a:lnTo>
                  <a:lnTo>
                    <a:pt x="7065188" y="927100"/>
                  </a:lnTo>
                  <a:lnTo>
                    <a:pt x="7057098" y="927100"/>
                  </a:lnTo>
                  <a:lnTo>
                    <a:pt x="7057098" y="952500"/>
                  </a:lnTo>
                  <a:lnTo>
                    <a:pt x="7055371" y="965200"/>
                  </a:lnTo>
                  <a:lnTo>
                    <a:pt x="7052627" y="952500"/>
                  </a:lnTo>
                  <a:lnTo>
                    <a:pt x="7050125" y="927100"/>
                  </a:lnTo>
                  <a:lnTo>
                    <a:pt x="7049617" y="920750"/>
                  </a:lnTo>
                  <a:lnTo>
                    <a:pt x="7049617" y="1308100"/>
                  </a:lnTo>
                  <a:lnTo>
                    <a:pt x="7048449" y="1319555"/>
                  </a:lnTo>
                  <a:lnTo>
                    <a:pt x="7048449" y="1587500"/>
                  </a:lnTo>
                  <a:lnTo>
                    <a:pt x="7044779" y="1587500"/>
                  </a:lnTo>
                  <a:lnTo>
                    <a:pt x="7043979" y="1585125"/>
                  </a:lnTo>
                  <a:lnTo>
                    <a:pt x="7043979" y="1739900"/>
                  </a:lnTo>
                  <a:lnTo>
                    <a:pt x="7043280" y="1752600"/>
                  </a:lnTo>
                  <a:lnTo>
                    <a:pt x="7037540" y="1739900"/>
                  </a:lnTo>
                  <a:lnTo>
                    <a:pt x="7041464" y="1727200"/>
                  </a:lnTo>
                  <a:lnTo>
                    <a:pt x="7043979" y="1739900"/>
                  </a:lnTo>
                  <a:lnTo>
                    <a:pt x="7043979" y="1585125"/>
                  </a:lnTo>
                  <a:lnTo>
                    <a:pt x="7040512" y="1574800"/>
                  </a:lnTo>
                  <a:lnTo>
                    <a:pt x="7043864" y="1574800"/>
                  </a:lnTo>
                  <a:lnTo>
                    <a:pt x="7048449" y="1587500"/>
                  </a:lnTo>
                  <a:lnTo>
                    <a:pt x="7048449" y="1319555"/>
                  </a:lnTo>
                  <a:lnTo>
                    <a:pt x="7048322" y="1320800"/>
                  </a:lnTo>
                  <a:lnTo>
                    <a:pt x="7046100" y="1320800"/>
                  </a:lnTo>
                  <a:lnTo>
                    <a:pt x="7046100" y="1524000"/>
                  </a:lnTo>
                  <a:lnTo>
                    <a:pt x="7043077" y="1536700"/>
                  </a:lnTo>
                  <a:lnTo>
                    <a:pt x="7040016" y="1524000"/>
                  </a:lnTo>
                  <a:lnTo>
                    <a:pt x="7046087" y="1511300"/>
                  </a:lnTo>
                  <a:lnTo>
                    <a:pt x="7046100" y="1524000"/>
                  </a:lnTo>
                  <a:lnTo>
                    <a:pt x="7046100" y="1320800"/>
                  </a:lnTo>
                  <a:lnTo>
                    <a:pt x="7040905" y="1320800"/>
                  </a:lnTo>
                  <a:lnTo>
                    <a:pt x="7038594" y="1308100"/>
                  </a:lnTo>
                  <a:lnTo>
                    <a:pt x="7049617" y="1308100"/>
                  </a:lnTo>
                  <a:lnTo>
                    <a:pt x="7049617" y="920750"/>
                  </a:lnTo>
                  <a:lnTo>
                    <a:pt x="7049109" y="914400"/>
                  </a:lnTo>
                  <a:lnTo>
                    <a:pt x="7050824" y="914400"/>
                  </a:lnTo>
                  <a:lnTo>
                    <a:pt x="7056552" y="927100"/>
                  </a:lnTo>
                  <a:lnTo>
                    <a:pt x="7057098" y="952500"/>
                  </a:lnTo>
                  <a:lnTo>
                    <a:pt x="7057098" y="927100"/>
                  </a:lnTo>
                  <a:lnTo>
                    <a:pt x="7057263" y="914400"/>
                  </a:lnTo>
                  <a:lnTo>
                    <a:pt x="7057847" y="914400"/>
                  </a:lnTo>
                  <a:lnTo>
                    <a:pt x="7065099" y="927100"/>
                  </a:lnTo>
                  <a:lnTo>
                    <a:pt x="7065696" y="914400"/>
                  </a:lnTo>
                  <a:lnTo>
                    <a:pt x="7068833" y="914400"/>
                  </a:lnTo>
                  <a:lnTo>
                    <a:pt x="7065302" y="901700"/>
                  </a:lnTo>
                  <a:lnTo>
                    <a:pt x="7061162" y="901700"/>
                  </a:lnTo>
                  <a:lnTo>
                    <a:pt x="7061797" y="914400"/>
                  </a:lnTo>
                  <a:lnTo>
                    <a:pt x="7059371" y="914400"/>
                  </a:lnTo>
                  <a:lnTo>
                    <a:pt x="7057847" y="901700"/>
                  </a:lnTo>
                  <a:lnTo>
                    <a:pt x="7054596" y="901700"/>
                  </a:lnTo>
                  <a:lnTo>
                    <a:pt x="7054596" y="914400"/>
                  </a:lnTo>
                  <a:lnTo>
                    <a:pt x="7052538" y="914400"/>
                  </a:lnTo>
                  <a:lnTo>
                    <a:pt x="7053351" y="901700"/>
                  </a:lnTo>
                  <a:lnTo>
                    <a:pt x="7054596" y="914400"/>
                  </a:lnTo>
                  <a:lnTo>
                    <a:pt x="7054596" y="901700"/>
                  </a:lnTo>
                  <a:lnTo>
                    <a:pt x="7053783" y="901700"/>
                  </a:lnTo>
                  <a:lnTo>
                    <a:pt x="7053351" y="876300"/>
                  </a:lnTo>
                  <a:lnTo>
                    <a:pt x="7060514" y="865124"/>
                  </a:lnTo>
                  <a:lnTo>
                    <a:pt x="7060197" y="863600"/>
                  </a:lnTo>
                  <a:lnTo>
                    <a:pt x="7058888" y="863600"/>
                  </a:lnTo>
                  <a:lnTo>
                    <a:pt x="7059295" y="860679"/>
                  </a:lnTo>
                  <a:lnTo>
                    <a:pt x="7056272" y="850900"/>
                  </a:lnTo>
                  <a:lnTo>
                    <a:pt x="7060616" y="850900"/>
                  </a:lnTo>
                  <a:lnTo>
                    <a:pt x="7059295" y="860679"/>
                  </a:lnTo>
                  <a:lnTo>
                    <a:pt x="7060197" y="863600"/>
                  </a:lnTo>
                  <a:lnTo>
                    <a:pt x="7061492" y="863600"/>
                  </a:lnTo>
                  <a:lnTo>
                    <a:pt x="7061860" y="863600"/>
                  </a:lnTo>
                  <a:lnTo>
                    <a:pt x="7062965" y="850900"/>
                  </a:lnTo>
                  <a:lnTo>
                    <a:pt x="7067728" y="850900"/>
                  </a:lnTo>
                  <a:lnTo>
                    <a:pt x="7064108" y="838200"/>
                  </a:lnTo>
                  <a:lnTo>
                    <a:pt x="7051599" y="838200"/>
                  </a:lnTo>
                  <a:lnTo>
                    <a:pt x="7053427" y="812800"/>
                  </a:lnTo>
                  <a:lnTo>
                    <a:pt x="7056158" y="812800"/>
                  </a:lnTo>
                  <a:lnTo>
                    <a:pt x="7058901" y="825500"/>
                  </a:lnTo>
                  <a:lnTo>
                    <a:pt x="7060197" y="812800"/>
                  </a:lnTo>
                  <a:lnTo>
                    <a:pt x="7062356" y="812800"/>
                  </a:lnTo>
                  <a:lnTo>
                    <a:pt x="7057034" y="800100"/>
                  </a:lnTo>
                  <a:lnTo>
                    <a:pt x="7064819" y="800100"/>
                  </a:lnTo>
                  <a:lnTo>
                    <a:pt x="7069620" y="787400"/>
                  </a:lnTo>
                  <a:lnTo>
                    <a:pt x="7057682" y="787400"/>
                  </a:lnTo>
                  <a:lnTo>
                    <a:pt x="7061352" y="774700"/>
                  </a:lnTo>
                  <a:lnTo>
                    <a:pt x="7053758" y="774700"/>
                  </a:lnTo>
                  <a:lnTo>
                    <a:pt x="7051802" y="762000"/>
                  </a:lnTo>
                  <a:lnTo>
                    <a:pt x="7060311" y="762000"/>
                  </a:lnTo>
                  <a:lnTo>
                    <a:pt x="7061314" y="749300"/>
                  </a:lnTo>
                  <a:lnTo>
                    <a:pt x="7064451" y="749300"/>
                  </a:lnTo>
                  <a:lnTo>
                    <a:pt x="7061746" y="736600"/>
                  </a:lnTo>
                  <a:lnTo>
                    <a:pt x="7057542" y="736600"/>
                  </a:lnTo>
                  <a:lnTo>
                    <a:pt x="7064997" y="723900"/>
                  </a:lnTo>
                  <a:lnTo>
                    <a:pt x="7068591" y="723900"/>
                  </a:lnTo>
                  <a:lnTo>
                    <a:pt x="7061835" y="711200"/>
                  </a:lnTo>
                  <a:lnTo>
                    <a:pt x="7053948" y="711200"/>
                  </a:lnTo>
                  <a:lnTo>
                    <a:pt x="7053948" y="749300"/>
                  </a:lnTo>
                  <a:lnTo>
                    <a:pt x="7052602" y="749300"/>
                  </a:lnTo>
                  <a:lnTo>
                    <a:pt x="7052818" y="736600"/>
                  </a:lnTo>
                  <a:lnTo>
                    <a:pt x="7053948" y="749300"/>
                  </a:lnTo>
                  <a:lnTo>
                    <a:pt x="7053948" y="711200"/>
                  </a:lnTo>
                  <a:lnTo>
                    <a:pt x="7053161" y="711200"/>
                  </a:lnTo>
                  <a:lnTo>
                    <a:pt x="7054126" y="698500"/>
                  </a:lnTo>
                  <a:lnTo>
                    <a:pt x="7064095" y="698500"/>
                  </a:lnTo>
                  <a:lnTo>
                    <a:pt x="7064210" y="685800"/>
                  </a:lnTo>
                  <a:lnTo>
                    <a:pt x="7060692" y="685800"/>
                  </a:lnTo>
                  <a:lnTo>
                    <a:pt x="7063410" y="673100"/>
                  </a:lnTo>
                  <a:lnTo>
                    <a:pt x="7056031" y="673100"/>
                  </a:lnTo>
                  <a:lnTo>
                    <a:pt x="7051662" y="660400"/>
                  </a:lnTo>
                  <a:lnTo>
                    <a:pt x="7050989" y="660400"/>
                  </a:lnTo>
                  <a:lnTo>
                    <a:pt x="7050989" y="812800"/>
                  </a:lnTo>
                  <a:lnTo>
                    <a:pt x="7045642" y="812800"/>
                  </a:lnTo>
                  <a:lnTo>
                    <a:pt x="7049465" y="800100"/>
                  </a:lnTo>
                  <a:lnTo>
                    <a:pt x="7050989" y="812800"/>
                  </a:lnTo>
                  <a:lnTo>
                    <a:pt x="7050989" y="660400"/>
                  </a:lnTo>
                  <a:lnTo>
                    <a:pt x="7050354" y="660400"/>
                  </a:lnTo>
                  <a:lnTo>
                    <a:pt x="7050354" y="723900"/>
                  </a:lnTo>
                  <a:lnTo>
                    <a:pt x="7043509" y="723900"/>
                  </a:lnTo>
                  <a:lnTo>
                    <a:pt x="7044068" y="711200"/>
                  </a:lnTo>
                  <a:lnTo>
                    <a:pt x="7048589" y="711200"/>
                  </a:lnTo>
                  <a:lnTo>
                    <a:pt x="7050354" y="723900"/>
                  </a:lnTo>
                  <a:lnTo>
                    <a:pt x="7050354" y="660400"/>
                  </a:lnTo>
                  <a:lnTo>
                    <a:pt x="7048360" y="660400"/>
                  </a:lnTo>
                  <a:lnTo>
                    <a:pt x="7046798" y="647700"/>
                  </a:lnTo>
                  <a:lnTo>
                    <a:pt x="7047674" y="635000"/>
                  </a:lnTo>
                  <a:lnTo>
                    <a:pt x="7051383" y="635000"/>
                  </a:lnTo>
                  <a:lnTo>
                    <a:pt x="7057758" y="609600"/>
                  </a:lnTo>
                  <a:lnTo>
                    <a:pt x="7061492" y="622300"/>
                  </a:lnTo>
                  <a:lnTo>
                    <a:pt x="7068032" y="609600"/>
                  </a:lnTo>
                  <a:lnTo>
                    <a:pt x="7064413" y="596900"/>
                  </a:lnTo>
                  <a:lnTo>
                    <a:pt x="7062635" y="596900"/>
                  </a:lnTo>
                  <a:lnTo>
                    <a:pt x="7062381" y="571500"/>
                  </a:lnTo>
                  <a:lnTo>
                    <a:pt x="7060463" y="558800"/>
                  </a:lnTo>
                  <a:lnTo>
                    <a:pt x="7063930" y="558800"/>
                  </a:lnTo>
                  <a:lnTo>
                    <a:pt x="7060235" y="546531"/>
                  </a:lnTo>
                  <a:lnTo>
                    <a:pt x="7060235" y="596900"/>
                  </a:lnTo>
                  <a:lnTo>
                    <a:pt x="7052653" y="596900"/>
                  </a:lnTo>
                  <a:lnTo>
                    <a:pt x="7053631" y="584200"/>
                  </a:lnTo>
                  <a:lnTo>
                    <a:pt x="7052500" y="584200"/>
                  </a:lnTo>
                  <a:lnTo>
                    <a:pt x="7052627" y="571500"/>
                  </a:lnTo>
                  <a:lnTo>
                    <a:pt x="7056310" y="571500"/>
                  </a:lnTo>
                  <a:lnTo>
                    <a:pt x="7059752" y="584200"/>
                  </a:lnTo>
                  <a:lnTo>
                    <a:pt x="7053631" y="584200"/>
                  </a:lnTo>
                  <a:lnTo>
                    <a:pt x="7060235" y="596900"/>
                  </a:lnTo>
                  <a:lnTo>
                    <a:pt x="7060235" y="546531"/>
                  </a:lnTo>
                  <a:lnTo>
                    <a:pt x="7060108" y="546100"/>
                  </a:lnTo>
                  <a:lnTo>
                    <a:pt x="7065543" y="546100"/>
                  </a:lnTo>
                  <a:lnTo>
                    <a:pt x="7064045" y="533400"/>
                  </a:lnTo>
                  <a:lnTo>
                    <a:pt x="7052615" y="546100"/>
                  </a:lnTo>
                  <a:lnTo>
                    <a:pt x="7051268" y="544614"/>
                  </a:lnTo>
                  <a:lnTo>
                    <a:pt x="7059574" y="533400"/>
                  </a:lnTo>
                  <a:lnTo>
                    <a:pt x="7064045" y="533400"/>
                  </a:lnTo>
                  <a:lnTo>
                    <a:pt x="7068985" y="533400"/>
                  </a:lnTo>
                  <a:lnTo>
                    <a:pt x="7069112" y="520700"/>
                  </a:lnTo>
                  <a:lnTo>
                    <a:pt x="7062711" y="520700"/>
                  </a:lnTo>
                  <a:lnTo>
                    <a:pt x="7064781" y="508000"/>
                  </a:lnTo>
                  <a:lnTo>
                    <a:pt x="7061009" y="495300"/>
                  </a:lnTo>
                  <a:lnTo>
                    <a:pt x="7052297" y="482600"/>
                  </a:lnTo>
                  <a:lnTo>
                    <a:pt x="7057987" y="482600"/>
                  </a:lnTo>
                  <a:lnTo>
                    <a:pt x="7065035" y="469900"/>
                  </a:lnTo>
                  <a:lnTo>
                    <a:pt x="7053847" y="469900"/>
                  </a:lnTo>
                  <a:lnTo>
                    <a:pt x="7052843" y="457200"/>
                  </a:lnTo>
                  <a:lnTo>
                    <a:pt x="7060082" y="457200"/>
                  </a:lnTo>
                  <a:lnTo>
                    <a:pt x="7063829" y="444500"/>
                  </a:lnTo>
                  <a:lnTo>
                    <a:pt x="7064299" y="444500"/>
                  </a:lnTo>
                  <a:lnTo>
                    <a:pt x="7063003" y="457200"/>
                  </a:lnTo>
                  <a:lnTo>
                    <a:pt x="7066521" y="457200"/>
                  </a:lnTo>
                  <a:lnTo>
                    <a:pt x="7066699" y="444500"/>
                  </a:lnTo>
                  <a:lnTo>
                    <a:pt x="7065937" y="444500"/>
                  </a:lnTo>
                  <a:lnTo>
                    <a:pt x="7060489" y="431800"/>
                  </a:lnTo>
                  <a:lnTo>
                    <a:pt x="7054355" y="444500"/>
                  </a:lnTo>
                  <a:lnTo>
                    <a:pt x="7052780" y="419100"/>
                  </a:lnTo>
                  <a:lnTo>
                    <a:pt x="7054126" y="406400"/>
                  </a:lnTo>
                  <a:lnTo>
                    <a:pt x="7055459" y="393700"/>
                  </a:lnTo>
                  <a:lnTo>
                    <a:pt x="7057314" y="400837"/>
                  </a:lnTo>
                  <a:lnTo>
                    <a:pt x="7058507" y="393700"/>
                  </a:lnTo>
                  <a:lnTo>
                    <a:pt x="7065302" y="406400"/>
                  </a:lnTo>
                  <a:lnTo>
                    <a:pt x="7058761" y="406400"/>
                  </a:lnTo>
                  <a:lnTo>
                    <a:pt x="7062063" y="419100"/>
                  </a:lnTo>
                  <a:lnTo>
                    <a:pt x="7066445" y="406400"/>
                  </a:lnTo>
                  <a:lnTo>
                    <a:pt x="7068883" y="393700"/>
                  </a:lnTo>
                  <a:lnTo>
                    <a:pt x="7067931" y="381000"/>
                  </a:lnTo>
                  <a:lnTo>
                    <a:pt x="7059904" y="381000"/>
                  </a:lnTo>
                  <a:lnTo>
                    <a:pt x="7059473" y="368300"/>
                  </a:lnTo>
                  <a:lnTo>
                    <a:pt x="7056310" y="368300"/>
                  </a:lnTo>
                  <a:lnTo>
                    <a:pt x="7055967" y="370116"/>
                  </a:lnTo>
                  <a:lnTo>
                    <a:pt x="7057276" y="381000"/>
                  </a:lnTo>
                  <a:lnTo>
                    <a:pt x="7053872" y="381000"/>
                  </a:lnTo>
                  <a:lnTo>
                    <a:pt x="7055967" y="370116"/>
                  </a:lnTo>
                  <a:lnTo>
                    <a:pt x="7055739" y="368300"/>
                  </a:lnTo>
                  <a:lnTo>
                    <a:pt x="7056310" y="368300"/>
                  </a:lnTo>
                  <a:lnTo>
                    <a:pt x="7063118" y="355600"/>
                  </a:lnTo>
                  <a:lnTo>
                    <a:pt x="7061733" y="355600"/>
                  </a:lnTo>
                  <a:lnTo>
                    <a:pt x="7059866" y="342900"/>
                  </a:lnTo>
                  <a:lnTo>
                    <a:pt x="7057720" y="342900"/>
                  </a:lnTo>
                  <a:lnTo>
                    <a:pt x="7056958" y="330200"/>
                  </a:lnTo>
                  <a:lnTo>
                    <a:pt x="7058304" y="317500"/>
                  </a:lnTo>
                  <a:lnTo>
                    <a:pt x="7053681" y="304800"/>
                  </a:lnTo>
                  <a:lnTo>
                    <a:pt x="7059866" y="304800"/>
                  </a:lnTo>
                  <a:lnTo>
                    <a:pt x="7059473" y="317500"/>
                  </a:lnTo>
                  <a:lnTo>
                    <a:pt x="7060920" y="317500"/>
                  </a:lnTo>
                  <a:lnTo>
                    <a:pt x="7060793" y="304800"/>
                  </a:lnTo>
                  <a:lnTo>
                    <a:pt x="7062267" y="304800"/>
                  </a:lnTo>
                  <a:lnTo>
                    <a:pt x="7059879" y="292100"/>
                  </a:lnTo>
                  <a:lnTo>
                    <a:pt x="7063562" y="292100"/>
                  </a:lnTo>
                  <a:lnTo>
                    <a:pt x="7062267" y="304800"/>
                  </a:lnTo>
                  <a:lnTo>
                    <a:pt x="7066394" y="304800"/>
                  </a:lnTo>
                  <a:lnTo>
                    <a:pt x="7066775" y="292100"/>
                  </a:lnTo>
                  <a:lnTo>
                    <a:pt x="7064032" y="279400"/>
                  </a:lnTo>
                  <a:lnTo>
                    <a:pt x="7062749" y="275805"/>
                  </a:lnTo>
                  <a:lnTo>
                    <a:pt x="7062749" y="279400"/>
                  </a:lnTo>
                  <a:lnTo>
                    <a:pt x="7054431" y="292100"/>
                  </a:lnTo>
                  <a:lnTo>
                    <a:pt x="7051535" y="279400"/>
                  </a:lnTo>
                  <a:lnTo>
                    <a:pt x="7062749" y="279400"/>
                  </a:lnTo>
                  <a:lnTo>
                    <a:pt x="7062749" y="275805"/>
                  </a:lnTo>
                  <a:lnTo>
                    <a:pt x="7059511" y="266700"/>
                  </a:lnTo>
                  <a:lnTo>
                    <a:pt x="7060806" y="266700"/>
                  </a:lnTo>
                  <a:lnTo>
                    <a:pt x="7061086" y="254000"/>
                  </a:lnTo>
                  <a:lnTo>
                    <a:pt x="7062559" y="254000"/>
                  </a:lnTo>
                  <a:lnTo>
                    <a:pt x="7062229" y="241300"/>
                  </a:lnTo>
                  <a:lnTo>
                    <a:pt x="7059333" y="241300"/>
                  </a:lnTo>
                  <a:lnTo>
                    <a:pt x="7059333" y="254000"/>
                  </a:lnTo>
                  <a:lnTo>
                    <a:pt x="7058317" y="266700"/>
                  </a:lnTo>
                  <a:lnTo>
                    <a:pt x="7055929" y="266700"/>
                  </a:lnTo>
                  <a:lnTo>
                    <a:pt x="7058711" y="254000"/>
                  </a:lnTo>
                  <a:lnTo>
                    <a:pt x="7059333" y="254000"/>
                  </a:lnTo>
                  <a:lnTo>
                    <a:pt x="7059333" y="241300"/>
                  </a:lnTo>
                  <a:lnTo>
                    <a:pt x="7054545" y="241300"/>
                  </a:lnTo>
                  <a:lnTo>
                    <a:pt x="7051954" y="228600"/>
                  </a:lnTo>
                  <a:lnTo>
                    <a:pt x="7054431" y="215900"/>
                  </a:lnTo>
                  <a:lnTo>
                    <a:pt x="7057644" y="215900"/>
                  </a:lnTo>
                  <a:lnTo>
                    <a:pt x="7059371" y="228600"/>
                  </a:lnTo>
                  <a:lnTo>
                    <a:pt x="7062076" y="228600"/>
                  </a:lnTo>
                  <a:lnTo>
                    <a:pt x="7061289" y="215900"/>
                  </a:lnTo>
                  <a:lnTo>
                    <a:pt x="7060324" y="215900"/>
                  </a:lnTo>
                  <a:lnTo>
                    <a:pt x="7056158" y="190500"/>
                  </a:lnTo>
                  <a:lnTo>
                    <a:pt x="7061733" y="177800"/>
                  </a:lnTo>
                  <a:lnTo>
                    <a:pt x="7066064" y="165100"/>
                  </a:lnTo>
                  <a:lnTo>
                    <a:pt x="7062330" y="165100"/>
                  </a:lnTo>
                  <a:lnTo>
                    <a:pt x="7060527" y="177800"/>
                  </a:lnTo>
                  <a:lnTo>
                    <a:pt x="7058622" y="165100"/>
                  </a:lnTo>
                  <a:lnTo>
                    <a:pt x="7054164" y="165100"/>
                  </a:lnTo>
                  <a:lnTo>
                    <a:pt x="7052919" y="152400"/>
                  </a:lnTo>
                  <a:lnTo>
                    <a:pt x="7049617" y="152400"/>
                  </a:lnTo>
                  <a:lnTo>
                    <a:pt x="7049617" y="444500"/>
                  </a:lnTo>
                  <a:lnTo>
                    <a:pt x="7048322" y="457200"/>
                  </a:lnTo>
                  <a:lnTo>
                    <a:pt x="7040905" y="457200"/>
                  </a:lnTo>
                  <a:lnTo>
                    <a:pt x="7038594" y="444500"/>
                  </a:lnTo>
                  <a:lnTo>
                    <a:pt x="7049617" y="444500"/>
                  </a:lnTo>
                  <a:lnTo>
                    <a:pt x="7049617" y="152400"/>
                  </a:lnTo>
                  <a:lnTo>
                    <a:pt x="7035889" y="152400"/>
                  </a:lnTo>
                  <a:lnTo>
                    <a:pt x="7035889" y="254000"/>
                  </a:lnTo>
                  <a:lnTo>
                    <a:pt x="7033171" y="266700"/>
                  </a:lnTo>
                  <a:lnTo>
                    <a:pt x="7033120" y="622300"/>
                  </a:lnTo>
                  <a:lnTo>
                    <a:pt x="7027646" y="622300"/>
                  </a:lnTo>
                  <a:lnTo>
                    <a:pt x="7025157" y="635000"/>
                  </a:lnTo>
                  <a:lnTo>
                    <a:pt x="7020839" y="635000"/>
                  </a:lnTo>
                  <a:lnTo>
                    <a:pt x="7022947" y="622300"/>
                  </a:lnTo>
                  <a:lnTo>
                    <a:pt x="7027786" y="609600"/>
                  </a:lnTo>
                  <a:lnTo>
                    <a:pt x="7032218" y="609600"/>
                  </a:lnTo>
                  <a:lnTo>
                    <a:pt x="7033120" y="622300"/>
                  </a:lnTo>
                  <a:lnTo>
                    <a:pt x="7033120" y="266700"/>
                  </a:lnTo>
                  <a:lnTo>
                    <a:pt x="7021677" y="266700"/>
                  </a:lnTo>
                  <a:lnTo>
                    <a:pt x="7022668" y="254000"/>
                  </a:lnTo>
                  <a:lnTo>
                    <a:pt x="7035889" y="254000"/>
                  </a:lnTo>
                  <a:lnTo>
                    <a:pt x="7035889" y="152400"/>
                  </a:lnTo>
                  <a:lnTo>
                    <a:pt x="7022427" y="152400"/>
                  </a:lnTo>
                  <a:lnTo>
                    <a:pt x="7014019" y="152400"/>
                  </a:lnTo>
                  <a:lnTo>
                    <a:pt x="7017347" y="165100"/>
                  </a:lnTo>
                  <a:lnTo>
                    <a:pt x="7015048" y="165100"/>
                  </a:lnTo>
                  <a:lnTo>
                    <a:pt x="7015531" y="177800"/>
                  </a:lnTo>
                  <a:lnTo>
                    <a:pt x="7016864" y="177800"/>
                  </a:lnTo>
                  <a:lnTo>
                    <a:pt x="7028256" y="190500"/>
                  </a:lnTo>
                  <a:lnTo>
                    <a:pt x="7023062" y="190500"/>
                  </a:lnTo>
                  <a:lnTo>
                    <a:pt x="7014921" y="203200"/>
                  </a:lnTo>
                  <a:lnTo>
                    <a:pt x="7017474" y="215900"/>
                  </a:lnTo>
                  <a:lnTo>
                    <a:pt x="7013994" y="215900"/>
                  </a:lnTo>
                  <a:lnTo>
                    <a:pt x="7014654" y="228600"/>
                  </a:lnTo>
                  <a:lnTo>
                    <a:pt x="7017232" y="228600"/>
                  </a:lnTo>
                  <a:lnTo>
                    <a:pt x="7019468" y="241300"/>
                  </a:lnTo>
                  <a:lnTo>
                    <a:pt x="7018363" y="241300"/>
                  </a:lnTo>
                  <a:lnTo>
                    <a:pt x="7017829" y="254000"/>
                  </a:lnTo>
                  <a:lnTo>
                    <a:pt x="7017715" y="266700"/>
                  </a:lnTo>
                  <a:lnTo>
                    <a:pt x="7017842" y="279400"/>
                  </a:lnTo>
                  <a:lnTo>
                    <a:pt x="7016204" y="279400"/>
                  </a:lnTo>
                  <a:lnTo>
                    <a:pt x="7014197" y="292100"/>
                  </a:lnTo>
                  <a:lnTo>
                    <a:pt x="7016496" y="304800"/>
                  </a:lnTo>
                  <a:lnTo>
                    <a:pt x="7015569" y="317500"/>
                  </a:lnTo>
                  <a:lnTo>
                    <a:pt x="7014769" y="317500"/>
                  </a:lnTo>
                  <a:lnTo>
                    <a:pt x="7017474" y="330200"/>
                  </a:lnTo>
                  <a:lnTo>
                    <a:pt x="7025437" y="304800"/>
                  </a:lnTo>
                  <a:lnTo>
                    <a:pt x="7026681" y="317500"/>
                  </a:lnTo>
                  <a:lnTo>
                    <a:pt x="7024192" y="317500"/>
                  </a:lnTo>
                  <a:lnTo>
                    <a:pt x="7021004" y="330200"/>
                  </a:lnTo>
                  <a:lnTo>
                    <a:pt x="7021817" y="330200"/>
                  </a:lnTo>
                  <a:lnTo>
                    <a:pt x="7023532" y="342900"/>
                  </a:lnTo>
                  <a:lnTo>
                    <a:pt x="7018807" y="342900"/>
                  </a:lnTo>
                  <a:lnTo>
                    <a:pt x="7018248" y="330200"/>
                  </a:lnTo>
                  <a:lnTo>
                    <a:pt x="7017474" y="330200"/>
                  </a:lnTo>
                  <a:lnTo>
                    <a:pt x="7016178" y="330200"/>
                  </a:lnTo>
                  <a:lnTo>
                    <a:pt x="7013346" y="342900"/>
                  </a:lnTo>
                  <a:lnTo>
                    <a:pt x="7017220" y="368300"/>
                  </a:lnTo>
                  <a:lnTo>
                    <a:pt x="7014350" y="381000"/>
                  </a:lnTo>
                  <a:lnTo>
                    <a:pt x="7021576" y="381000"/>
                  </a:lnTo>
                  <a:lnTo>
                    <a:pt x="7024065" y="393700"/>
                  </a:lnTo>
                  <a:lnTo>
                    <a:pt x="7021893" y="406400"/>
                  </a:lnTo>
                  <a:lnTo>
                    <a:pt x="7017931" y="393700"/>
                  </a:lnTo>
                  <a:lnTo>
                    <a:pt x="7014375" y="406400"/>
                  </a:lnTo>
                  <a:lnTo>
                    <a:pt x="7013473" y="419100"/>
                  </a:lnTo>
                  <a:lnTo>
                    <a:pt x="7017474" y="431800"/>
                  </a:lnTo>
                  <a:lnTo>
                    <a:pt x="7018706" y="431800"/>
                  </a:lnTo>
                  <a:lnTo>
                    <a:pt x="7015658" y="444500"/>
                  </a:lnTo>
                  <a:lnTo>
                    <a:pt x="7020280" y="444500"/>
                  </a:lnTo>
                  <a:lnTo>
                    <a:pt x="7019785" y="445770"/>
                  </a:lnTo>
                  <a:lnTo>
                    <a:pt x="7019785" y="482600"/>
                  </a:lnTo>
                  <a:lnTo>
                    <a:pt x="7018414" y="482600"/>
                  </a:lnTo>
                  <a:lnTo>
                    <a:pt x="7018934" y="469900"/>
                  </a:lnTo>
                  <a:lnTo>
                    <a:pt x="7019785" y="482600"/>
                  </a:lnTo>
                  <a:lnTo>
                    <a:pt x="7019785" y="445770"/>
                  </a:lnTo>
                  <a:lnTo>
                    <a:pt x="7015289" y="457200"/>
                  </a:lnTo>
                  <a:lnTo>
                    <a:pt x="7018795" y="457200"/>
                  </a:lnTo>
                  <a:lnTo>
                    <a:pt x="7013346" y="469900"/>
                  </a:lnTo>
                  <a:lnTo>
                    <a:pt x="7013511" y="482600"/>
                  </a:lnTo>
                  <a:lnTo>
                    <a:pt x="7017436" y="482600"/>
                  </a:lnTo>
                  <a:lnTo>
                    <a:pt x="7017144" y="495300"/>
                  </a:lnTo>
                  <a:lnTo>
                    <a:pt x="7014083" y="508000"/>
                  </a:lnTo>
                  <a:lnTo>
                    <a:pt x="7022859" y="508000"/>
                  </a:lnTo>
                  <a:lnTo>
                    <a:pt x="7023798" y="520700"/>
                  </a:lnTo>
                  <a:lnTo>
                    <a:pt x="7012241" y="520700"/>
                  </a:lnTo>
                  <a:lnTo>
                    <a:pt x="7014146" y="533400"/>
                  </a:lnTo>
                  <a:lnTo>
                    <a:pt x="7029640" y="533400"/>
                  </a:lnTo>
                  <a:lnTo>
                    <a:pt x="7018160" y="546100"/>
                  </a:lnTo>
                  <a:lnTo>
                    <a:pt x="7009727" y="546100"/>
                  </a:lnTo>
                  <a:lnTo>
                    <a:pt x="7016661" y="558800"/>
                  </a:lnTo>
                  <a:lnTo>
                    <a:pt x="7018375" y="558800"/>
                  </a:lnTo>
                  <a:lnTo>
                    <a:pt x="7017664" y="571500"/>
                  </a:lnTo>
                  <a:lnTo>
                    <a:pt x="7015861" y="571500"/>
                  </a:lnTo>
                  <a:lnTo>
                    <a:pt x="7014299" y="584200"/>
                  </a:lnTo>
                  <a:lnTo>
                    <a:pt x="7014350" y="596900"/>
                  </a:lnTo>
                  <a:lnTo>
                    <a:pt x="7015289" y="596900"/>
                  </a:lnTo>
                  <a:lnTo>
                    <a:pt x="7017804" y="584200"/>
                  </a:lnTo>
                  <a:lnTo>
                    <a:pt x="7018020" y="584200"/>
                  </a:lnTo>
                  <a:lnTo>
                    <a:pt x="7018020" y="571500"/>
                  </a:lnTo>
                  <a:lnTo>
                    <a:pt x="7021538" y="584200"/>
                  </a:lnTo>
                  <a:lnTo>
                    <a:pt x="7020115" y="584200"/>
                  </a:lnTo>
                  <a:lnTo>
                    <a:pt x="7020433" y="596900"/>
                  </a:lnTo>
                  <a:lnTo>
                    <a:pt x="7023151" y="609600"/>
                  </a:lnTo>
                  <a:lnTo>
                    <a:pt x="7016255" y="609600"/>
                  </a:lnTo>
                  <a:lnTo>
                    <a:pt x="7014197" y="622300"/>
                  </a:lnTo>
                  <a:lnTo>
                    <a:pt x="7018414" y="635000"/>
                  </a:lnTo>
                  <a:lnTo>
                    <a:pt x="7017271" y="635000"/>
                  </a:lnTo>
                  <a:lnTo>
                    <a:pt x="7015315" y="647700"/>
                  </a:lnTo>
                  <a:lnTo>
                    <a:pt x="7017118" y="660400"/>
                  </a:lnTo>
                  <a:lnTo>
                    <a:pt x="7013054" y="673100"/>
                  </a:lnTo>
                  <a:lnTo>
                    <a:pt x="7014273" y="685800"/>
                  </a:lnTo>
                  <a:lnTo>
                    <a:pt x="7018096" y="698500"/>
                  </a:lnTo>
                  <a:lnTo>
                    <a:pt x="7021855" y="685800"/>
                  </a:lnTo>
                  <a:lnTo>
                    <a:pt x="7022630" y="698500"/>
                  </a:lnTo>
                  <a:lnTo>
                    <a:pt x="7020827" y="711200"/>
                  </a:lnTo>
                  <a:lnTo>
                    <a:pt x="7019442" y="711200"/>
                  </a:lnTo>
                  <a:lnTo>
                    <a:pt x="7018464" y="711200"/>
                  </a:lnTo>
                  <a:lnTo>
                    <a:pt x="7017601" y="723900"/>
                  </a:lnTo>
                  <a:lnTo>
                    <a:pt x="7013676" y="749300"/>
                  </a:lnTo>
                  <a:lnTo>
                    <a:pt x="7037845" y="749300"/>
                  </a:lnTo>
                  <a:lnTo>
                    <a:pt x="7039610" y="749300"/>
                  </a:lnTo>
                  <a:lnTo>
                    <a:pt x="7040346" y="762000"/>
                  </a:lnTo>
                  <a:lnTo>
                    <a:pt x="7040067" y="762000"/>
                  </a:lnTo>
                  <a:lnTo>
                    <a:pt x="7040067" y="787400"/>
                  </a:lnTo>
                  <a:lnTo>
                    <a:pt x="7039851" y="800100"/>
                  </a:lnTo>
                  <a:lnTo>
                    <a:pt x="7038619" y="800100"/>
                  </a:lnTo>
                  <a:lnTo>
                    <a:pt x="7040067" y="787400"/>
                  </a:lnTo>
                  <a:lnTo>
                    <a:pt x="7040067" y="762000"/>
                  </a:lnTo>
                  <a:lnTo>
                    <a:pt x="7038480" y="762000"/>
                  </a:lnTo>
                  <a:lnTo>
                    <a:pt x="7037845" y="749300"/>
                  </a:lnTo>
                  <a:lnTo>
                    <a:pt x="7036308" y="762000"/>
                  </a:lnTo>
                  <a:lnTo>
                    <a:pt x="7035889" y="762000"/>
                  </a:lnTo>
                  <a:lnTo>
                    <a:pt x="7035889" y="1117600"/>
                  </a:lnTo>
                  <a:lnTo>
                    <a:pt x="7033171" y="1130300"/>
                  </a:lnTo>
                  <a:lnTo>
                    <a:pt x="7021677" y="1130300"/>
                  </a:lnTo>
                  <a:lnTo>
                    <a:pt x="7022668" y="1117600"/>
                  </a:lnTo>
                  <a:lnTo>
                    <a:pt x="7035889" y="1117600"/>
                  </a:lnTo>
                  <a:lnTo>
                    <a:pt x="7035889" y="762000"/>
                  </a:lnTo>
                  <a:lnTo>
                    <a:pt x="7024713" y="762000"/>
                  </a:lnTo>
                  <a:lnTo>
                    <a:pt x="7024713" y="800100"/>
                  </a:lnTo>
                  <a:lnTo>
                    <a:pt x="7023354" y="800100"/>
                  </a:lnTo>
                  <a:lnTo>
                    <a:pt x="7021195" y="787400"/>
                  </a:lnTo>
                  <a:lnTo>
                    <a:pt x="7024713" y="800100"/>
                  </a:lnTo>
                  <a:lnTo>
                    <a:pt x="7024713" y="762000"/>
                  </a:lnTo>
                  <a:lnTo>
                    <a:pt x="7018058" y="762000"/>
                  </a:lnTo>
                  <a:lnTo>
                    <a:pt x="7013499" y="774700"/>
                  </a:lnTo>
                  <a:lnTo>
                    <a:pt x="7020433" y="774700"/>
                  </a:lnTo>
                  <a:lnTo>
                    <a:pt x="7017423" y="787400"/>
                  </a:lnTo>
                  <a:lnTo>
                    <a:pt x="7014108" y="800100"/>
                  </a:lnTo>
                  <a:lnTo>
                    <a:pt x="7020065" y="800100"/>
                  </a:lnTo>
                  <a:lnTo>
                    <a:pt x="7014642" y="825500"/>
                  </a:lnTo>
                  <a:lnTo>
                    <a:pt x="7019023" y="825500"/>
                  </a:lnTo>
                  <a:lnTo>
                    <a:pt x="7023875" y="838200"/>
                  </a:lnTo>
                  <a:lnTo>
                    <a:pt x="7020712" y="838200"/>
                  </a:lnTo>
                  <a:lnTo>
                    <a:pt x="7016864" y="850900"/>
                  </a:lnTo>
                  <a:lnTo>
                    <a:pt x="7015429" y="863600"/>
                  </a:lnTo>
                  <a:lnTo>
                    <a:pt x="7014845" y="863600"/>
                  </a:lnTo>
                  <a:lnTo>
                    <a:pt x="7014870" y="876300"/>
                  </a:lnTo>
                  <a:lnTo>
                    <a:pt x="7017220" y="876300"/>
                  </a:lnTo>
                  <a:lnTo>
                    <a:pt x="7019582" y="889000"/>
                  </a:lnTo>
                  <a:lnTo>
                    <a:pt x="7014223" y="901700"/>
                  </a:lnTo>
                  <a:lnTo>
                    <a:pt x="7030199" y="901700"/>
                  </a:lnTo>
                  <a:lnTo>
                    <a:pt x="7028091" y="927100"/>
                  </a:lnTo>
                  <a:lnTo>
                    <a:pt x="7023354" y="914400"/>
                  </a:lnTo>
                  <a:lnTo>
                    <a:pt x="7018414" y="914400"/>
                  </a:lnTo>
                  <a:lnTo>
                    <a:pt x="7015645" y="927100"/>
                  </a:lnTo>
                  <a:lnTo>
                    <a:pt x="7010997" y="927100"/>
                  </a:lnTo>
                  <a:lnTo>
                    <a:pt x="7016178" y="939800"/>
                  </a:lnTo>
                  <a:lnTo>
                    <a:pt x="7020433" y="927100"/>
                  </a:lnTo>
                  <a:lnTo>
                    <a:pt x="7024611" y="927100"/>
                  </a:lnTo>
                  <a:lnTo>
                    <a:pt x="7020954" y="939800"/>
                  </a:lnTo>
                  <a:lnTo>
                    <a:pt x="7012051" y="952500"/>
                  </a:lnTo>
                  <a:lnTo>
                    <a:pt x="7020090" y="965200"/>
                  </a:lnTo>
                  <a:lnTo>
                    <a:pt x="7033260" y="965200"/>
                  </a:lnTo>
                  <a:lnTo>
                    <a:pt x="7022173" y="977900"/>
                  </a:lnTo>
                  <a:lnTo>
                    <a:pt x="7014299" y="977900"/>
                  </a:lnTo>
                  <a:lnTo>
                    <a:pt x="7016445" y="990600"/>
                  </a:lnTo>
                  <a:lnTo>
                    <a:pt x="7021525" y="1003300"/>
                  </a:lnTo>
                  <a:lnTo>
                    <a:pt x="7015137" y="1003300"/>
                  </a:lnTo>
                  <a:lnTo>
                    <a:pt x="7014019" y="1016000"/>
                  </a:lnTo>
                  <a:lnTo>
                    <a:pt x="7017347" y="1028700"/>
                  </a:lnTo>
                  <a:lnTo>
                    <a:pt x="7015531" y="1028700"/>
                  </a:lnTo>
                  <a:lnTo>
                    <a:pt x="7018312" y="1041400"/>
                  </a:lnTo>
                  <a:lnTo>
                    <a:pt x="7016864" y="1041400"/>
                  </a:lnTo>
                  <a:lnTo>
                    <a:pt x="7028256" y="1054100"/>
                  </a:lnTo>
                  <a:lnTo>
                    <a:pt x="7014921" y="1054100"/>
                  </a:lnTo>
                  <a:lnTo>
                    <a:pt x="7017474" y="1079500"/>
                  </a:lnTo>
                  <a:lnTo>
                    <a:pt x="7013994" y="1079500"/>
                  </a:lnTo>
                  <a:lnTo>
                    <a:pt x="7014654" y="1092200"/>
                  </a:lnTo>
                  <a:lnTo>
                    <a:pt x="7017232" y="1092200"/>
                  </a:lnTo>
                  <a:lnTo>
                    <a:pt x="7019468" y="1104900"/>
                  </a:lnTo>
                  <a:lnTo>
                    <a:pt x="7018363" y="1104900"/>
                  </a:lnTo>
                  <a:lnTo>
                    <a:pt x="7017829" y="1117600"/>
                  </a:lnTo>
                  <a:lnTo>
                    <a:pt x="7017715" y="1130300"/>
                  </a:lnTo>
                  <a:lnTo>
                    <a:pt x="7017842" y="1143000"/>
                  </a:lnTo>
                  <a:lnTo>
                    <a:pt x="7016204" y="1143000"/>
                  </a:lnTo>
                  <a:lnTo>
                    <a:pt x="7014197" y="1155700"/>
                  </a:lnTo>
                  <a:lnTo>
                    <a:pt x="7016496" y="1168400"/>
                  </a:lnTo>
                  <a:lnTo>
                    <a:pt x="7015569" y="1168400"/>
                  </a:lnTo>
                  <a:lnTo>
                    <a:pt x="7014769" y="1181100"/>
                  </a:lnTo>
                  <a:lnTo>
                    <a:pt x="7017474" y="1193800"/>
                  </a:lnTo>
                  <a:lnTo>
                    <a:pt x="7025437" y="1168400"/>
                  </a:lnTo>
                  <a:lnTo>
                    <a:pt x="7026681" y="1181100"/>
                  </a:lnTo>
                  <a:lnTo>
                    <a:pt x="7024192" y="1181100"/>
                  </a:lnTo>
                  <a:lnTo>
                    <a:pt x="7021004" y="1193800"/>
                  </a:lnTo>
                  <a:lnTo>
                    <a:pt x="7021817" y="1193800"/>
                  </a:lnTo>
                  <a:lnTo>
                    <a:pt x="7023532" y="1206500"/>
                  </a:lnTo>
                  <a:lnTo>
                    <a:pt x="7018807" y="1206500"/>
                  </a:lnTo>
                  <a:lnTo>
                    <a:pt x="7018248" y="1193800"/>
                  </a:lnTo>
                  <a:lnTo>
                    <a:pt x="7017474" y="1193800"/>
                  </a:lnTo>
                  <a:lnTo>
                    <a:pt x="7016178" y="1193800"/>
                  </a:lnTo>
                  <a:lnTo>
                    <a:pt x="7013346" y="1206500"/>
                  </a:lnTo>
                  <a:lnTo>
                    <a:pt x="7017220" y="1231900"/>
                  </a:lnTo>
                  <a:lnTo>
                    <a:pt x="7014350" y="1244600"/>
                  </a:lnTo>
                  <a:lnTo>
                    <a:pt x="7021576" y="1244600"/>
                  </a:lnTo>
                  <a:lnTo>
                    <a:pt x="7024065" y="1257300"/>
                  </a:lnTo>
                  <a:lnTo>
                    <a:pt x="7021893" y="1270000"/>
                  </a:lnTo>
                  <a:lnTo>
                    <a:pt x="7017931" y="1257300"/>
                  </a:lnTo>
                  <a:lnTo>
                    <a:pt x="7014375" y="1270000"/>
                  </a:lnTo>
                  <a:lnTo>
                    <a:pt x="7013473" y="1282700"/>
                  </a:lnTo>
                  <a:lnTo>
                    <a:pt x="7017474" y="1282700"/>
                  </a:lnTo>
                  <a:lnTo>
                    <a:pt x="7018706" y="1295400"/>
                  </a:lnTo>
                  <a:lnTo>
                    <a:pt x="7015658" y="1308100"/>
                  </a:lnTo>
                  <a:lnTo>
                    <a:pt x="7020280" y="1308100"/>
                  </a:lnTo>
                  <a:lnTo>
                    <a:pt x="7019785" y="1309370"/>
                  </a:lnTo>
                  <a:lnTo>
                    <a:pt x="7019785" y="1346200"/>
                  </a:lnTo>
                  <a:lnTo>
                    <a:pt x="7018566" y="1346200"/>
                  </a:lnTo>
                  <a:lnTo>
                    <a:pt x="7018414" y="1333500"/>
                  </a:lnTo>
                  <a:lnTo>
                    <a:pt x="7018934" y="1333500"/>
                  </a:lnTo>
                  <a:lnTo>
                    <a:pt x="7019785" y="1346200"/>
                  </a:lnTo>
                  <a:lnTo>
                    <a:pt x="7019785" y="1309370"/>
                  </a:lnTo>
                  <a:lnTo>
                    <a:pt x="7015289" y="1320800"/>
                  </a:lnTo>
                  <a:lnTo>
                    <a:pt x="7018795" y="1320800"/>
                  </a:lnTo>
                  <a:lnTo>
                    <a:pt x="7013346" y="1333500"/>
                  </a:lnTo>
                  <a:lnTo>
                    <a:pt x="7013511" y="1346200"/>
                  </a:lnTo>
                  <a:lnTo>
                    <a:pt x="7017436" y="1346200"/>
                  </a:lnTo>
                  <a:lnTo>
                    <a:pt x="7017144" y="1358900"/>
                  </a:lnTo>
                  <a:lnTo>
                    <a:pt x="7014083" y="1371600"/>
                  </a:lnTo>
                  <a:lnTo>
                    <a:pt x="7022859" y="1371600"/>
                  </a:lnTo>
                  <a:lnTo>
                    <a:pt x="7023798" y="1384300"/>
                  </a:lnTo>
                  <a:lnTo>
                    <a:pt x="7012241" y="1384300"/>
                  </a:lnTo>
                  <a:lnTo>
                    <a:pt x="7014146" y="1397000"/>
                  </a:lnTo>
                  <a:lnTo>
                    <a:pt x="7026046" y="1397000"/>
                  </a:lnTo>
                  <a:lnTo>
                    <a:pt x="7030974" y="1397000"/>
                  </a:lnTo>
                  <a:lnTo>
                    <a:pt x="7038683" y="1407109"/>
                  </a:lnTo>
                  <a:lnTo>
                    <a:pt x="7037286" y="1409700"/>
                  </a:lnTo>
                  <a:lnTo>
                    <a:pt x="7034822" y="1406918"/>
                  </a:lnTo>
                  <a:lnTo>
                    <a:pt x="7034822" y="1625600"/>
                  </a:lnTo>
                  <a:lnTo>
                    <a:pt x="7032866" y="1625600"/>
                  </a:lnTo>
                  <a:lnTo>
                    <a:pt x="7034695" y="1612900"/>
                  </a:lnTo>
                  <a:lnTo>
                    <a:pt x="7034822" y="1625600"/>
                  </a:lnTo>
                  <a:lnTo>
                    <a:pt x="7034822" y="1406918"/>
                  </a:lnTo>
                  <a:lnTo>
                    <a:pt x="7026846" y="1397914"/>
                  </a:lnTo>
                  <a:lnTo>
                    <a:pt x="7026846" y="1765300"/>
                  </a:lnTo>
                  <a:lnTo>
                    <a:pt x="7019709" y="1765300"/>
                  </a:lnTo>
                  <a:lnTo>
                    <a:pt x="7025818" y="1752600"/>
                  </a:lnTo>
                  <a:lnTo>
                    <a:pt x="7026846" y="1765300"/>
                  </a:lnTo>
                  <a:lnTo>
                    <a:pt x="7026846" y="1397914"/>
                  </a:lnTo>
                  <a:lnTo>
                    <a:pt x="7026046" y="1397000"/>
                  </a:lnTo>
                  <a:lnTo>
                    <a:pt x="7016394" y="1409700"/>
                  </a:lnTo>
                  <a:lnTo>
                    <a:pt x="7014388" y="1435100"/>
                  </a:lnTo>
                  <a:lnTo>
                    <a:pt x="7015175" y="1447800"/>
                  </a:lnTo>
                  <a:lnTo>
                    <a:pt x="7014807" y="1460500"/>
                  </a:lnTo>
                  <a:lnTo>
                    <a:pt x="7015797" y="1460500"/>
                  </a:lnTo>
                  <a:lnTo>
                    <a:pt x="7020674" y="1473200"/>
                  </a:lnTo>
                  <a:lnTo>
                    <a:pt x="7009409" y="1473200"/>
                  </a:lnTo>
                  <a:lnTo>
                    <a:pt x="7015213" y="1485900"/>
                  </a:lnTo>
                  <a:lnTo>
                    <a:pt x="7019112" y="1485900"/>
                  </a:lnTo>
                  <a:lnTo>
                    <a:pt x="7015772" y="1498600"/>
                  </a:lnTo>
                  <a:lnTo>
                    <a:pt x="7013003" y="1498600"/>
                  </a:lnTo>
                  <a:lnTo>
                    <a:pt x="7018617" y="1511300"/>
                  </a:lnTo>
                  <a:lnTo>
                    <a:pt x="7024738" y="1511300"/>
                  </a:lnTo>
                  <a:lnTo>
                    <a:pt x="7023913" y="1524000"/>
                  </a:lnTo>
                  <a:lnTo>
                    <a:pt x="7019430" y="1536700"/>
                  </a:lnTo>
                  <a:lnTo>
                    <a:pt x="7020687" y="1536700"/>
                  </a:lnTo>
                  <a:lnTo>
                    <a:pt x="7021512" y="1549400"/>
                  </a:lnTo>
                  <a:lnTo>
                    <a:pt x="7019099" y="1549400"/>
                  </a:lnTo>
                  <a:lnTo>
                    <a:pt x="7019061" y="1536700"/>
                  </a:lnTo>
                  <a:lnTo>
                    <a:pt x="7014565" y="1536700"/>
                  </a:lnTo>
                  <a:lnTo>
                    <a:pt x="7016102" y="1562100"/>
                  </a:lnTo>
                  <a:lnTo>
                    <a:pt x="7013054" y="1587500"/>
                  </a:lnTo>
                  <a:lnTo>
                    <a:pt x="7020890" y="1587500"/>
                  </a:lnTo>
                  <a:lnTo>
                    <a:pt x="7020115" y="1600200"/>
                  </a:lnTo>
                  <a:lnTo>
                    <a:pt x="7015175" y="1600200"/>
                  </a:lnTo>
                  <a:lnTo>
                    <a:pt x="7012635" y="1625600"/>
                  </a:lnTo>
                  <a:lnTo>
                    <a:pt x="7019036" y="1625600"/>
                  </a:lnTo>
                  <a:lnTo>
                    <a:pt x="7014350" y="1638300"/>
                  </a:lnTo>
                  <a:lnTo>
                    <a:pt x="7019455" y="1638300"/>
                  </a:lnTo>
                  <a:lnTo>
                    <a:pt x="7016001" y="1651000"/>
                  </a:lnTo>
                  <a:lnTo>
                    <a:pt x="7018007" y="1651000"/>
                  </a:lnTo>
                  <a:lnTo>
                    <a:pt x="7018045" y="1663700"/>
                  </a:lnTo>
                  <a:lnTo>
                    <a:pt x="7012089" y="1663700"/>
                  </a:lnTo>
                  <a:lnTo>
                    <a:pt x="7018693" y="1676400"/>
                  </a:lnTo>
                  <a:lnTo>
                    <a:pt x="7019823" y="1676400"/>
                  </a:lnTo>
                  <a:lnTo>
                    <a:pt x="7019633" y="1689100"/>
                  </a:lnTo>
                  <a:lnTo>
                    <a:pt x="7013486" y="1701800"/>
                  </a:lnTo>
                  <a:lnTo>
                    <a:pt x="7016547" y="1714500"/>
                  </a:lnTo>
                  <a:lnTo>
                    <a:pt x="7023367" y="1727200"/>
                  </a:lnTo>
                  <a:lnTo>
                    <a:pt x="7024103" y="1727200"/>
                  </a:lnTo>
                  <a:lnTo>
                    <a:pt x="7017448" y="1739900"/>
                  </a:lnTo>
                  <a:lnTo>
                    <a:pt x="7013448" y="1739900"/>
                  </a:lnTo>
                  <a:lnTo>
                    <a:pt x="7016991" y="1752600"/>
                  </a:lnTo>
                  <a:lnTo>
                    <a:pt x="7015327" y="1752600"/>
                  </a:lnTo>
                  <a:lnTo>
                    <a:pt x="7013753" y="1765300"/>
                  </a:lnTo>
                  <a:lnTo>
                    <a:pt x="7016585" y="1778000"/>
                  </a:lnTo>
                  <a:lnTo>
                    <a:pt x="7019277" y="1778000"/>
                  </a:lnTo>
                  <a:lnTo>
                    <a:pt x="7013791" y="1790700"/>
                  </a:lnTo>
                  <a:lnTo>
                    <a:pt x="7021004" y="1790700"/>
                  </a:lnTo>
                  <a:lnTo>
                    <a:pt x="7025843" y="1803400"/>
                  </a:lnTo>
                  <a:lnTo>
                    <a:pt x="7020623" y="1803400"/>
                  </a:lnTo>
                  <a:lnTo>
                    <a:pt x="7015442" y="1816100"/>
                  </a:lnTo>
                  <a:lnTo>
                    <a:pt x="7020395" y="1828800"/>
                  </a:lnTo>
                  <a:lnTo>
                    <a:pt x="7015861" y="1828800"/>
                  </a:lnTo>
                  <a:lnTo>
                    <a:pt x="7015327" y="1841500"/>
                  </a:lnTo>
                  <a:lnTo>
                    <a:pt x="7018693" y="1841500"/>
                  </a:lnTo>
                  <a:lnTo>
                    <a:pt x="7014997" y="1853946"/>
                  </a:lnTo>
                  <a:lnTo>
                    <a:pt x="7015086" y="1854200"/>
                  </a:lnTo>
                  <a:lnTo>
                    <a:pt x="7017258" y="1854200"/>
                  </a:lnTo>
                  <a:lnTo>
                    <a:pt x="7021957" y="1866900"/>
                  </a:lnTo>
                  <a:lnTo>
                    <a:pt x="7012775" y="1866900"/>
                  </a:lnTo>
                  <a:lnTo>
                    <a:pt x="7010476" y="1879600"/>
                  </a:lnTo>
                  <a:lnTo>
                    <a:pt x="7011352" y="1879600"/>
                  </a:lnTo>
                  <a:lnTo>
                    <a:pt x="7016343" y="1879600"/>
                  </a:lnTo>
                  <a:lnTo>
                    <a:pt x="7014819" y="1892300"/>
                  </a:lnTo>
                  <a:lnTo>
                    <a:pt x="7015175" y="1892300"/>
                  </a:lnTo>
                  <a:lnTo>
                    <a:pt x="7017563" y="1892300"/>
                  </a:lnTo>
                  <a:lnTo>
                    <a:pt x="7019506" y="1905000"/>
                  </a:lnTo>
                  <a:lnTo>
                    <a:pt x="7019226" y="1905000"/>
                  </a:lnTo>
                  <a:lnTo>
                    <a:pt x="7015175" y="1892300"/>
                  </a:lnTo>
                  <a:lnTo>
                    <a:pt x="7015251" y="1905000"/>
                  </a:lnTo>
                  <a:lnTo>
                    <a:pt x="7010908" y="1905000"/>
                  </a:lnTo>
                  <a:lnTo>
                    <a:pt x="7014858" y="1917700"/>
                  </a:lnTo>
                  <a:lnTo>
                    <a:pt x="7023646" y="1917700"/>
                  </a:lnTo>
                  <a:lnTo>
                    <a:pt x="7024116" y="1917700"/>
                  </a:lnTo>
                  <a:lnTo>
                    <a:pt x="7028104" y="1930400"/>
                  </a:lnTo>
                  <a:lnTo>
                    <a:pt x="7042772" y="1930400"/>
                  </a:lnTo>
                  <a:lnTo>
                    <a:pt x="7046862" y="1917700"/>
                  </a:lnTo>
                  <a:lnTo>
                    <a:pt x="7049249" y="1917700"/>
                  </a:lnTo>
                  <a:lnTo>
                    <a:pt x="7055002" y="1930400"/>
                  </a:lnTo>
                  <a:lnTo>
                    <a:pt x="7058952" y="1917700"/>
                  </a:lnTo>
                  <a:lnTo>
                    <a:pt x="7061225" y="1917700"/>
                  </a:lnTo>
                  <a:lnTo>
                    <a:pt x="7061936" y="1930400"/>
                  </a:lnTo>
                  <a:lnTo>
                    <a:pt x="7068718" y="1930400"/>
                  </a:lnTo>
                  <a:lnTo>
                    <a:pt x="7069125" y="1917700"/>
                  </a:lnTo>
                  <a:lnTo>
                    <a:pt x="7068210" y="1905000"/>
                  </a:lnTo>
                  <a:lnTo>
                    <a:pt x="7064375" y="1905000"/>
                  </a:lnTo>
                  <a:lnTo>
                    <a:pt x="7064248" y="1892300"/>
                  </a:lnTo>
                  <a:lnTo>
                    <a:pt x="7059422" y="1892300"/>
                  </a:lnTo>
                  <a:lnTo>
                    <a:pt x="7065137" y="1879600"/>
                  </a:lnTo>
                  <a:lnTo>
                    <a:pt x="7068667" y="1879600"/>
                  </a:lnTo>
                  <a:lnTo>
                    <a:pt x="7070242" y="1866900"/>
                  </a:lnTo>
                  <a:close/>
                </a:path>
                <a:path w="7071359" h="4385309">
                  <a:moveTo>
                    <a:pt x="7071017" y="1892300"/>
                  </a:moveTo>
                  <a:lnTo>
                    <a:pt x="7064248" y="1892300"/>
                  </a:lnTo>
                  <a:lnTo>
                    <a:pt x="7068286" y="1904695"/>
                  </a:lnTo>
                  <a:lnTo>
                    <a:pt x="7071017" y="1892300"/>
                  </a:lnTo>
                  <a:close/>
                </a:path>
                <a:path w="7071359" h="4385309">
                  <a:moveTo>
                    <a:pt x="7071055" y="558800"/>
                  </a:moveTo>
                  <a:lnTo>
                    <a:pt x="7067664" y="546100"/>
                  </a:lnTo>
                  <a:lnTo>
                    <a:pt x="7064769" y="558800"/>
                  </a:lnTo>
                  <a:lnTo>
                    <a:pt x="7071055" y="55880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2105" y="6015802"/>
              <a:ext cx="7012287" cy="656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8016" y="7204327"/>
              <a:ext cx="12561572" cy="25709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3798" y="8357203"/>
              <a:ext cx="842536" cy="2921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09791" y="2175715"/>
            <a:ext cx="346265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Table:</a:t>
            </a:r>
            <a:r>
              <a:rPr sz="3450" b="1" spc="-21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instructor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96534" y="6479249"/>
            <a:ext cx="48558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Table:</a:t>
            </a:r>
            <a:r>
              <a:rPr sz="3450" b="1" spc="-2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instructor_detail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15612" y="756291"/>
            <a:ext cx="4456670" cy="203593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981668" y="887796"/>
            <a:ext cx="2258695" cy="9531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21005" marR="5080" indent="-408940">
              <a:lnSpc>
                <a:spcPts val="3550"/>
              </a:lnSpc>
              <a:spcBef>
                <a:spcPts val="390"/>
              </a:spcBef>
            </a:pPr>
            <a:r>
              <a:rPr sz="3100" b="1" dirty="0">
                <a:solidFill>
                  <a:srgbClr val="FFFFFF"/>
                </a:solidFill>
                <a:latin typeface="Arial"/>
                <a:cs typeface="Arial"/>
              </a:rPr>
              <a:t>Foreign</a:t>
            </a:r>
            <a:r>
              <a:rPr sz="3100" b="1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25" dirty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4118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45" dirty="0">
                <a:latin typeface="Book Antiqua"/>
                <a:cs typeface="Book Antiqua"/>
              </a:rPr>
              <a:t>Saving</a:t>
            </a:r>
            <a:r>
              <a:rPr sz="6500" spc="-265" dirty="0">
                <a:latin typeface="Book Antiqua"/>
                <a:cs typeface="Book Antiqua"/>
              </a:rPr>
              <a:t> </a:t>
            </a:r>
            <a:r>
              <a:rPr sz="6500" spc="130" dirty="0">
                <a:latin typeface="Book Antiqua"/>
                <a:cs typeface="Book Antiqua"/>
              </a:rPr>
              <a:t>a</a:t>
            </a:r>
            <a:r>
              <a:rPr sz="6500" spc="-270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Java</a:t>
            </a:r>
            <a:r>
              <a:rPr sz="6500" spc="-254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Object</a:t>
            </a:r>
            <a:r>
              <a:rPr sz="6500" spc="-260" dirty="0">
                <a:latin typeface="Book Antiqua"/>
                <a:cs typeface="Book Antiqua"/>
              </a:rPr>
              <a:t> </a:t>
            </a:r>
            <a:r>
              <a:rPr sz="6500" spc="-170" dirty="0">
                <a:latin typeface="Book Antiqua"/>
                <a:cs typeface="Book Antiqua"/>
              </a:rPr>
              <a:t>with</a:t>
            </a:r>
            <a:r>
              <a:rPr sz="6500" spc="-235" dirty="0">
                <a:latin typeface="Book Antiqua"/>
                <a:cs typeface="Book Antiqua"/>
              </a:rPr>
              <a:t> </a:t>
            </a:r>
            <a:r>
              <a:rPr sz="6500" spc="-10" dirty="0">
                <a:latin typeface="Book Antiqua"/>
                <a:cs typeface="Book Antiqua"/>
              </a:rPr>
              <a:t>Hibernate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68148" y="2922721"/>
            <a:ext cx="16142335" cy="4290695"/>
            <a:chOff x="1368148" y="2922721"/>
            <a:chExt cx="16142335" cy="4290695"/>
          </a:xfrm>
        </p:grpSpPr>
        <p:sp>
          <p:nvSpPr>
            <p:cNvPr id="4" name="object 4"/>
            <p:cNvSpPr/>
            <p:nvPr/>
          </p:nvSpPr>
          <p:spPr>
            <a:xfrm>
              <a:off x="1514741" y="3016959"/>
              <a:ext cx="15849600" cy="3913504"/>
            </a:xfrm>
            <a:custGeom>
              <a:avLst/>
              <a:gdLst/>
              <a:ahLst/>
              <a:cxnLst/>
              <a:rect l="l" t="t" r="r" b="b"/>
              <a:pathLst>
                <a:path w="15849600" h="3913504">
                  <a:moveTo>
                    <a:pt x="0" y="0"/>
                  </a:moveTo>
                  <a:lnTo>
                    <a:pt x="15849127" y="0"/>
                  </a:lnTo>
                  <a:lnTo>
                    <a:pt x="15849127" y="3913422"/>
                  </a:lnTo>
                  <a:lnTo>
                    <a:pt x="0" y="3913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8148" y="2922721"/>
              <a:ext cx="16142314" cy="42903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68403" y="3652110"/>
            <a:ext cx="15603219" cy="26473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i="1" dirty="0">
                <a:latin typeface="Arial"/>
                <a:cs typeface="Arial"/>
              </a:rPr>
              <a:t>//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create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Java </a:t>
            </a:r>
            <a:r>
              <a:rPr sz="3450" i="1" spc="-10" dirty="0">
                <a:latin typeface="Arial"/>
                <a:cs typeface="Arial"/>
              </a:rPr>
              <a:t>object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latin typeface="Arial"/>
                <a:cs typeface="Arial"/>
              </a:rPr>
              <a:t>Student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theStudent</a:t>
            </a:r>
            <a:r>
              <a:rPr sz="3450" b="1" spc="-1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3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Student(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“John”</a:t>
            </a:r>
            <a:r>
              <a:rPr sz="3450" b="1" dirty="0">
                <a:latin typeface="Arial"/>
                <a:cs typeface="Arial"/>
              </a:rPr>
              <a:t>,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“Doe”</a:t>
            </a:r>
            <a:r>
              <a:rPr sz="3450" b="1" dirty="0">
                <a:latin typeface="Arial"/>
                <a:cs typeface="Arial"/>
              </a:rPr>
              <a:t>,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  <a:hlinkClick r:id="rId3"/>
              </a:rPr>
              <a:t>“j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o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  <a:hlinkClick r:id="rId3"/>
              </a:rPr>
              <a:t>hn@luv2code.com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"</a:t>
            </a:r>
            <a:r>
              <a:rPr sz="3450" b="1" spc="-10" dirty="0">
                <a:latin typeface="Arial"/>
                <a:cs typeface="Arial"/>
              </a:rPr>
              <a:t>);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i="1" dirty="0">
                <a:latin typeface="Arial"/>
                <a:cs typeface="Arial"/>
              </a:rPr>
              <a:t>//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save it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to </a:t>
            </a:r>
            <a:r>
              <a:rPr sz="3450" i="1" spc="-10" dirty="0">
                <a:latin typeface="Arial"/>
                <a:cs typeface="Arial"/>
              </a:rPr>
              <a:t>database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34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theId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(Integer)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3450" b="1" spc="-10" dirty="0">
                <a:latin typeface="Arial"/>
                <a:cs typeface="Arial"/>
              </a:rPr>
              <a:t>.save(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theStudent</a:t>
            </a:r>
            <a:r>
              <a:rPr sz="3450" b="1" spc="-10" dirty="0">
                <a:latin typeface="Arial"/>
                <a:cs typeface="Arial"/>
              </a:rPr>
              <a:t>);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30314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75" dirty="0">
                <a:latin typeface="Book Antiqua"/>
                <a:cs typeface="Book Antiqua"/>
              </a:rPr>
              <a:t>Cascade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091947"/>
            <a:ext cx="72072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spc="-70" dirty="0">
                <a:latin typeface="Book Antiqua"/>
                <a:cs typeface="Book Antiqua"/>
              </a:rPr>
              <a:t>You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cascade</a:t>
            </a:r>
            <a:r>
              <a:rPr sz="4250" b="1" spc="-6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operations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07722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3955765"/>
            <a:ext cx="105886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Apply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same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operation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related</a:t>
            </a:r>
            <a:r>
              <a:rPr sz="4250" spc="-10" dirty="0">
                <a:latin typeface="Book Antiqua"/>
                <a:cs typeface="Book Antiqua"/>
              </a:rPr>
              <a:t> entities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2328" y="5596102"/>
            <a:ext cx="3463127" cy="21796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88727" y="6311714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596" y="5596102"/>
            <a:ext cx="6717172" cy="217963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411036" y="5987117"/>
            <a:ext cx="2751455" cy="1353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77850" marR="5080" indent="-565785">
              <a:lnSpc>
                <a:spcPts val="5110"/>
              </a:lnSpc>
              <a:spcBef>
                <a:spcPts val="434"/>
              </a:spcBef>
            </a:pPr>
            <a:r>
              <a:rPr sz="4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 </a:t>
            </a: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4832" y="7529200"/>
            <a:ext cx="1483552" cy="112300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10165" y="7683400"/>
            <a:ext cx="10039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20" dirty="0">
                <a:latin typeface="Arial"/>
                <a:cs typeface="Arial"/>
              </a:rPr>
              <a:t>save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30314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75" dirty="0">
                <a:latin typeface="Book Antiqua"/>
                <a:cs typeface="Book Antiqua"/>
              </a:rPr>
              <a:t>Cascade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9334" y="2458429"/>
            <a:ext cx="1769364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If</a:t>
            </a:r>
            <a:r>
              <a:rPr sz="4250" spc="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we</a:t>
            </a:r>
            <a:r>
              <a:rPr sz="4250" spc="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delete</a:t>
            </a:r>
            <a:r>
              <a:rPr sz="4250" spc="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20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instructor</a:t>
            </a:r>
            <a:r>
              <a:rPr sz="4250" dirty="0">
                <a:latin typeface="Book Antiqua"/>
                <a:cs typeface="Book Antiqua"/>
              </a:rPr>
              <a:t>,</a:t>
            </a:r>
            <a:r>
              <a:rPr sz="4250" spc="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we</a:t>
            </a:r>
            <a:r>
              <a:rPr sz="4250" spc="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should</a:t>
            </a:r>
            <a:r>
              <a:rPr sz="4250" spc="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also</a:t>
            </a:r>
            <a:r>
              <a:rPr sz="4250" spc="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delete</a:t>
            </a:r>
            <a:r>
              <a:rPr sz="4250" spc="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their</a:t>
            </a:r>
            <a:r>
              <a:rPr sz="4250" spc="25" dirty="0">
                <a:latin typeface="Book Antiqua"/>
                <a:cs typeface="Book Antiqua"/>
              </a:rPr>
              <a:t> </a:t>
            </a:r>
            <a:r>
              <a:rPr sz="4250" b="1" spc="-10" dirty="0">
                <a:latin typeface="Palatino Linotype"/>
                <a:cs typeface="Palatino Linotype"/>
              </a:rPr>
              <a:t>instructor_detail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dirty="0">
                <a:latin typeface="Book Antiqua"/>
                <a:cs typeface="Book Antiqua"/>
              </a:rPr>
              <a:t>This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known as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“CASCADE </a:t>
            </a:r>
            <a:r>
              <a:rPr sz="4250" spc="-10" dirty="0">
                <a:latin typeface="Book Antiqua"/>
                <a:cs typeface="Book Antiqua"/>
              </a:rPr>
              <a:t>DELETE”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2328" y="5596102"/>
            <a:ext cx="3463127" cy="21796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88727" y="6311714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596" y="5596102"/>
            <a:ext cx="6717172" cy="21796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411036" y="5987117"/>
            <a:ext cx="2751455" cy="1353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77850" marR="5080" indent="-565785">
              <a:lnSpc>
                <a:spcPts val="5110"/>
              </a:lnSpc>
              <a:spcBef>
                <a:spcPts val="434"/>
              </a:spcBef>
            </a:pPr>
            <a:r>
              <a:rPr sz="4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 </a:t>
            </a: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8490" y="7529200"/>
            <a:ext cx="1776235" cy="112300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63573" y="7683400"/>
            <a:ext cx="12966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latin typeface="Arial"/>
                <a:cs typeface="Arial"/>
              </a:rPr>
              <a:t>delete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6337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0" dirty="0">
                <a:latin typeface="Book Antiqua"/>
                <a:cs typeface="Book Antiqua"/>
              </a:rPr>
              <a:t>Cascade</a:t>
            </a:r>
            <a:r>
              <a:rPr sz="6500" spc="-365" dirty="0">
                <a:latin typeface="Book Antiqua"/>
                <a:cs typeface="Book Antiqua"/>
              </a:rPr>
              <a:t> </a:t>
            </a:r>
            <a:r>
              <a:rPr sz="6500" spc="-85" dirty="0">
                <a:latin typeface="Book Antiqua"/>
                <a:cs typeface="Book Antiqua"/>
              </a:rPr>
              <a:t>Delete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8494" y="2903600"/>
            <a:ext cx="18341340" cy="6871970"/>
            <a:chOff x="328494" y="2903600"/>
            <a:chExt cx="18341340" cy="68719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311" y="2903600"/>
              <a:ext cx="12816363" cy="24574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2883" y="4011819"/>
              <a:ext cx="2466730" cy="2425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75351" y="4137196"/>
              <a:ext cx="7071359" cy="4385310"/>
            </a:xfrm>
            <a:custGeom>
              <a:avLst/>
              <a:gdLst/>
              <a:ahLst/>
              <a:cxnLst/>
              <a:rect l="l" t="t" r="r" b="b"/>
              <a:pathLst>
                <a:path w="7071359" h="4385309">
                  <a:moveTo>
                    <a:pt x="6413" y="2505125"/>
                  </a:moveTo>
                  <a:lnTo>
                    <a:pt x="5740" y="2492425"/>
                  </a:lnTo>
                  <a:lnTo>
                    <a:pt x="4927" y="2505125"/>
                  </a:lnTo>
                  <a:lnTo>
                    <a:pt x="6413" y="2505125"/>
                  </a:lnTo>
                  <a:close/>
                </a:path>
                <a:path w="7071359" h="4385309">
                  <a:moveTo>
                    <a:pt x="8077" y="4118025"/>
                  </a:moveTo>
                  <a:lnTo>
                    <a:pt x="5118" y="4105325"/>
                  </a:lnTo>
                  <a:lnTo>
                    <a:pt x="0" y="4105325"/>
                  </a:lnTo>
                  <a:lnTo>
                    <a:pt x="8077" y="4118025"/>
                  </a:lnTo>
                  <a:close/>
                </a:path>
                <a:path w="7071359" h="4385309">
                  <a:moveTo>
                    <a:pt x="8191" y="4346626"/>
                  </a:moveTo>
                  <a:lnTo>
                    <a:pt x="6324" y="4333926"/>
                  </a:lnTo>
                  <a:lnTo>
                    <a:pt x="5321" y="4346626"/>
                  </a:lnTo>
                  <a:lnTo>
                    <a:pt x="8191" y="4346626"/>
                  </a:lnTo>
                  <a:close/>
                </a:path>
                <a:path w="7071359" h="4385309">
                  <a:moveTo>
                    <a:pt x="9613" y="3213608"/>
                  </a:moveTo>
                  <a:lnTo>
                    <a:pt x="6108" y="3203625"/>
                  </a:lnTo>
                  <a:lnTo>
                    <a:pt x="7543" y="3216325"/>
                  </a:lnTo>
                  <a:lnTo>
                    <a:pt x="9169" y="3216325"/>
                  </a:lnTo>
                  <a:lnTo>
                    <a:pt x="9613" y="3213608"/>
                  </a:lnTo>
                  <a:close/>
                </a:path>
                <a:path w="7071359" h="4385309">
                  <a:moveTo>
                    <a:pt x="9969" y="4308272"/>
                  </a:moveTo>
                  <a:lnTo>
                    <a:pt x="5892" y="4295826"/>
                  </a:lnTo>
                  <a:lnTo>
                    <a:pt x="6096" y="4308526"/>
                  </a:lnTo>
                  <a:lnTo>
                    <a:pt x="9893" y="4308526"/>
                  </a:lnTo>
                  <a:lnTo>
                    <a:pt x="9969" y="4308272"/>
                  </a:lnTo>
                  <a:close/>
                </a:path>
                <a:path w="7071359" h="4385309">
                  <a:moveTo>
                    <a:pt x="10388" y="1933625"/>
                  </a:moveTo>
                  <a:lnTo>
                    <a:pt x="5118" y="1933625"/>
                  </a:lnTo>
                  <a:lnTo>
                    <a:pt x="4419" y="1946325"/>
                  </a:lnTo>
                  <a:lnTo>
                    <a:pt x="10388" y="1933625"/>
                  </a:lnTo>
                  <a:close/>
                </a:path>
                <a:path w="7071359" h="4385309">
                  <a:moveTo>
                    <a:pt x="10566" y="2454325"/>
                  </a:moveTo>
                  <a:lnTo>
                    <a:pt x="6108" y="2441625"/>
                  </a:lnTo>
                  <a:lnTo>
                    <a:pt x="7543" y="2454325"/>
                  </a:lnTo>
                  <a:lnTo>
                    <a:pt x="10566" y="2454325"/>
                  </a:lnTo>
                  <a:close/>
                </a:path>
                <a:path w="7071359" h="4385309">
                  <a:moveTo>
                    <a:pt x="11595" y="2606725"/>
                  </a:moveTo>
                  <a:lnTo>
                    <a:pt x="2235" y="2619425"/>
                  </a:lnTo>
                  <a:lnTo>
                    <a:pt x="7302" y="2619425"/>
                  </a:lnTo>
                  <a:lnTo>
                    <a:pt x="11595" y="2606725"/>
                  </a:lnTo>
                  <a:close/>
                </a:path>
                <a:path w="7071359" h="4385309">
                  <a:moveTo>
                    <a:pt x="12992" y="3165525"/>
                  </a:moveTo>
                  <a:lnTo>
                    <a:pt x="10833" y="3165525"/>
                  </a:lnTo>
                  <a:lnTo>
                    <a:pt x="9283" y="3178225"/>
                  </a:lnTo>
                  <a:lnTo>
                    <a:pt x="9334" y="3190925"/>
                  </a:lnTo>
                  <a:lnTo>
                    <a:pt x="10261" y="3190925"/>
                  </a:lnTo>
                  <a:lnTo>
                    <a:pt x="12776" y="3178225"/>
                  </a:lnTo>
                  <a:lnTo>
                    <a:pt x="12992" y="3178225"/>
                  </a:lnTo>
                  <a:lnTo>
                    <a:pt x="12992" y="3165525"/>
                  </a:lnTo>
                  <a:close/>
                </a:path>
                <a:path w="7071359" h="4385309">
                  <a:moveTo>
                    <a:pt x="13931" y="3289909"/>
                  </a:moveTo>
                  <a:lnTo>
                    <a:pt x="12052" y="3279825"/>
                  </a:lnTo>
                  <a:lnTo>
                    <a:pt x="9601" y="3279825"/>
                  </a:lnTo>
                  <a:lnTo>
                    <a:pt x="13766" y="3290798"/>
                  </a:lnTo>
                  <a:lnTo>
                    <a:pt x="13931" y="3289909"/>
                  </a:lnTo>
                  <a:close/>
                </a:path>
                <a:path w="7071359" h="4385309">
                  <a:moveTo>
                    <a:pt x="18135" y="2441625"/>
                  </a:moveTo>
                  <a:lnTo>
                    <a:pt x="18059" y="2441283"/>
                  </a:lnTo>
                  <a:lnTo>
                    <a:pt x="17919" y="2441625"/>
                  </a:lnTo>
                  <a:lnTo>
                    <a:pt x="18135" y="2441625"/>
                  </a:lnTo>
                  <a:close/>
                </a:path>
                <a:path w="7071359" h="4385309">
                  <a:moveTo>
                    <a:pt x="20561" y="4384726"/>
                  </a:moveTo>
                  <a:lnTo>
                    <a:pt x="18618" y="4372026"/>
                  </a:lnTo>
                  <a:lnTo>
                    <a:pt x="17653" y="4384726"/>
                  </a:lnTo>
                  <a:lnTo>
                    <a:pt x="20561" y="4384726"/>
                  </a:lnTo>
                  <a:close/>
                </a:path>
                <a:path w="7071359" h="4385309">
                  <a:moveTo>
                    <a:pt x="41757" y="1895525"/>
                  </a:moveTo>
                  <a:lnTo>
                    <a:pt x="40830" y="1895525"/>
                  </a:lnTo>
                  <a:lnTo>
                    <a:pt x="40906" y="1897392"/>
                  </a:lnTo>
                  <a:lnTo>
                    <a:pt x="41757" y="1895525"/>
                  </a:lnTo>
                  <a:close/>
                </a:path>
                <a:path w="7071359" h="4385309">
                  <a:moveTo>
                    <a:pt x="47942" y="4092625"/>
                  </a:moveTo>
                  <a:lnTo>
                    <a:pt x="43510" y="4081208"/>
                  </a:lnTo>
                  <a:lnTo>
                    <a:pt x="43256" y="4081881"/>
                  </a:lnTo>
                  <a:lnTo>
                    <a:pt x="44589" y="4092625"/>
                  </a:lnTo>
                  <a:lnTo>
                    <a:pt x="47942" y="4092625"/>
                  </a:lnTo>
                  <a:close/>
                </a:path>
                <a:path w="7071359" h="4385309">
                  <a:moveTo>
                    <a:pt x="50457" y="3229025"/>
                  </a:moveTo>
                  <a:lnTo>
                    <a:pt x="48564" y="3229025"/>
                  </a:lnTo>
                  <a:lnTo>
                    <a:pt x="49225" y="3241725"/>
                  </a:lnTo>
                  <a:lnTo>
                    <a:pt x="50266" y="3241725"/>
                  </a:lnTo>
                  <a:lnTo>
                    <a:pt x="50457" y="3229025"/>
                  </a:lnTo>
                  <a:close/>
                </a:path>
                <a:path w="7071359" h="4385309">
                  <a:moveTo>
                    <a:pt x="50761" y="4283126"/>
                  </a:moveTo>
                  <a:lnTo>
                    <a:pt x="50304" y="4283126"/>
                  </a:lnTo>
                  <a:lnTo>
                    <a:pt x="49733" y="4283126"/>
                  </a:lnTo>
                  <a:lnTo>
                    <a:pt x="49161" y="4283875"/>
                  </a:lnTo>
                  <a:lnTo>
                    <a:pt x="50292" y="4289476"/>
                  </a:lnTo>
                  <a:lnTo>
                    <a:pt x="50711" y="4283761"/>
                  </a:lnTo>
                  <a:lnTo>
                    <a:pt x="50761" y="4283126"/>
                  </a:lnTo>
                  <a:close/>
                </a:path>
                <a:path w="7071359" h="4385309">
                  <a:moveTo>
                    <a:pt x="53365" y="3444925"/>
                  </a:moveTo>
                  <a:lnTo>
                    <a:pt x="50330" y="3444925"/>
                  </a:lnTo>
                  <a:lnTo>
                    <a:pt x="51892" y="3457625"/>
                  </a:lnTo>
                  <a:lnTo>
                    <a:pt x="53365" y="3444925"/>
                  </a:lnTo>
                  <a:close/>
                </a:path>
                <a:path w="7071359" h="4385309">
                  <a:moveTo>
                    <a:pt x="54876" y="3000425"/>
                  </a:moveTo>
                  <a:lnTo>
                    <a:pt x="54444" y="2987725"/>
                  </a:lnTo>
                  <a:lnTo>
                    <a:pt x="52247" y="2987725"/>
                  </a:lnTo>
                  <a:lnTo>
                    <a:pt x="54876" y="3000425"/>
                  </a:lnTo>
                  <a:close/>
                </a:path>
                <a:path w="7071359" h="4385309">
                  <a:moveTo>
                    <a:pt x="55359" y="3022600"/>
                  </a:moveTo>
                  <a:lnTo>
                    <a:pt x="51854" y="3015843"/>
                  </a:lnTo>
                  <a:lnTo>
                    <a:pt x="53682" y="3025825"/>
                  </a:lnTo>
                  <a:lnTo>
                    <a:pt x="55359" y="3022600"/>
                  </a:lnTo>
                  <a:close/>
                </a:path>
                <a:path w="7071359" h="4385309">
                  <a:moveTo>
                    <a:pt x="55422" y="2060625"/>
                  </a:moveTo>
                  <a:lnTo>
                    <a:pt x="53771" y="2054618"/>
                  </a:lnTo>
                  <a:lnTo>
                    <a:pt x="53213" y="2055876"/>
                  </a:lnTo>
                  <a:lnTo>
                    <a:pt x="55422" y="2060625"/>
                  </a:lnTo>
                  <a:close/>
                </a:path>
                <a:path w="7071359" h="4385309">
                  <a:moveTo>
                    <a:pt x="56273" y="4168825"/>
                  </a:moveTo>
                  <a:lnTo>
                    <a:pt x="54381" y="4168825"/>
                  </a:lnTo>
                  <a:lnTo>
                    <a:pt x="54559" y="4181525"/>
                  </a:lnTo>
                  <a:lnTo>
                    <a:pt x="56273" y="4168825"/>
                  </a:lnTo>
                  <a:close/>
                </a:path>
                <a:path w="7071359" h="4385309">
                  <a:moveTo>
                    <a:pt x="56972" y="4245026"/>
                  </a:moveTo>
                  <a:lnTo>
                    <a:pt x="54165" y="4232326"/>
                  </a:lnTo>
                  <a:lnTo>
                    <a:pt x="50546" y="4232326"/>
                  </a:lnTo>
                  <a:lnTo>
                    <a:pt x="56972" y="4245026"/>
                  </a:lnTo>
                  <a:close/>
                </a:path>
                <a:path w="7071359" h="4385309">
                  <a:moveTo>
                    <a:pt x="57035" y="3787825"/>
                  </a:moveTo>
                  <a:lnTo>
                    <a:pt x="51854" y="3777843"/>
                  </a:lnTo>
                  <a:lnTo>
                    <a:pt x="53682" y="3787825"/>
                  </a:lnTo>
                  <a:lnTo>
                    <a:pt x="57035" y="3787825"/>
                  </a:lnTo>
                  <a:close/>
                </a:path>
                <a:path w="7071359" h="4385309">
                  <a:moveTo>
                    <a:pt x="57048" y="2098725"/>
                  </a:moveTo>
                  <a:lnTo>
                    <a:pt x="56273" y="2086025"/>
                  </a:lnTo>
                  <a:lnTo>
                    <a:pt x="54356" y="2086025"/>
                  </a:lnTo>
                  <a:lnTo>
                    <a:pt x="57048" y="2098725"/>
                  </a:lnTo>
                  <a:close/>
                </a:path>
                <a:path w="7071359" h="4385309">
                  <a:moveTo>
                    <a:pt x="58381" y="4295826"/>
                  </a:moveTo>
                  <a:lnTo>
                    <a:pt x="55422" y="4283126"/>
                  </a:lnTo>
                  <a:lnTo>
                    <a:pt x="50761" y="4283126"/>
                  </a:lnTo>
                  <a:lnTo>
                    <a:pt x="53289" y="4287812"/>
                  </a:lnTo>
                  <a:lnTo>
                    <a:pt x="58381" y="4295826"/>
                  </a:lnTo>
                  <a:close/>
                </a:path>
                <a:path w="7071359" h="4385309">
                  <a:moveTo>
                    <a:pt x="58496" y="4092625"/>
                  </a:moveTo>
                  <a:lnTo>
                    <a:pt x="53098" y="4105325"/>
                  </a:lnTo>
                  <a:lnTo>
                    <a:pt x="55918" y="4105325"/>
                  </a:lnTo>
                  <a:lnTo>
                    <a:pt x="58496" y="4092625"/>
                  </a:lnTo>
                  <a:close/>
                </a:path>
                <a:path w="7071359" h="4385309">
                  <a:moveTo>
                    <a:pt x="58940" y="4168825"/>
                  </a:moveTo>
                  <a:lnTo>
                    <a:pt x="56261" y="4156125"/>
                  </a:lnTo>
                  <a:lnTo>
                    <a:pt x="55245" y="4158970"/>
                  </a:lnTo>
                  <a:lnTo>
                    <a:pt x="58788" y="4168825"/>
                  </a:lnTo>
                  <a:lnTo>
                    <a:pt x="58940" y="4168825"/>
                  </a:lnTo>
                  <a:close/>
                </a:path>
                <a:path w="7071359" h="4385309">
                  <a:moveTo>
                    <a:pt x="59105" y="3559225"/>
                  </a:moveTo>
                  <a:lnTo>
                    <a:pt x="53619" y="3559225"/>
                  </a:lnTo>
                  <a:lnTo>
                    <a:pt x="53594" y="3571925"/>
                  </a:lnTo>
                  <a:lnTo>
                    <a:pt x="57302" y="3571925"/>
                  </a:lnTo>
                  <a:lnTo>
                    <a:pt x="59105" y="3559225"/>
                  </a:lnTo>
                  <a:close/>
                </a:path>
                <a:path w="7071359" h="4385309">
                  <a:moveTo>
                    <a:pt x="60363" y="2441625"/>
                  </a:moveTo>
                  <a:lnTo>
                    <a:pt x="60223" y="2434336"/>
                  </a:lnTo>
                  <a:lnTo>
                    <a:pt x="58851" y="2437003"/>
                  </a:lnTo>
                  <a:lnTo>
                    <a:pt x="60363" y="2441625"/>
                  </a:lnTo>
                  <a:close/>
                </a:path>
                <a:path w="7071359" h="4385309">
                  <a:moveTo>
                    <a:pt x="61620" y="1895525"/>
                  </a:moveTo>
                  <a:lnTo>
                    <a:pt x="60299" y="1895525"/>
                  </a:lnTo>
                  <a:lnTo>
                    <a:pt x="60134" y="1908225"/>
                  </a:lnTo>
                  <a:lnTo>
                    <a:pt x="61620" y="1895525"/>
                  </a:lnTo>
                  <a:close/>
                </a:path>
                <a:path w="7071359" h="4385309">
                  <a:moveTo>
                    <a:pt x="62103" y="4245026"/>
                  </a:moveTo>
                  <a:lnTo>
                    <a:pt x="56972" y="4245026"/>
                  </a:lnTo>
                  <a:lnTo>
                    <a:pt x="50431" y="4245026"/>
                  </a:lnTo>
                  <a:lnTo>
                    <a:pt x="51308" y="4249674"/>
                  </a:lnTo>
                  <a:lnTo>
                    <a:pt x="55079" y="4257726"/>
                  </a:lnTo>
                  <a:lnTo>
                    <a:pt x="62103" y="4245026"/>
                  </a:lnTo>
                  <a:close/>
                </a:path>
                <a:path w="7071359" h="4385309">
                  <a:moveTo>
                    <a:pt x="62191" y="3660825"/>
                  </a:moveTo>
                  <a:lnTo>
                    <a:pt x="58801" y="3648125"/>
                  </a:lnTo>
                  <a:lnTo>
                    <a:pt x="57531" y="3648125"/>
                  </a:lnTo>
                  <a:lnTo>
                    <a:pt x="62191" y="3660825"/>
                  </a:lnTo>
                  <a:close/>
                </a:path>
                <a:path w="7071359" h="4385309">
                  <a:moveTo>
                    <a:pt x="62191" y="2886125"/>
                  </a:moveTo>
                  <a:lnTo>
                    <a:pt x="58801" y="2873425"/>
                  </a:lnTo>
                  <a:lnTo>
                    <a:pt x="57302" y="2877134"/>
                  </a:lnTo>
                  <a:lnTo>
                    <a:pt x="57531" y="2886125"/>
                  </a:lnTo>
                  <a:lnTo>
                    <a:pt x="62191" y="2886125"/>
                  </a:lnTo>
                  <a:close/>
                </a:path>
                <a:path w="7071359" h="4385309">
                  <a:moveTo>
                    <a:pt x="62217" y="2276525"/>
                  </a:moveTo>
                  <a:lnTo>
                    <a:pt x="61620" y="2263825"/>
                  </a:lnTo>
                  <a:lnTo>
                    <a:pt x="58115" y="2263825"/>
                  </a:lnTo>
                  <a:lnTo>
                    <a:pt x="59867" y="2276525"/>
                  </a:lnTo>
                  <a:lnTo>
                    <a:pt x="62217" y="2276525"/>
                  </a:lnTo>
                  <a:close/>
                </a:path>
                <a:path w="7071359" h="4385309">
                  <a:moveTo>
                    <a:pt x="62395" y="2721025"/>
                  </a:moveTo>
                  <a:lnTo>
                    <a:pt x="60159" y="2721025"/>
                  </a:lnTo>
                  <a:lnTo>
                    <a:pt x="61899" y="2725470"/>
                  </a:lnTo>
                  <a:lnTo>
                    <a:pt x="62395" y="2721025"/>
                  </a:lnTo>
                  <a:close/>
                </a:path>
                <a:path w="7071359" h="4385309">
                  <a:moveTo>
                    <a:pt x="62712" y="3419525"/>
                  </a:moveTo>
                  <a:lnTo>
                    <a:pt x="59080" y="3406825"/>
                  </a:lnTo>
                  <a:lnTo>
                    <a:pt x="53124" y="3406825"/>
                  </a:lnTo>
                  <a:lnTo>
                    <a:pt x="57023" y="3419525"/>
                  </a:lnTo>
                  <a:lnTo>
                    <a:pt x="62712" y="3419525"/>
                  </a:lnTo>
                  <a:close/>
                </a:path>
                <a:path w="7071359" h="4385309">
                  <a:moveTo>
                    <a:pt x="62712" y="2644825"/>
                  </a:moveTo>
                  <a:lnTo>
                    <a:pt x="59080" y="2632125"/>
                  </a:lnTo>
                  <a:lnTo>
                    <a:pt x="51917" y="2644825"/>
                  </a:lnTo>
                  <a:lnTo>
                    <a:pt x="62712" y="2644825"/>
                  </a:lnTo>
                  <a:close/>
                </a:path>
                <a:path w="7071359" h="4385309">
                  <a:moveTo>
                    <a:pt x="62712" y="2022525"/>
                  </a:moveTo>
                  <a:lnTo>
                    <a:pt x="60998" y="2022525"/>
                  </a:lnTo>
                  <a:lnTo>
                    <a:pt x="53619" y="2022525"/>
                  </a:lnTo>
                  <a:lnTo>
                    <a:pt x="53594" y="2035225"/>
                  </a:lnTo>
                  <a:lnTo>
                    <a:pt x="59105" y="2035225"/>
                  </a:lnTo>
                  <a:lnTo>
                    <a:pt x="62712" y="2022525"/>
                  </a:lnTo>
                  <a:close/>
                </a:path>
                <a:path w="7071359" h="4385309">
                  <a:moveTo>
                    <a:pt x="62877" y="4029125"/>
                  </a:moveTo>
                  <a:lnTo>
                    <a:pt x="62141" y="4016425"/>
                  </a:lnTo>
                  <a:lnTo>
                    <a:pt x="59347" y="4016425"/>
                  </a:lnTo>
                  <a:lnTo>
                    <a:pt x="58318" y="4029125"/>
                  </a:lnTo>
                  <a:lnTo>
                    <a:pt x="62877" y="4029125"/>
                  </a:lnTo>
                  <a:close/>
                </a:path>
                <a:path w="7071359" h="4385309">
                  <a:moveTo>
                    <a:pt x="62953" y="2975025"/>
                  </a:moveTo>
                  <a:lnTo>
                    <a:pt x="58204" y="2975025"/>
                  </a:lnTo>
                  <a:lnTo>
                    <a:pt x="60032" y="2987725"/>
                  </a:lnTo>
                  <a:lnTo>
                    <a:pt x="62953" y="2975025"/>
                  </a:lnTo>
                  <a:close/>
                </a:path>
                <a:path w="7071359" h="4385309">
                  <a:moveTo>
                    <a:pt x="63017" y="2949625"/>
                  </a:moveTo>
                  <a:lnTo>
                    <a:pt x="62407" y="2936925"/>
                  </a:lnTo>
                  <a:lnTo>
                    <a:pt x="58940" y="2949625"/>
                  </a:lnTo>
                  <a:lnTo>
                    <a:pt x="63017" y="2949625"/>
                  </a:lnTo>
                  <a:close/>
                </a:path>
                <a:path w="7071359" h="4385309">
                  <a:moveTo>
                    <a:pt x="63017" y="2428925"/>
                  </a:moveTo>
                  <a:lnTo>
                    <a:pt x="60134" y="2428925"/>
                  </a:lnTo>
                  <a:lnTo>
                    <a:pt x="60223" y="2434336"/>
                  </a:lnTo>
                  <a:lnTo>
                    <a:pt x="63017" y="2428925"/>
                  </a:lnTo>
                  <a:close/>
                </a:path>
                <a:path w="7071359" h="4385309">
                  <a:moveTo>
                    <a:pt x="63017" y="2174925"/>
                  </a:moveTo>
                  <a:lnTo>
                    <a:pt x="58940" y="2174925"/>
                  </a:lnTo>
                  <a:lnTo>
                    <a:pt x="61595" y="2187625"/>
                  </a:lnTo>
                  <a:lnTo>
                    <a:pt x="63017" y="2174925"/>
                  </a:lnTo>
                  <a:close/>
                </a:path>
                <a:path w="7071359" h="4385309">
                  <a:moveTo>
                    <a:pt x="63080" y="4168825"/>
                  </a:moveTo>
                  <a:lnTo>
                    <a:pt x="59169" y="4168825"/>
                  </a:lnTo>
                  <a:lnTo>
                    <a:pt x="60718" y="4181525"/>
                  </a:lnTo>
                  <a:lnTo>
                    <a:pt x="62953" y="4181525"/>
                  </a:lnTo>
                  <a:lnTo>
                    <a:pt x="63080" y="4168825"/>
                  </a:lnTo>
                  <a:close/>
                </a:path>
                <a:path w="7071359" h="4385309">
                  <a:moveTo>
                    <a:pt x="63093" y="3597325"/>
                  </a:moveTo>
                  <a:lnTo>
                    <a:pt x="59753" y="3597325"/>
                  </a:lnTo>
                  <a:lnTo>
                    <a:pt x="62369" y="3610025"/>
                  </a:lnTo>
                  <a:lnTo>
                    <a:pt x="63093" y="3597325"/>
                  </a:lnTo>
                  <a:close/>
                </a:path>
                <a:path w="7071359" h="4385309">
                  <a:moveTo>
                    <a:pt x="63093" y="2073325"/>
                  </a:moveTo>
                  <a:lnTo>
                    <a:pt x="62153" y="2060625"/>
                  </a:lnTo>
                  <a:lnTo>
                    <a:pt x="59753" y="2073325"/>
                  </a:lnTo>
                  <a:lnTo>
                    <a:pt x="63093" y="2073325"/>
                  </a:lnTo>
                  <a:close/>
                </a:path>
                <a:path w="7071359" h="4385309">
                  <a:moveTo>
                    <a:pt x="63360" y="4359326"/>
                  </a:moveTo>
                  <a:lnTo>
                    <a:pt x="63258" y="4359021"/>
                  </a:lnTo>
                  <a:lnTo>
                    <a:pt x="63195" y="4359326"/>
                  </a:lnTo>
                  <a:lnTo>
                    <a:pt x="63360" y="4359326"/>
                  </a:lnTo>
                  <a:close/>
                </a:path>
                <a:path w="7071359" h="4385309">
                  <a:moveTo>
                    <a:pt x="63601" y="3317925"/>
                  </a:moveTo>
                  <a:lnTo>
                    <a:pt x="62941" y="3315906"/>
                  </a:lnTo>
                  <a:lnTo>
                    <a:pt x="63373" y="3317925"/>
                  </a:lnTo>
                  <a:lnTo>
                    <a:pt x="63601" y="3317925"/>
                  </a:lnTo>
                  <a:close/>
                </a:path>
                <a:path w="7071359" h="4385309">
                  <a:moveTo>
                    <a:pt x="63804" y="3470325"/>
                  </a:moveTo>
                  <a:lnTo>
                    <a:pt x="60274" y="3457625"/>
                  </a:lnTo>
                  <a:lnTo>
                    <a:pt x="56146" y="3457625"/>
                  </a:lnTo>
                  <a:lnTo>
                    <a:pt x="56781" y="3470325"/>
                  </a:lnTo>
                  <a:lnTo>
                    <a:pt x="52819" y="3470325"/>
                  </a:lnTo>
                  <a:lnTo>
                    <a:pt x="60083" y="3483025"/>
                  </a:lnTo>
                  <a:lnTo>
                    <a:pt x="60667" y="3470325"/>
                  </a:lnTo>
                  <a:lnTo>
                    <a:pt x="63804" y="3470325"/>
                  </a:lnTo>
                  <a:close/>
                </a:path>
                <a:path w="7071359" h="4385309">
                  <a:moveTo>
                    <a:pt x="63995" y="1984425"/>
                  </a:moveTo>
                  <a:lnTo>
                    <a:pt x="62801" y="1971725"/>
                  </a:lnTo>
                  <a:lnTo>
                    <a:pt x="58902" y="1959025"/>
                  </a:lnTo>
                  <a:lnTo>
                    <a:pt x="57645" y="1959025"/>
                  </a:lnTo>
                  <a:lnTo>
                    <a:pt x="61861" y="1971725"/>
                  </a:lnTo>
                  <a:lnTo>
                    <a:pt x="54444" y="1984425"/>
                  </a:lnTo>
                  <a:lnTo>
                    <a:pt x="63995" y="1984425"/>
                  </a:lnTo>
                  <a:close/>
                </a:path>
                <a:path w="7071359" h="4385309">
                  <a:moveTo>
                    <a:pt x="64058" y="3178225"/>
                  </a:moveTo>
                  <a:lnTo>
                    <a:pt x="61074" y="3178225"/>
                  </a:lnTo>
                  <a:lnTo>
                    <a:pt x="63119" y="3190925"/>
                  </a:lnTo>
                  <a:lnTo>
                    <a:pt x="64058" y="3178225"/>
                  </a:lnTo>
                  <a:close/>
                </a:path>
                <a:path w="7071359" h="4385309">
                  <a:moveTo>
                    <a:pt x="64071" y="1946325"/>
                  </a:moveTo>
                  <a:lnTo>
                    <a:pt x="60325" y="1946325"/>
                  </a:lnTo>
                  <a:lnTo>
                    <a:pt x="58978" y="1959025"/>
                  </a:lnTo>
                  <a:lnTo>
                    <a:pt x="61925" y="1959025"/>
                  </a:lnTo>
                  <a:lnTo>
                    <a:pt x="64071" y="1946325"/>
                  </a:lnTo>
                  <a:close/>
                </a:path>
                <a:path w="7071359" h="4385309">
                  <a:moveTo>
                    <a:pt x="64643" y="2492425"/>
                  </a:moveTo>
                  <a:lnTo>
                    <a:pt x="61290" y="2479725"/>
                  </a:lnTo>
                  <a:lnTo>
                    <a:pt x="58407" y="2492425"/>
                  </a:lnTo>
                  <a:lnTo>
                    <a:pt x="61201" y="2492425"/>
                  </a:lnTo>
                  <a:lnTo>
                    <a:pt x="61125" y="2505125"/>
                  </a:lnTo>
                  <a:lnTo>
                    <a:pt x="62674" y="2492425"/>
                  </a:lnTo>
                  <a:lnTo>
                    <a:pt x="64643" y="2492425"/>
                  </a:lnTo>
                  <a:close/>
                </a:path>
                <a:path w="7071359" h="4385309">
                  <a:moveTo>
                    <a:pt x="64655" y="4118025"/>
                  </a:moveTo>
                  <a:lnTo>
                    <a:pt x="61696" y="4105325"/>
                  </a:lnTo>
                  <a:lnTo>
                    <a:pt x="56629" y="4105325"/>
                  </a:lnTo>
                  <a:lnTo>
                    <a:pt x="64655" y="4118025"/>
                  </a:lnTo>
                  <a:close/>
                </a:path>
                <a:path w="7071359" h="4385309">
                  <a:moveTo>
                    <a:pt x="64770" y="4283126"/>
                  </a:moveTo>
                  <a:lnTo>
                    <a:pt x="60490" y="4283126"/>
                  </a:lnTo>
                  <a:lnTo>
                    <a:pt x="62001" y="4295826"/>
                  </a:lnTo>
                  <a:lnTo>
                    <a:pt x="64350" y="4295826"/>
                  </a:lnTo>
                  <a:lnTo>
                    <a:pt x="64770" y="4283126"/>
                  </a:lnTo>
                  <a:close/>
                </a:path>
                <a:path w="7071359" h="4385309">
                  <a:moveTo>
                    <a:pt x="65189" y="1971725"/>
                  </a:moveTo>
                  <a:lnTo>
                    <a:pt x="63868" y="1959025"/>
                  </a:lnTo>
                  <a:lnTo>
                    <a:pt x="63703" y="1971725"/>
                  </a:lnTo>
                  <a:lnTo>
                    <a:pt x="65189" y="1971725"/>
                  </a:lnTo>
                  <a:close/>
                </a:path>
                <a:path w="7071359" h="4385309">
                  <a:moveTo>
                    <a:pt x="65227" y="4321226"/>
                  </a:moveTo>
                  <a:lnTo>
                    <a:pt x="63652" y="4308272"/>
                  </a:lnTo>
                  <a:lnTo>
                    <a:pt x="62687" y="4302620"/>
                  </a:lnTo>
                  <a:lnTo>
                    <a:pt x="62687" y="4308526"/>
                  </a:lnTo>
                  <a:lnTo>
                    <a:pt x="56235" y="4321226"/>
                  </a:lnTo>
                  <a:lnTo>
                    <a:pt x="54279" y="4321226"/>
                  </a:lnTo>
                  <a:lnTo>
                    <a:pt x="59436" y="4333926"/>
                  </a:lnTo>
                  <a:lnTo>
                    <a:pt x="53149" y="4333926"/>
                  </a:lnTo>
                  <a:lnTo>
                    <a:pt x="53136" y="4346626"/>
                  </a:lnTo>
                  <a:lnTo>
                    <a:pt x="51523" y="4346626"/>
                  </a:lnTo>
                  <a:lnTo>
                    <a:pt x="48666" y="4333926"/>
                  </a:lnTo>
                  <a:lnTo>
                    <a:pt x="49822" y="4321226"/>
                  </a:lnTo>
                  <a:lnTo>
                    <a:pt x="53352" y="4321226"/>
                  </a:lnTo>
                  <a:lnTo>
                    <a:pt x="53276" y="4308526"/>
                  </a:lnTo>
                  <a:lnTo>
                    <a:pt x="62687" y="4308526"/>
                  </a:lnTo>
                  <a:lnTo>
                    <a:pt x="62687" y="4302620"/>
                  </a:lnTo>
                  <a:lnTo>
                    <a:pt x="61531" y="4295826"/>
                  </a:lnTo>
                  <a:lnTo>
                    <a:pt x="58381" y="4295826"/>
                  </a:lnTo>
                  <a:lnTo>
                    <a:pt x="57607" y="4295826"/>
                  </a:lnTo>
                  <a:lnTo>
                    <a:pt x="53289" y="4287812"/>
                  </a:lnTo>
                  <a:lnTo>
                    <a:pt x="50749" y="4283837"/>
                  </a:lnTo>
                  <a:lnTo>
                    <a:pt x="50685" y="4291457"/>
                  </a:lnTo>
                  <a:lnTo>
                    <a:pt x="50292" y="4289476"/>
                  </a:lnTo>
                  <a:lnTo>
                    <a:pt x="49822" y="4295826"/>
                  </a:lnTo>
                  <a:lnTo>
                    <a:pt x="46215" y="4295826"/>
                  </a:lnTo>
                  <a:lnTo>
                    <a:pt x="46215" y="4321226"/>
                  </a:lnTo>
                  <a:lnTo>
                    <a:pt x="43865" y="4333926"/>
                  </a:lnTo>
                  <a:lnTo>
                    <a:pt x="43180" y="4321226"/>
                  </a:lnTo>
                  <a:lnTo>
                    <a:pt x="46215" y="4321226"/>
                  </a:lnTo>
                  <a:lnTo>
                    <a:pt x="46215" y="4295826"/>
                  </a:lnTo>
                  <a:lnTo>
                    <a:pt x="40741" y="4295826"/>
                  </a:lnTo>
                  <a:lnTo>
                    <a:pt x="40741" y="4321226"/>
                  </a:lnTo>
                  <a:lnTo>
                    <a:pt x="37833" y="4321226"/>
                  </a:lnTo>
                  <a:lnTo>
                    <a:pt x="38798" y="4308526"/>
                  </a:lnTo>
                  <a:lnTo>
                    <a:pt x="40741" y="4321226"/>
                  </a:lnTo>
                  <a:lnTo>
                    <a:pt x="40741" y="4295826"/>
                  </a:lnTo>
                  <a:lnTo>
                    <a:pt x="40259" y="4295826"/>
                  </a:lnTo>
                  <a:lnTo>
                    <a:pt x="49161" y="4283875"/>
                  </a:lnTo>
                  <a:lnTo>
                    <a:pt x="49009" y="4283126"/>
                  </a:lnTo>
                  <a:lnTo>
                    <a:pt x="49733" y="4283126"/>
                  </a:lnTo>
                  <a:lnTo>
                    <a:pt x="55219" y="4270426"/>
                  </a:lnTo>
                  <a:lnTo>
                    <a:pt x="51308" y="4249674"/>
                  </a:lnTo>
                  <a:lnTo>
                    <a:pt x="49136" y="4245026"/>
                  </a:lnTo>
                  <a:lnTo>
                    <a:pt x="48120" y="4232326"/>
                  </a:lnTo>
                  <a:lnTo>
                    <a:pt x="55905" y="4219626"/>
                  </a:lnTo>
                  <a:lnTo>
                    <a:pt x="56705" y="4219626"/>
                  </a:lnTo>
                  <a:lnTo>
                    <a:pt x="49618" y="4206925"/>
                  </a:lnTo>
                  <a:lnTo>
                    <a:pt x="49415" y="4206113"/>
                  </a:lnTo>
                  <a:lnTo>
                    <a:pt x="49415" y="4219626"/>
                  </a:lnTo>
                  <a:lnTo>
                    <a:pt x="47028" y="4219626"/>
                  </a:lnTo>
                  <a:lnTo>
                    <a:pt x="45821" y="4206925"/>
                  </a:lnTo>
                  <a:lnTo>
                    <a:pt x="49415" y="4219626"/>
                  </a:lnTo>
                  <a:lnTo>
                    <a:pt x="49415" y="4206113"/>
                  </a:lnTo>
                  <a:lnTo>
                    <a:pt x="46456" y="4194225"/>
                  </a:lnTo>
                  <a:lnTo>
                    <a:pt x="62915" y="4194225"/>
                  </a:lnTo>
                  <a:lnTo>
                    <a:pt x="59918" y="4181525"/>
                  </a:lnTo>
                  <a:lnTo>
                    <a:pt x="54559" y="4181525"/>
                  </a:lnTo>
                  <a:lnTo>
                    <a:pt x="48907" y="4181525"/>
                  </a:lnTo>
                  <a:lnTo>
                    <a:pt x="51752" y="4168825"/>
                  </a:lnTo>
                  <a:lnTo>
                    <a:pt x="55245" y="4158970"/>
                  </a:lnTo>
                  <a:lnTo>
                    <a:pt x="54229" y="4156125"/>
                  </a:lnTo>
                  <a:lnTo>
                    <a:pt x="50431" y="4156125"/>
                  </a:lnTo>
                  <a:lnTo>
                    <a:pt x="54457" y="4143425"/>
                  </a:lnTo>
                  <a:lnTo>
                    <a:pt x="48895" y="4143425"/>
                  </a:lnTo>
                  <a:lnTo>
                    <a:pt x="46863" y="4130725"/>
                  </a:lnTo>
                  <a:lnTo>
                    <a:pt x="49707" y="4130725"/>
                  </a:lnTo>
                  <a:lnTo>
                    <a:pt x="48933" y="4118025"/>
                  </a:lnTo>
                  <a:lnTo>
                    <a:pt x="52082" y="4118025"/>
                  </a:lnTo>
                  <a:lnTo>
                    <a:pt x="49707" y="4130725"/>
                  </a:lnTo>
                  <a:lnTo>
                    <a:pt x="56299" y="4130725"/>
                  </a:lnTo>
                  <a:lnTo>
                    <a:pt x="59880" y="4118025"/>
                  </a:lnTo>
                  <a:lnTo>
                    <a:pt x="56845" y="4118025"/>
                  </a:lnTo>
                  <a:lnTo>
                    <a:pt x="52019" y="4105325"/>
                  </a:lnTo>
                  <a:lnTo>
                    <a:pt x="44475" y="4105325"/>
                  </a:lnTo>
                  <a:lnTo>
                    <a:pt x="43294" y="4102468"/>
                  </a:lnTo>
                  <a:lnTo>
                    <a:pt x="43294" y="4245026"/>
                  </a:lnTo>
                  <a:lnTo>
                    <a:pt x="41935" y="4245026"/>
                  </a:lnTo>
                  <a:lnTo>
                    <a:pt x="41122" y="4232326"/>
                  </a:lnTo>
                  <a:lnTo>
                    <a:pt x="43053" y="4232326"/>
                  </a:lnTo>
                  <a:lnTo>
                    <a:pt x="43294" y="4245026"/>
                  </a:lnTo>
                  <a:lnTo>
                    <a:pt x="43294" y="4102468"/>
                  </a:lnTo>
                  <a:lnTo>
                    <a:pt x="42506" y="4100563"/>
                  </a:lnTo>
                  <a:lnTo>
                    <a:pt x="42506" y="4156125"/>
                  </a:lnTo>
                  <a:lnTo>
                    <a:pt x="39649" y="4156125"/>
                  </a:lnTo>
                  <a:lnTo>
                    <a:pt x="39700" y="4143425"/>
                  </a:lnTo>
                  <a:lnTo>
                    <a:pt x="42506" y="4156125"/>
                  </a:lnTo>
                  <a:lnTo>
                    <a:pt x="42506" y="4100563"/>
                  </a:lnTo>
                  <a:lnTo>
                    <a:pt x="39230" y="4092625"/>
                  </a:lnTo>
                  <a:lnTo>
                    <a:pt x="43256" y="4081881"/>
                  </a:lnTo>
                  <a:lnTo>
                    <a:pt x="43002" y="4079925"/>
                  </a:lnTo>
                  <a:lnTo>
                    <a:pt x="43510" y="4081208"/>
                  </a:lnTo>
                  <a:lnTo>
                    <a:pt x="43992" y="4079925"/>
                  </a:lnTo>
                  <a:lnTo>
                    <a:pt x="60375" y="4079925"/>
                  </a:lnTo>
                  <a:lnTo>
                    <a:pt x="57124" y="4067225"/>
                  </a:lnTo>
                  <a:lnTo>
                    <a:pt x="63144" y="4054525"/>
                  </a:lnTo>
                  <a:lnTo>
                    <a:pt x="62445" y="4054525"/>
                  </a:lnTo>
                  <a:lnTo>
                    <a:pt x="63817" y="4041825"/>
                  </a:lnTo>
                  <a:lnTo>
                    <a:pt x="59588" y="4041825"/>
                  </a:lnTo>
                  <a:lnTo>
                    <a:pt x="59639" y="4054525"/>
                  </a:lnTo>
                  <a:lnTo>
                    <a:pt x="51904" y="4054525"/>
                  </a:lnTo>
                  <a:lnTo>
                    <a:pt x="47917" y="4041825"/>
                  </a:lnTo>
                  <a:lnTo>
                    <a:pt x="48196" y="4029125"/>
                  </a:lnTo>
                  <a:lnTo>
                    <a:pt x="43421" y="4029125"/>
                  </a:lnTo>
                  <a:lnTo>
                    <a:pt x="43421" y="4067225"/>
                  </a:lnTo>
                  <a:lnTo>
                    <a:pt x="40093" y="4067225"/>
                  </a:lnTo>
                  <a:lnTo>
                    <a:pt x="38950" y="4059453"/>
                  </a:lnTo>
                  <a:lnTo>
                    <a:pt x="38950" y="4206925"/>
                  </a:lnTo>
                  <a:lnTo>
                    <a:pt x="38252" y="4219626"/>
                  </a:lnTo>
                  <a:lnTo>
                    <a:pt x="32512" y="4206925"/>
                  </a:lnTo>
                  <a:lnTo>
                    <a:pt x="36436" y="4194225"/>
                  </a:lnTo>
                  <a:lnTo>
                    <a:pt x="38950" y="4206925"/>
                  </a:lnTo>
                  <a:lnTo>
                    <a:pt x="38950" y="4059453"/>
                  </a:lnTo>
                  <a:lnTo>
                    <a:pt x="38227" y="4054525"/>
                  </a:lnTo>
                  <a:lnTo>
                    <a:pt x="38836" y="4054525"/>
                  </a:lnTo>
                  <a:lnTo>
                    <a:pt x="43421" y="4067225"/>
                  </a:lnTo>
                  <a:lnTo>
                    <a:pt x="43421" y="4029125"/>
                  </a:lnTo>
                  <a:lnTo>
                    <a:pt x="42265" y="4029125"/>
                  </a:lnTo>
                  <a:lnTo>
                    <a:pt x="44234" y="4016425"/>
                  </a:lnTo>
                  <a:lnTo>
                    <a:pt x="47625" y="4016425"/>
                  </a:lnTo>
                  <a:lnTo>
                    <a:pt x="46951" y="4003725"/>
                  </a:lnTo>
                  <a:lnTo>
                    <a:pt x="55194" y="4003725"/>
                  </a:lnTo>
                  <a:lnTo>
                    <a:pt x="53949" y="3991025"/>
                  </a:lnTo>
                  <a:lnTo>
                    <a:pt x="64465" y="3991025"/>
                  </a:lnTo>
                  <a:lnTo>
                    <a:pt x="63665" y="3978325"/>
                  </a:lnTo>
                  <a:lnTo>
                    <a:pt x="60604" y="3978325"/>
                  </a:lnTo>
                  <a:lnTo>
                    <a:pt x="53606" y="3991025"/>
                  </a:lnTo>
                  <a:lnTo>
                    <a:pt x="48920" y="3978325"/>
                  </a:lnTo>
                  <a:lnTo>
                    <a:pt x="49657" y="3952925"/>
                  </a:lnTo>
                  <a:lnTo>
                    <a:pt x="58940" y="3965625"/>
                  </a:lnTo>
                  <a:lnTo>
                    <a:pt x="63271" y="3952925"/>
                  </a:lnTo>
                  <a:lnTo>
                    <a:pt x="57708" y="3952925"/>
                  </a:lnTo>
                  <a:lnTo>
                    <a:pt x="60807" y="3940225"/>
                  </a:lnTo>
                  <a:lnTo>
                    <a:pt x="48780" y="3940225"/>
                  </a:lnTo>
                  <a:lnTo>
                    <a:pt x="52641" y="3927525"/>
                  </a:lnTo>
                  <a:lnTo>
                    <a:pt x="52222" y="3914825"/>
                  </a:lnTo>
                  <a:lnTo>
                    <a:pt x="56921" y="3914825"/>
                  </a:lnTo>
                  <a:lnTo>
                    <a:pt x="46697" y="3902125"/>
                  </a:lnTo>
                  <a:lnTo>
                    <a:pt x="54546" y="3902125"/>
                  </a:lnTo>
                  <a:lnTo>
                    <a:pt x="63969" y="3889425"/>
                  </a:lnTo>
                  <a:lnTo>
                    <a:pt x="57683" y="3889425"/>
                  </a:lnTo>
                  <a:lnTo>
                    <a:pt x="59766" y="3876725"/>
                  </a:lnTo>
                  <a:lnTo>
                    <a:pt x="55981" y="3864025"/>
                  </a:lnTo>
                  <a:lnTo>
                    <a:pt x="47269" y="3851325"/>
                  </a:lnTo>
                  <a:lnTo>
                    <a:pt x="60007" y="3851325"/>
                  </a:lnTo>
                  <a:lnTo>
                    <a:pt x="55333" y="3838625"/>
                  </a:lnTo>
                  <a:lnTo>
                    <a:pt x="47828" y="3838625"/>
                  </a:lnTo>
                  <a:lnTo>
                    <a:pt x="50507" y="3825925"/>
                  </a:lnTo>
                  <a:lnTo>
                    <a:pt x="55054" y="3825925"/>
                  </a:lnTo>
                  <a:lnTo>
                    <a:pt x="58801" y="3813225"/>
                  </a:lnTo>
                  <a:lnTo>
                    <a:pt x="49326" y="3813225"/>
                  </a:lnTo>
                  <a:lnTo>
                    <a:pt x="47764" y="3800525"/>
                  </a:lnTo>
                  <a:lnTo>
                    <a:pt x="49098" y="3787825"/>
                  </a:lnTo>
                  <a:lnTo>
                    <a:pt x="50431" y="3775125"/>
                  </a:lnTo>
                  <a:lnTo>
                    <a:pt x="51854" y="3777843"/>
                  </a:lnTo>
                  <a:lnTo>
                    <a:pt x="51346" y="3775125"/>
                  </a:lnTo>
                  <a:lnTo>
                    <a:pt x="53492" y="3775125"/>
                  </a:lnTo>
                  <a:lnTo>
                    <a:pt x="60286" y="3787825"/>
                  </a:lnTo>
                  <a:lnTo>
                    <a:pt x="61417" y="3787825"/>
                  </a:lnTo>
                  <a:lnTo>
                    <a:pt x="63868" y="3775125"/>
                  </a:lnTo>
                  <a:lnTo>
                    <a:pt x="62915" y="3762425"/>
                  </a:lnTo>
                  <a:lnTo>
                    <a:pt x="54876" y="3762425"/>
                  </a:lnTo>
                  <a:lnTo>
                    <a:pt x="54444" y="3749725"/>
                  </a:lnTo>
                  <a:lnTo>
                    <a:pt x="58204" y="3749725"/>
                  </a:lnTo>
                  <a:lnTo>
                    <a:pt x="56718" y="3737025"/>
                  </a:lnTo>
                  <a:lnTo>
                    <a:pt x="54851" y="3724325"/>
                  </a:lnTo>
                  <a:lnTo>
                    <a:pt x="52692" y="3724325"/>
                  </a:lnTo>
                  <a:lnTo>
                    <a:pt x="52247" y="3716921"/>
                  </a:lnTo>
                  <a:lnTo>
                    <a:pt x="52247" y="3762425"/>
                  </a:lnTo>
                  <a:lnTo>
                    <a:pt x="48844" y="3762425"/>
                  </a:lnTo>
                  <a:lnTo>
                    <a:pt x="50939" y="3751542"/>
                  </a:lnTo>
                  <a:lnTo>
                    <a:pt x="50723" y="3749725"/>
                  </a:lnTo>
                  <a:lnTo>
                    <a:pt x="51282" y="3749725"/>
                  </a:lnTo>
                  <a:lnTo>
                    <a:pt x="50939" y="3751542"/>
                  </a:lnTo>
                  <a:lnTo>
                    <a:pt x="52247" y="3762425"/>
                  </a:lnTo>
                  <a:lnTo>
                    <a:pt x="52247" y="3716921"/>
                  </a:lnTo>
                  <a:lnTo>
                    <a:pt x="51930" y="3711625"/>
                  </a:lnTo>
                  <a:lnTo>
                    <a:pt x="53276" y="3711625"/>
                  </a:lnTo>
                  <a:lnTo>
                    <a:pt x="51612" y="3707053"/>
                  </a:lnTo>
                  <a:lnTo>
                    <a:pt x="51612" y="3711625"/>
                  </a:lnTo>
                  <a:lnTo>
                    <a:pt x="44221" y="3711625"/>
                  </a:lnTo>
                  <a:lnTo>
                    <a:pt x="44246" y="3698925"/>
                  </a:lnTo>
                  <a:lnTo>
                    <a:pt x="51612" y="3711625"/>
                  </a:lnTo>
                  <a:lnTo>
                    <a:pt x="51612" y="3707053"/>
                  </a:lnTo>
                  <a:lnTo>
                    <a:pt x="48666" y="3698925"/>
                  </a:lnTo>
                  <a:lnTo>
                    <a:pt x="54457" y="3698925"/>
                  </a:lnTo>
                  <a:lnTo>
                    <a:pt x="55905" y="3711625"/>
                  </a:lnTo>
                  <a:lnTo>
                    <a:pt x="55765" y="3698925"/>
                  </a:lnTo>
                  <a:lnTo>
                    <a:pt x="61366" y="3698925"/>
                  </a:lnTo>
                  <a:lnTo>
                    <a:pt x="61747" y="3686225"/>
                  </a:lnTo>
                  <a:lnTo>
                    <a:pt x="59016" y="3673525"/>
                  </a:lnTo>
                  <a:lnTo>
                    <a:pt x="57734" y="3669944"/>
                  </a:lnTo>
                  <a:lnTo>
                    <a:pt x="57734" y="3673525"/>
                  </a:lnTo>
                  <a:lnTo>
                    <a:pt x="49415" y="3686225"/>
                  </a:lnTo>
                  <a:lnTo>
                    <a:pt x="46507" y="3673525"/>
                  </a:lnTo>
                  <a:lnTo>
                    <a:pt x="57734" y="3673525"/>
                  </a:lnTo>
                  <a:lnTo>
                    <a:pt x="57734" y="3669944"/>
                  </a:lnTo>
                  <a:lnTo>
                    <a:pt x="54483" y="3660825"/>
                  </a:lnTo>
                  <a:lnTo>
                    <a:pt x="55778" y="3660825"/>
                  </a:lnTo>
                  <a:lnTo>
                    <a:pt x="56057" y="3648125"/>
                  </a:lnTo>
                  <a:lnTo>
                    <a:pt x="54305" y="3660825"/>
                  </a:lnTo>
                  <a:lnTo>
                    <a:pt x="50901" y="3660825"/>
                  </a:lnTo>
                  <a:lnTo>
                    <a:pt x="53682" y="3648125"/>
                  </a:lnTo>
                  <a:lnTo>
                    <a:pt x="56057" y="3648125"/>
                  </a:lnTo>
                  <a:lnTo>
                    <a:pt x="57213" y="3648125"/>
                  </a:lnTo>
                  <a:lnTo>
                    <a:pt x="58534" y="3635425"/>
                  </a:lnTo>
                  <a:lnTo>
                    <a:pt x="49517" y="3635425"/>
                  </a:lnTo>
                  <a:lnTo>
                    <a:pt x="46926" y="3622725"/>
                  </a:lnTo>
                  <a:lnTo>
                    <a:pt x="49403" y="3610025"/>
                  </a:lnTo>
                  <a:lnTo>
                    <a:pt x="55295" y="3610025"/>
                  </a:lnTo>
                  <a:lnTo>
                    <a:pt x="51130" y="3597325"/>
                  </a:lnTo>
                  <a:lnTo>
                    <a:pt x="56705" y="3584625"/>
                  </a:lnTo>
                  <a:lnTo>
                    <a:pt x="61036" y="3571925"/>
                  </a:lnTo>
                  <a:lnTo>
                    <a:pt x="57302" y="3571925"/>
                  </a:lnTo>
                  <a:lnTo>
                    <a:pt x="55499" y="3584625"/>
                  </a:lnTo>
                  <a:lnTo>
                    <a:pt x="53594" y="3571925"/>
                  </a:lnTo>
                  <a:lnTo>
                    <a:pt x="49149" y="3571925"/>
                  </a:lnTo>
                  <a:lnTo>
                    <a:pt x="47891" y="3559225"/>
                  </a:lnTo>
                  <a:lnTo>
                    <a:pt x="43294" y="3559225"/>
                  </a:lnTo>
                  <a:lnTo>
                    <a:pt x="43294" y="3825925"/>
                  </a:lnTo>
                  <a:lnTo>
                    <a:pt x="41084" y="3832161"/>
                  </a:lnTo>
                  <a:lnTo>
                    <a:pt x="41084" y="4016425"/>
                  </a:lnTo>
                  <a:lnTo>
                    <a:pt x="38049" y="4016425"/>
                  </a:lnTo>
                  <a:lnTo>
                    <a:pt x="34988" y="4003725"/>
                  </a:lnTo>
                  <a:lnTo>
                    <a:pt x="41071" y="4003725"/>
                  </a:lnTo>
                  <a:lnTo>
                    <a:pt x="41084" y="4016425"/>
                  </a:lnTo>
                  <a:lnTo>
                    <a:pt x="41084" y="3832161"/>
                  </a:lnTo>
                  <a:lnTo>
                    <a:pt x="38785" y="3838625"/>
                  </a:lnTo>
                  <a:lnTo>
                    <a:pt x="34582" y="3838625"/>
                  </a:lnTo>
                  <a:lnTo>
                    <a:pt x="35877" y="3825925"/>
                  </a:lnTo>
                  <a:lnTo>
                    <a:pt x="43294" y="3825925"/>
                  </a:lnTo>
                  <a:lnTo>
                    <a:pt x="43294" y="3559225"/>
                  </a:lnTo>
                  <a:lnTo>
                    <a:pt x="31915" y="3559225"/>
                  </a:lnTo>
                  <a:lnTo>
                    <a:pt x="31915" y="3889425"/>
                  </a:lnTo>
                  <a:lnTo>
                    <a:pt x="30276" y="3902125"/>
                  </a:lnTo>
                  <a:lnTo>
                    <a:pt x="29806" y="3902125"/>
                  </a:lnTo>
                  <a:lnTo>
                    <a:pt x="29806" y="4105325"/>
                  </a:lnTo>
                  <a:lnTo>
                    <a:pt x="27838" y="4105325"/>
                  </a:lnTo>
                  <a:lnTo>
                    <a:pt x="29679" y="4092625"/>
                  </a:lnTo>
                  <a:lnTo>
                    <a:pt x="29806" y="4105325"/>
                  </a:lnTo>
                  <a:lnTo>
                    <a:pt x="29806" y="3902125"/>
                  </a:lnTo>
                  <a:lnTo>
                    <a:pt x="18681" y="3902125"/>
                  </a:lnTo>
                  <a:lnTo>
                    <a:pt x="18681" y="3952925"/>
                  </a:lnTo>
                  <a:lnTo>
                    <a:pt x="16268" y="3952925"/>
                  </a:lnTo>
                  <a:lnTo>
                    <a:pt x="15265" y="3940225"/>
                  </a:lnTo>
                  <a:lnTo>
                    <a:pt x="17145" y="3940225"/>
                  </a:lnTo>
                  <a:lnTo>
                    <a:pt x="18681" y="3952925"/>
                  </a:lnTo>
                  <a:lnTo>
                    <a:pt x="18681" y="3902125"/>
                  </a:lnTo>
                  <a:lnTo>
                    <a:pt x="16979" y="3902125"/>
                  </a:lnTo>
                  <a:lnTo>
                    <a:pt x="23317" y="3889425"/>
                  </a:lnTo>
                  <a:lnTo>
                    <a:pt x="31915" y="3889425"/>
                  </a:lnTo>
                  <a:lnTo>
                    <a:pt x="31915" y="3559225"/>
                  </a:lnTo>
                  <a:lnTo>
                    <a:pt x="30861" y="3559225"/>
                  </a:lnTo>
                  <a:lnTo>
                    <a:pt x="30861" y="3648125"/>
                  </a:lnTo>
                  <a:lnTo>
                    <a:pt x="28143" y="3660825"/>
                  </a:lnTo>
                  <a:lnTo>
                    <a:pt x="16662" y="3660825"/>
                  </a:lnTo>
                  <a:lnTo>
                    <a:pt x="17653" y="3648125"/>
                  </a:lnTo>
                  <a:lnTo>
                    <a:pt x="30861" y="3648125"/>
                  </a:lnTo>
                  <a:lnTo>
                    <a:pt x="30861" y="3559225"/>
                  </a:lnTo>
                  <a:lnTo>
                    <a:pt x="17399" y="3559225"/>
                  </a:lnTo>
                  <a:lnTo>
                    <a:pt x="9004" y="3559225"/>
                  </a:lnTo>
                  <a:lnTo>
                    <a:pt x="12319" y="3571925"/>
                  </a:lnTo>
                  <a:lnTo>
                    <a:pt x="10502" y="3571925"/>
                  </a:lnTo>
                  <a:lnTo>
                    <a:pt x="13296" y="3584625"/>
                  </a:lnTo>
                  <a:lnTo>
                    <a:pt x="11849" y="3584625"/>
                  </a:lnTo>
                  <a:lnTo>
                    <a:pt x="23228" y="3597325"/>
                  </a:lnTo>
                  <a:lnTo>
                    <a:pt x="9893" y="3597325"/>
                  </a:lnTo>
                  <a:lnTo>
                    <a:pt x="12458" y="3610025"/>
                  </a:lnTo>
                  <a:lnTo>
                    <a:pt x="8966" y="3622725"/>
                  </a:lnTo>
                  <a:lnTo>
                    <a:pt x="9639" y="3622725"/>
                  </a:lnTo>
                  <a:lnTo>
                    <a:pt x="12204" y="3635425"/>
                  </a:lnTo>
                  <a:lnTo>
                    <a:pt x="13335" y="3635425"/>
                  </a:lnTo>
                  <a:lnTo>
                    <a:pt x="12801" y="3648125"/>
                  </a:lnTo>
                  <a:lnTo>
                    <a:pt x="12687" y="3660825"/>
                  </a:lnTo>
                  <a:lnTo>
                    <a:pt x="12814" y="3673525"/>
                  </a:lnTo>
                  <a:lnTo>
                    <a:pt x="11176" y="3673525"/>
                  </a:lnTo>
                  <a:lnTo>
                    <a:pt x="9169" y="3686225"/>
                  </a:lnTo>
                  <a:lnTo>
                    <a:pt x="11480" y="3698925"/>
                  </a:lnTo>
                  <a:lnTo>
                    <a:pt x="10541" y="3698925"/>
                  </a:lnTo>
                  <a:lnTo>
                    <a:pt x="9753" y="3711625"/>
                  </a:lnTo>
                  <a:lnTo>
                    <a:pt x="12458" y="3711625"/>
                  </a:lnTo>
                  <a:lnTo>
                    <a:pt x="20408" y="3698925"/>
                  </a:lnTo>
                  <a:lnTo>
                    <a:pt x="21653" y="3698925"/>
                  </a:lnTo>
                  <a:lnTo>
                    <a:pt x="19177" y="3711625"/>
                  </a:lnTo>
                  <a:lnTo>
                    <a:pt x="15976" y="3724325"/>
                  </a:lnTo>
                  <a:lnTo>
                    <a:pt x="15621" y="3724325"/>
                  </a:lnTo>
                  <a:lnTo>
                    <a:pt x="22783" y="3737025"/>
                  </a:lnTo>
                  <a:lnTo>
                    <a:pt x="13792" y="3724325"/>
                  </a:lnTo>
                  <a:lnTo>
                    <a:pt x="11150" y="3724325"/>
                  </a:lnTo>
                  <a:lnTo>
                    <a:pt x="8318" y="3737025"/>
                  </a:lnTo>
                  <a:lnTo>
                    <a:pt x="10261" y="3737025"/>
                  </a:lnTo>
                  <a:lnTo>
                    <a:pt x="12192" y="3749725"/>
                  </a:lnTo>
                  <a:lnTo>
                    <a:pt x="9334" y="3762425"/>
                  </a:lnTo>
                  <a:lnTo>
                    <a:pt x="16560" y="3762425"/>
                  </a:lnTo>
                  <a:lnTo>
                    <a:pt x="19037" y="3775125"/>
                  </a:lnTo>
                  <a:lnTo>
                    <a:pt x="16865" y="3787825"/>
                  </a:lnTo>
                  <a:lnTo>
                    <a:pt x="12915" y="3775125"/>
                  </a:lnTo>
                  <a:lnTo>
                    <a:pt x="9347" y="3787825"/>
                  </a:lnTo>
                  <a:lnTo>
                    <a:pt x="8445" y="3800525"/>
                  </a:lnTo>
                  <a:lnTo>
                    <a:pt x="12458" y="3800525"/>
                  </a:lnTo>
                  <a:lnTo>
                    <a:pt x="13677" y="3813225"/>
                  </a:lnTo>
                  <a:lnTo>
                    <a:pt x="10642" y="3813225"/>
                  </a:lnTo>
                  <a:lnTo>
                    <a:pt x="9207" y="3825925"/>
                  </a:lnTo>
                  <a:lnTo>
                    <a:pt x="12090" y="3825925"/>
                  </a:lnTo>
                  <a:lnTo>
                    <a:pt x="13779" y="3838625"/>
                  </a:lnTo>
                  <a:lnTo>
                    <a:pt x="8318" y="3838625"/>
                  </a:lnTo>
                  <a:lnTo>
                    <a:pt x="8483" y="3851325"/>
                  </a:lnTo>
                  <a:lnTo>
                    <a:pt x="10528" y="3851325"/>
                  </a:lnTo>
                  <a:lnTo>
                    <a:pt x="12407" y="3864025"/>
                  </a:lnTo>
                  <a:lnTo>
                    <a:pt x="12128" y="3876725"/>
                  </a:lnTo>
                  <a:lnTo>
                    <a:pt x="17843" y="3876725"/>
                  </a:lnTo>
                  <a:lnTo>
                    <a:pt x="18770" y="3889425"/>
                  </a:lnTo>
                  <a:lnTo>
                    <a:pt x="7213" y="3889425"/>
                  </a:lnTo>
                  <a:lnTo>
                    <a:pt x="9118" y="3902125"/>
                  </a:lnTo>
                  <a:lnTo>
                    <a:pt x="11366" y="3902125"/>
                  </a:lnTo>
                  <a:lnTo>
                    <a:pt x="9372" y="3927525"/>
                  </a:lnTo>
                  <a:lnTo>
                    <a:pt x="10160" y="3940225"/>
                  </a:lnTo>
                  <a:lnTo>
                    <a:pt x="9791" y="3952925"/>
                  </a:lnTo>
                  <a:lnTo>
                    <a:pt x="10782" y="3965625"/>
                  </a:lnTo>
                  <a:lnTo>
                    <a:pt x="4381" y="3965625"/>
                  </a:lnTo>
                  <a:lnTo>
                    <a:pt x="10185" y="3978325"/>
                  </a:lnTo>
                  <a:lnTo>
                    <a:pt x="14084" y="3978325"/>
                  </a:lnTo>
                  <a:lnTo>
                    <a:pt x="10756" y="3991025"/>
                  </a:lnTo>
                  <a:lnTo>
                    <a:pt x="7988" y="3991025"/>
                  </a:lnTo>
                  <a:lnTo>
                    <a:pt x="13589" y="4003725"/>
                  </a:lnTo>
                  <a:lnTo>
                    <a:pt x="19710" y="4003725"/>
                  </a:lnTo>
                  <a:lnTo>
                    <a:pt x="18897" y="4016425"/>
                  </a:lnTo>
                  <a:lnTo>
                    <a:pt x="14401" y="4016425"/>
                  </a:lnTo>
                  <a:lnTo>
                    <a:pt x="9537" y="4029125"/>
                  </a:lnTo>
                  <a:lnTo>
                    <a:pt x="11087" y="4041825"/>
                  </a:lnTo>
                  <a:lnTo>
                    <a:pt x="8039" y="4067225"/>
                  </a:lnTo>
                  <a:lnTo>
                    <a:pt x="15862" y="4067225"/>
                  </a:lnTo>
                  <a:lnTo>
                    <a:pt x="15100" y="4079925"/>
                  </a:lnTo>
                  <a:lnTo>
                    <a:pt x="10147" y="4079925"/>
                  </a:lnTo>
                  <a:lnTo>
                    <a:pt x="7607" y="4092625"/>
                  </a:lnTo>
                  <a:lnTo>
                    <a:pt x="11163" y="4105325"/>
                  </a:lnTo>
                  <a:lnTo>
                    <a:pt x="9334" y="4105325"/>
                  </a:lnTo>
                  <a:lnTo>
                    <a:pt x="16243" y="4118025"/>
                  </a:lnTo>
                  <a:lnTo>
                    <a:pt x="10972" y="4118025"/>
                  </a:lnTo>
                  <a:lnTo>
                    <a:pt x="12979" y="4130725"/>
                  </a:lnTo>
                  <a:lnTo>
                    <a:pt x="8940" y="4130725"/>
                  </a:lnTo>
                  <a:lnTo>
                    <a:pt x="7061" y="4143425"/>
                  </a:lnTo>
                  <a:lnTo>
                    <a:pt x="10604" y="4143425"/>
                  </a:lnTo>
                  <a:lnTo>
                    <a:pt x="14795" y="4156125"/>
                  </a:lnTo>
                  <a:lnTo>
                    <a:pt x="14605" y="4168825"/>
                  </a:lnTo>
                  <a:lnTo>
                    <a:pt x="8458" y="4181525"/>
                  </a:lnTo>
                  <a:lnTo>
                    <a:pt x="11531" y="4181525"/>
                  </a:lnTo>
                  <a:lnTo>
                    <a:pt x="18351" y="4194225"/>
                  </a:lnTo>
                  <a:lnTo>
                    <a:pt x="19075" y="4194225"/>
                  </a:lnTo>
                  <a:lnTo>
                    <a:pt x="12433" y="4206925"/>
                  </a:lnTo>
                  <a:lnTo>
                    <a:pt x="8432" y="4206925"/>
                  </a:lnTo>
                  <a:lnTo>
                    <a:pt x="11963" y="4219626"/>
                  </a:lnTo>
                  <a:lnTo>
                    <a:pt x="8724" y="4219626"/>
                  </a:lnTo>
                  <a:lnTo>
                    <a:pt x="8661" y="4232326"/>
                  </a:lnTo>
                  <a:lnTo>
                    <a:pt x="12141" y="4232326"/>
                  </a:lnTo>
                  <a:lnTo>
                    <a:pt x="14681" y="4219626"/>
                  </a:lnTo>
                  <a:lnTo>
                    <a:pt x="21818" y="4219626"/>
                  </a:lnTo>
                  <a:lnTo>
                    <a:pt x="12141" y="4232326"/>
                  </a:lnTo>
                  <a:lnTo>
                    <a:pt x="19507" y="4232326"/>
                  </a:lnTo>
                  <a:lnTo>
                    <a:pt x="14262" y="4245026"/>
                  </a:lnTo>
                  <a:lnTo>
                    <a:pt x="8763" y="4245026"/>
                  </a:lnTo>
                  <a:lnTo>
                    <a:pt x="15976" y="4257726"/>
                  </a:lnTo>
                  <a:lnTo>
                    <a:pt x="20815" y="4257726"/>
                  </a:lnTo>
                  <a:lnTo>
                    <a:pt x="15608" y="4270426"/>
                  </a:lnTo>
                  <a:lnTo>
                    <a:pt x="10426" y="4270426"/>
                  </a:lnTo>
                  <a:lnTo>
                    <a:pt x="15367" y="4283126"/>
                  </a:lnTo>
                  <a:lnTo>
                    <a:pt x="10833" y="4283126"/>
                  </a:lnTo>
                  <a:lnTo>
                    <a:pt x="10299" y="4295826"/>
                  </a:lnTo>
                  <a:lnTo>
                    <a:pt x="13665" y="4295826"/>
                  </a:lnTo>
                  <a:lnTo>
                    <a:pt x="9969" y="4308272"/>
                  </a:lnTo>
                  <a:lnTo>
                    <a:pt x="10058" y="4308526"/>
                  </a:lnTo>
                  <a:lnTo>
                    <a:pt x="12230" y="4308526"/>
                  </a:lnTo>
                  <a:lnTo>
                    <a:pt x="16929" y="4321226"/>
                  </a:lnTo>
                  <a:lnTo>
                    <a:pt x="7747" y="4321226"/>
                  </a:lnTo>
                  <a:lnTo>
                    <a:pt x="5461" y="4333926"/>
                  </a:lnTo>
                  <a:lnTo>
                    <a:pt x="6324" y="4333926"/>
                  </a:lnTo>
                  <a:lnTo>
                    <a:pt x="11315" y="4333926"/>
                  </a:lnTo>
                  <a:lnTo>
                    <a:pt x="9791" y="4346626"/>
                  </a:lnTo>
                  <a:lnTo>
                    <a:pt x="10160" y="4346626"/>
                  </a:lnTo>
                  <a:lnTo>
                    <a:pt x="12547" y="4346626"/>
                  </a:lnTo>
                  <a:lnTo>
                    <a:pt x="14478" y="4359326"/>
                  </a:lnTo>
                  <a:lnTo>
                    <a:pt x="14198" y="4359326"/>
                  </a:lnTo>
                  <a:lnTo>
                    <a:pt x="10160" y="4346626"/>
                  </a:lnTo>
                  <a:lnTo>
                    <a:pt x="10223" y="4359326"/>
                  </a:lnTo>
                  <a:lnTo>
                    <a:pt x="5892" y="4359326"/>
                  </a:lnTo>
                  <a:lnTo>
                    <a:pt x="9842" y="4372026"/>
                  </a:lnTo>
                  <a:lnTo>
                    <a:pt x="18618" y="4372026"/>
                  </a:lnTo>
                  <a:lnTo>
                    <a:pt x="19100" y="4372026"/>
                  </a:lnTo>
                  <a:lnTo>
                    <a:pt x="23075" y="4384726"/>
                  </a:lnTo>
                  <a:lnTo>
                    <a:pt x="37744" y="4384726"/>
                  </a:lnTo>
                  <a:lnTo>
                    <a:pt x="41833" y="4372026"/>
                  </a:lnTo>
                  <a:lnTo>
                    <a:pt x="44234" y="4372026"/>
                  </a:lnTo>
                  <a:lnTo>
                    <a:pt x="49987" y="4384726"/>
                  </a:lnTo>
                  <a:lnTo>
                    <a:pt x="53924" y="4372026"/>
                  </a:lnTo>
                  <a:lnTo>
                    <a:pt x="56197" y="4372026"/>
                  </a:lnTo>
                  <a:lnTo>
                    <a:pt x="56921" y="4384726"/>
                  </a:lnTo>
                  <a:lnTo>
                    <a:pt x="63690" y="4384726"/>
                  </a:lnTo>
                  <a:lnTo>
                    <a:pt x="64096" y="4372026"/>
                  </a:lnTo>
                  <a:lnTo>
                    <a:pt x="63195" y="4359326"/>
                  </a:lnTo>
                  <a:lnTo>
                    <a:pt x="59347" y="4359326"/>
                  </a:lnTo>
                  <a:lnTo>
                    <a:pt x="59220" y="4346626"/>
                  </a:lnTo>
                  <a:lnTo>
                    <a:pt x="54394" y="4346626"/>
                  </a:lnTo>
                  <a:lnTo>
                    <a:pt x="60109" y="4333926"/>
                  </a:lnTo>
                  <a:lnTo>
                    <a:pt x="63652" y="4333926"/>
                  </a:lnTo>
                  <a:lnTo>
                    <a:pt x="65227" y="4321226"/>
                  </a:lnTo>
                  <a:close/>
                </a:path>
                <a:path w="7071359" h="4385309">
                  <a:moveTo>
                    <a:pt x="66001" y="4346626"/>
                  </a:moveTo>
                  <a:lnTo>
                    <a:pt x="59220" y="4346626"/>
                  </a:lnTo>
                  <a:lnTo>
                    <a:pt x="63258" y="4359021"/>
                  </a:lnTo>
                  <a:lnTo>
                    <a:pt x="66001" y="4346626"/>
                  </a:lnTo>
                  <a:close/>
                </a:path>
                <a:path w="7071359" h="4385309">
                  <a:moveTo>
                    <a:pt x="66027" y="2390825"/>
                  </a:moveTo>
                  <a:lnTo>
                    <a:pt x="62636" y="2378125"/>
                  </a:lnTo>
                  <a:lnTo>
                    <a:pt x="59740" y="2390825"/>
                  </a:lnTo>
                  <a:lnTo>
                    <a:pt x="66027" y="2390825"/>
                  </a:lnTo>
                  <a:close/>
                </a:path>
                <a:path w="7071359" h="4385309">
                  <a:moveTo>
                    <a:pt x="67221" y="3127425"/>
                  </a:moveTo>
                  <a:lnTo>
                    <a:pt x="61658" y="3114725"/>
                  </a:lnTo>
                  <a:lnTo>
                    <a:pt x="57289" y="3127425"/>
                  </a:lnTo>
                  <a:lnTo>
                    <a:pt x="55867" y="3127425"/>
                  </a:lnTo>
                  <a:lnTo>
                    <a:pt x="57683" y="3114725"/>
                  </a:lnTo>
                  <a:lnTo>
                    <a:pt x="59766" y="3102025"/>
                  </a:lnTo>
                  <a:lnTo>
                    <a:pt x="56197" y="3102025"/>
                  </a:lnTo>
                  <a:lnTo>
                    <a:pt x="55981" y="3102025"/>
                  </a:lnTo>
                  <a:lnTo>
                    <a:pt x="47269" y="3089325"/>
                  </a:lnTo>
                  <a:lnTo>
                    <a:pt x="52971" y="3089325"/>
                  </a:lnTo>
                  <a:lnTo>
                    <a:pt x="60007" y="3076625"/>
                  </a:lnTo>
                  <a:lnTo>
                    <a:pt x="48831" y="3076625"/>
                  </a:lnTo>
                  <a:lnTo>
                    <a:pt x="47828" y="3063925"/>
                  </a:lnTo>
                  <a:lnTo>
                    <a:pt x="55054" y="3063925"/>
                  </a:lnTo>
                  <a:lnTo>
                    <a:pt x="58801" y="3051225"/>
                  </a:lnTo>
                  <a:lnTo>
                    <a:pt x="59270" y="3051225"/>
                  </a:lnTo>
                  <a:lnTo>
                    <a:pt x="57975" y="3063925"/>
                  </a:lnTo>
                  <a:lnTo>
                    <a:pt x="61493" y="3063925"/>
                  </a:lnTo>
                  <a:lnTo>
                    <a:pt x="61683" y="3051225"/>
                  </a:lnTo>
                  <a:lnTo>
                    <a:pt x="60921" y="3051225"/>
                  </a:lnTo>
                  <a:lnTo>
                    <a:pt x="55460" y="3038525"/>
                  </a:lnTo>
                  <a:lnTo>
                    <a:pt x="49326" y="3051225"/>
                  </a:lnTo>
                  <a:lnTo>
                    <a:pt x="47764" y="3025825"/>
                  </a:lnTo>
                  <a:lnTo>
                    <a:pt x="50431" y="3013125"/>
                  </a:lnTo>
                  <a:lnTo>
                    <a:pt x="51854" y="3015843"/>
                  </a:lnTo>
                  <a:lnTo>
                    <a:pt x="51346" y="3013125"/>
                  </a:lnTo>
                  <a:lnTo>
                    <a:pt x="60286" y="3013125"/>
                  </a:lnTo>
                  <a:lnTo>
                    <a:pt x="55359" y="3022600"/>
                  </a:lnTo>
                  <a:lnTo>
                    <a:pt x="57035" y="3025825"/>
                  </a:lnTo>
                  <a:lnTo>
                    <a:pt x="61417" y="3025825"/>
                  </a:lnTo>
                  <a:lnTo>
                    <a:pt x="63868" y="3000425"/>
                  </a:lnTo>
                  <a:lnTo>
                    <a:pt x="62915" y="2987725"/>
                  </a:lnTo>
                  <a:lnTo>
                    <a:pt x="57073" y="3000425"/>
                  </a:lnTo>
                  <a:lnTo>
                    <a:pt x="54876" y="3000425"/>
                  </a:lnTo>
                  <a:lnTo>
                    <a:pt x="48844" y="3000425"/>
                  </a:lnTo>
                  <a:lnTo>
                    <a:pt x="51282" y="2987725"/>
                  </a:lnTo>
                  <a:lnTo>
                    <a:pt x="58089" y="2975025"/>
                  </a:lnTo>
                  <a:lnTo>
                    <a:pt x="56718" y="2975025"/>
                  </a:lnTo>
                  <a:lnTo>
                    <a:pt x="54851" y="2962325"/>
                  </a:lnTo>
                  <a:lnTo>
                    <a:pt x="52692" y="2962325"/>
                  </a:lnTo>
                  <a:lnTo>
                    <a:pt x="51930" y="2949625"/>
                  </a:lnTo>
                  <a:lnTo>
                    <a:pt x="53276" y="2936925"/>
                  </a:lnTo>
                  <a:lnTo>
                    <a:pt x="51612" y="2936925"/>
                  </a:lnTo>
                  <a:lnTo>
                    <a:pt x="51612" y="2949625"/>
                  </a:lnTo>
                  <a:lnTo>
                    <a:pt x="47891" y="2949625"/>
                  </a:lnTo>
                  <a:lnTo>
                    <a:pt x="44602" y="2938246"/>
                  </a:lnTo>
                  <a:lnTo>
                    <a:pt x="44602" y="3051225"/>
                  </a:lnTo>
                  <a:lnTo>
                    <a:pt x="43294" y="3063925"/>
                  </a:lnTo>
                  <a:lnTo>
                    <a:pt x="35877" y="3063925"/>
                  </a:lnTo>
                  <a:lnTo>
                    <a:pt x="35331" y="3060928"/>
                  </a:lnTo>
                  <a:lnTo>
                    <a:pt x="35331" y="3330625"/>
                  </a:lnTo>
                  <a:lnTo>
                    <a:pt x="35039" y="3331565"/>
                  </a:lnTo>
                  <a:lnTo>
                    <a:pt x="35039" y="3356025"/>
                  </a:lnTo>
                  <a:lnTo>
                    <a:pt x="34823" y="3368725"/>
                  </a:lnTo>
                  <a:lnTo>
                    <a:pt x="33591" y="3368725"/>
                  </a:lnTo>
                  <a:lnTo>
                    <a:pt x="35039" y="3356025"/>
                  </a:lnTo>
                  <a:lnTo>
                    <a:pt x="35039" y="3331565"/>
                  </a:lnTo>
                  <a:lnTo>
                    <a:pt x="31330" y="3343325"/>
                  </a:lnTo>
                  <a:lnTo>
                    <a:pt x="22301" y="3343325"/>
                  </a:lnTo>
                  <a:lnTo>
                    <a:pt x="28028" y="3330625"/>
                  </a:lnTo>
                  <a:lnTo>
                    <a:pt x="27101" y="3330625"/>
                  </a:lnTo>
                  <a:lnTo>
                    <a:pt x="34582" y="3317925"/>
                  </a:lnTo>
                  <a:lnTo>
                    <a:pt x="35331" y="3330625"/>
                  </a:lnTo>
                  <a:lnTo>
                    <a:pt x="35331" y="3060928"/>
                  </a:lnTo>
                  <a:lnTo>
                    <a:pt x="33566" y="3051225"/>
                  </a:lnTo>
                  <a:lnTo>
                    <a:pt x="44602" y="3051225"/>
                  </a:lnTo>
                  <a:lnTo>
                    <a:pt x="44602" y="2938246"/>
                  </a:lnTo>
                  <a:lnTo>
                    <a:pt x="44221" y="2936925"/>
                  </a:lnTo>
                  <a:lnTo>
                    <a:pt x="51612" y="2949625"/>
                  </a:lnTo>
                  <a:lnTo>
                    <a:pt x="51612" y="2936925"/>
                  </a:lnTo>
                  <a:lnTo>
                    <a:pt x="48666" y="2936925"/>
                  </a:lnTo>
                  <a:lnTo>
                    <a:pt x="46837" y="2924225"/>
                  </a:lnTo>
                  <a:lnTo>
                    <a:pt x="56553" y="2936925"/>
                  </a:lnTo>
                  <a:lnTo>
                    <a:pt x="61366" y="2924225"/>
                  </a:lnTo>
                  <a:lnTo>
                    <a:pt x="61747" y="2911525"/>
                  </a:lnTo>
                  <a:lnTo>
                    <a:pt x="59016" y="2898825"/>
                  </a:lnTo>
                  <a:lnTo>
                    <a:pt x="55778" y="2898825"/>
                  </a:lnTo>
                  <a:lnTo>
                    <a:pt x="56057" y="2886125"/>
                  </a:lnTo>
                  <a:lnTo>
                    <a:pt x="54305" y="2886125"/>
                  </a:lnTo>
                  <a:lnTo>
                    <a:pt x="53289" y="2898825"/>
                  </a:lnTo>
                  <a:lnTo>
                    <a:pt x="50901" y="2898825"/>
                  </a:lnTo>
                  <a:lnTo>
                    <a:pt x="53682" y="2886125"/>
                  </a:lnTo>
                  <a:lnTo>
                    <a:pt x="57302" y="2877134"/>
                  </a:lnTo>
                  <a:lnTo>
                    <a:pt x="57213" y="2873425"/>
                  </a:lnTo>
                  <a:lnTo>
                    <a:pt x="49517" y="2873425"/>
                  </a:lnTo>
                  <a:lnTo>
                    <a:pt x="46926" y="2860725"/>
                  </a:lnTo>
                  <a:lnTo>
                    <a:pt x="49403" y="2848025"/>
                  </a:lnTo>
                  <a:lnTo>
                    <a:pt x="52616" y="2848025"/>
                  </a:lnTo>
                  <a:lnTo>
                    <a:pt x="54356" y="2860725"/>
                  </a:lnTo>
                  <a:lnTo>
                    <a:pt x="57048" y="2860725"/>
                  </a:lnTo>
                  <a:lnTo>
                    <a:pt x="56273" y="2848025"/>
                  </a:lnTo>
                  <a:lnTo>
                    <a:pt x="55295" y="2848025"/>
                  </a:lnTo>
                  <a:lnTo>
                    <a:pt x="51130" y="2835325"/>
                  </a:lnTo>
                  <a:lnTo>
                    <a:pt x="56705" y="2822625"/>
                  </a:lnTo>
                  <a:lnTo>
                    <a:pt x="61036" y="2809925"/>
                  </a:lnTo>
                  <a:lnTo>
                    <a:pt x="56794" y="2805392"/>
                  </a:lnTo>
                  <a:lnTo>
                    <a:pt x="55499" y="2809925"/>
                  </a:lnTo>
                  <a:lnTo>
                    <a:pt x="55422" y="2822625"/>
                  </a:lnTo>
                  <a:lnTo>
                    <a:pt x="49517" y="2822625"/>
                  </a:lnTo>
                  <a:lnTo>
                    <a:pt x="44818" y="2809925"/>
                  </a:lnTo>
                  <a:lnTo>
                    <a:pt x="51930" y="2809925"/>
                  </a:lnTo>
                  <a:lnTo>
                    <a:pt x="55422" y="2822625"/>
                  </a:lnTo>
                  <a:lnTo>
                    <a:pt x="55422" y="2809925"/>
                  </a:lnTo>
                  <a:lnTo>
                    <a:pt x="53594" y="2809925"/>
                  </a:lnTo>
                  <a:lnTo>
                    <a:pt x="53606" y="2801988"/>
                  </a:lnTo>
                  <a:lnTo>
                    <a:pt x="49149" y="2797225"/>
                  </a:lnTo>
                  <a:lnTo>
                    <a:pt x="47891" y="2784525"/>
                  </a:lnTo>
                  <a:lnTo>
                    <a:pt x="49237" y="2771825"/>
                  </a:lnTo>
                  <a:lnTo>
                    <a:pt x="53073" y="2784525"/>
                  </a:lnTo>
                  <a:lnTo>
                    <a:pt x="55778" y="2784525"/>
                  </a:lnTo>
                  <a:lnTo>
                    <a:pt x="53619" y="2797225"/>
                  </a:lnTo>
                  <a:lnTo>
                    <a:pt x="53606" y="2801988"/>
                  </a:lnTo>
                  <a:lnTo>
                    <a:pt x="56794" y="2805392"/>
                  </a:lnTo>
                  <a:lnTo>
                    <a:pt x="59105" y="2797225"/>
                  </a:lnTo>
                  <a:lnTo>
                    <a:pt x="62712" y="2797225"/>
                  </a:lnTo>
                  <a:lnTo>
                    <a:pt x="58178" y="2784525"/>
                  </a:lnTo>
                  <a:lnTo>
                    <a:pt x="60045" y="2784525"/>
                  </a:lnTo>
                  <a:lnTo>
                    <a:pt x="57531" y="2771825"/>
                  </a:lnTo>
                  <a:lnTo>
                    <a:pt x="60807" y="2771825"/>
                  </a:lnTo>
                  <a:lnTo>
                    <a:pt x="50114" y="2759125"/>
                  </a:lnTo>
                  <a:lnTo>
                    <a:pt x="48298" y="2757017"/>
                  </a:lnTo>
                  <a:lnTo>
                    <a:pt x="57835" y="2746425"/>
                  </a:lnTo>
                  <a:lnTo>
                    <a:pt x="56959" y="2746425"/>
                  </a:lnTo>
                  <a:lnTo>
                    <a:pt x="62407" y="2733725"/>
                  </a:lnTo>
                  <a:lnTo>
                    <a:pt x="65125" y="2733725"/>
                  </a:lnTo>
                  <a:lnTo>
                    <a:pt x="61899" y="2725470"/>
                  </a:lnTo>
                  <a:lnTo>
                    <a:pt x="60972" y="2733725"/>
                  </a:lnTo>
                  <a:lnTo>
                    <a:pt x="57988" y="2721025"/>
                  </a:lnTo>
                  <a:lnTo>
                    <a:pt x="60159" y="2721025"/>
                  </a:lnTo>
                  <a:lnTo>
                    <a:pt x="52031" y="2708325"/>
                  </a:lnTo>
                  <a:lnTo>
                    <a:pt x="57327" y="2708325"/>
                  </a:lnTo>
                  <a:lnTo>
                    <a:pt x="63804" y="2695625"/>
                  </a:lnTo>
                  <a:lnTo>
                    <a:pt x="54000" y="2695625"/>
                  </a:lnTo>
                  <a:lnTo>
                    <a:pt x="51904" y="2690545"/>
                  </a:lnTo>
                  <a:lnTo>
                    <a:pt x="51904" y="2746425"/>
                  </a:lnTo>
                  <a:lnTo>
                    <a:pt x="49479" y="2746425"/>
                  </a:lnTo>
                  <a:lnTo>
                    <a:pt x="46240" y="2733725"/>
                  </a:lnTo>
                  <a:lnTo>
                    <a:pt x="44183" y="2708325"/>
                  </a:lnTo>
                  <a:lnTo>
                    <a:pt x="45275" y="2708325"/>
                  </a:lnTo>
                  <a:lnTo>
                    <a:pt x="51523" y="2721025"/>
                  </a:lnTo>
                  <a:lnTo>
                    <a:pt x="51904" y="2746425"/>
                  </a:lnTo>
                  <a:lnTo>
                    <a:pt x="51904" y="2690545"/>
                  </a:lnTo>
                  <a:lnTo>
                    <a:pt x="49580" y="2684907"/>
                  </a:lnTo>
                  <a:lnTo>
                    <a:pt x="49580" y="2695625"/>
                  </a:lnTo>
                  <a:lnTo>
                    <a:pt x="47739" y="2708325"/>
                  </a:lnTo>
                  <a:lnTo>
                    <a:pt x="47523" y="2695625"/>
                  </a:lnTo>
                  <a:lnTo>
                    <a:pt x="49580" y="2695625"/>
                  </a:lnTo>
                  <a:lnTo>
                    <a:pt x="49580" y="2684907"/>
                  </a:lnTo>
                  <a:lnTo>
                    <a:pt x="48768" y="2682925"/>
                  </a:lnTo>
                  <a:lnTo>
                    <a:pt x="48323" y="2670225"/>
                  </a:lnTo>
                  <a:lnTo>
                    <a:pt x="57835" y="2670225"/>
                  </a:lnTo>
                  <a:lnTo>
                    <a:pt x="55168" y="2657525"/>
                  </a:lnTo>
                  <a:lnTo>
                    <a:pt x="51244" y="2644825"/>
                  </a:lnTo>
                  <a:lnTo>
                    <a:pt x="51917" y="2644825"/>
                  </a:lnTo>
                  <a:lnTo>
                    <a:pt x="46570" y="2632125"/>
                  </a:lnTo>
                  <a:lnTo>
                    <a:pt x="48399" y="2606725"/>
                  </a:lnTo>
                  <a:lnTo>
                    <a:pt x="61036" y="2619425"/>
                  </a:lnTo>
                  <a:lnTo>
                    <a:pt x="57327" y="2606725"/>
                  </a:lnTo>
                  <a:lnTo>
                    <a:pt x="59791" y="2606725"/>
                  </a:lnTo>
                  <a:lnTo>
                    <a:pt x="64592" y="2594025"/>
                  </a:lnTo>
                  <a:lnTo>
                    <a:pt x="52666" y="2594025"/>
                  </a:lnTo>
                  <a:lnTo>
                    <a:pt x="56337" y="2581325"/>
                  </a:lnTo>
                  <a:lnTo>
                    <a:pt x="48729" y="2581325"/>
                  </a:lnTo>
                  <a:lnTo>
                    <a:pt x="46786" y="2568625"/>
                  </a:lnTo>
                  <a:lnTo>
                    <a:pt x="55283" y="2568625"/>
                  </a:lnTo>
                  <a:lnTo>
                    <a:pt x="56299" y="2555925"/>
                  </a:lnTo>
                  <a:lnTo>
                    <a:pt x="59423" y="2555925"/>
                  </a:lnTo>
                  <a:lnTo>
                    <a:pt x="56718" y="2543225"/>
                  </a:lnTo>
                  <a:lnTo>
                    <a:pt x="59969" y="2543225"/>
                  </a:lnTo>
                  <a:lnTo>
                    <a:pt x="63563" y="2530525"/>
                  </a:lnTo>
                  <a:lnTo>
                    <a:pt x="48133" y="2530525"/>
                  </a:lnTo>
                  <a:lnTo>
                    <a:pt x="49098" y="2505125"/>
                  </a:lnTo>
                  <a:lnTo>
                    <a:pt x="55613" y="2517825"/>
                  </a:lnTo>
                  <a:lnTo>
                    <a:pt x="59067" y="2517825"/>
                  </a:lnTo>
                  <a:lnTo>
                    <a:pt x="59182" y="2505125"/>
                  </a:lnTo>
                  <a:lnTo>
                    <a:pt x="55664" y="2492425"/>
                  </a:lnTo>
                  <a:lnTo>
                    <a:pt x="51003" y="2492425"/>
                  </a:lnTo>
                  <a:lnTo>
                    <a:pt x="46647" y="2479725"/>
                  </a:lnTo>
                  <a:lnTo>
                    <a:pt x="43345" y="2479725"/>
                  </a:lnTo>
                  <a:lnTo>
                    <a:pt x="42773" y="2475090"/>
                  </a:lnTo>
                  <a:lnTo>
                    <a:pt x="42773" y="2530525"/>
                  </a:lnTo>
                  <a:lnTo>
                    <a:pt x="41097" y="2543225"/>
                  </a:lnTo>
                  <a:lnTo>
                    <a:pt x="38481" y="2530525"/>
                  </a:lnTo>
                  <a:lnTo>
                    <a:pt x="42773" y="2530525"/>
                  </a:lnTo>
                  <a:lnTo>
                    <a:pt x="42773" y="2475090"/>
                  </a:lnTo>
                  <a:lnTo>
                    <a:pt x="41783" y="2467025"/>
                  </a:lnTo>
                  <a:lnTo>
                    <a:pt x="42646" y="2454325"/>
                  </a:lnTo>
                  <a:lnTo>
                    <a:pt x="49542" y="2454325"/>
                  </a:lnTo>
                  <a:lnTo>
                    <a:pt x="52743" y="2441625"/>
                  </a:lnTo>
                  <a:lnTo>
                    <a:pt x="56476" y="2441625"/>
                  </a:lnTo>
                  <a:lnTo>
                    <a:pt x="58851" y="2437003"/>
                  </a:lnTo>
                  <a:lnTo>
                    <a:pt x="56210" y="2428925"/>
                  </a:lnTo>
                  <a:lnTo>
                    <a:pt x="52095" y="2428925"/>
                  </a:lnTo>
                  <a:lnTo>
                    <a:pt x="47637" y="2416225"/>
                  </a:lnTo>
                  <a:lnTo>
                    <a:pt x="48602" y="2403525"/>
                  </a:lnTo>
                  <a:lnTo>
                    <a:pt x="47599" y="2403525"/>
                  </a:lnTo>
                  <a:lnTo>
                    <a:pt x="51282" y="2390825"/>
                  </a:lnTo>
                  <a:lnTo>
                    <a:pt x="54724" y="2403525"/>
                  </a:lnTo>
                  <a:lnTo>
                    <a:pt x="48602" y="2403525"/>
                  </a:lnTo>
                  <a:lnTo>
                    <a:pt x="55219" y="2416225"/>
                  </a:lnTo>
                  <a:lnTo>
                    <a:pt x="57607" y="2416225"/>
                  </a:lnTo>
                  <a:lnTo>
                    <a:pt x="57353" y="2403525"/>
                  </a:lnTo>
                  <a:lnTo>
                    <a:pt x="55435" y="2390825"/>
                  </a:lnTo>
                  <a:lnTo>
                    <a:pt x="54927" y="2390825"/>
                  </a:lnTo>
                  <a:lnTo>
                    <a:pt x="58902" y="2378125"/>
                  </a:lnTo>
                  <a:lnTo>
                    <a:pt x="60528" y="2378125"/>
                  </a:lnTo>
                  <a:lnTo>
                    <a:pt x="59029" y="2365425"/>
                  </a:lnTo>
                  <a:lnTo>
                    <a:pt x="47599" y="2378125"/>
                  </a:lnTo>
                  <a:lnTo>
                    <a:pt x="46240" y="2376627"/>
                  </a:lnTo>
                  <a:lnTo>
                    <a:pt x="54546" y="2365425"/>
                  </a:lnTo>
                  <a:lnTo>
                    <a:pt x="59029" y="2365425"/>
                  </a:lnTo>
                  <a:lnTo>
                    <a:pt x="64096" y="2365425"/>
                  </a:lnTo>
                  <a:lnTo>
                    <a:pt x="61785" y="2352725"/>
                  </a:lnTo>
                  <a:lnTo>
                    <a:pt x="57683" y="2352725"/>
                  </a:lnTo>
                  <a:lnTo>
                    <a:pt x="59766" y="2340025"/>
                  </a:lnTo>
                  <a:lnTo>
                    <a:pt x="56197" y="2340025"/>
                  </a:lnTo>
                  <a:lnTo>
                    <a:pt x="51206" y="2352725"/>
                  </a:lnTo>
                  <a:lnTo>
                    <a:pt x="47625" y="2340025"/>
                  </a:lnTo>
                  <a:lnTo>
                    <a:pt x="55981" y="2340025"/>
                  </a:lnTo>
                  <a:lnTo>
                    <a:pt x="47269" y="2327325"/>
                  </a:lnTo>
                  <a:lnTo>
                    <a:pt x="52971" y="2314625"/>
                  </a:lnTo>
                  <a:lnTo>
                    <a:pt x="48831" y="2314625"/>
                  </a:lnTo>
                  <a:lnTo>
                    <a:pt x="47828" y="2301925"/>
                  </a:lnTo>
                  <a:lnTo>
                    <a:pt x="55054" y="2301925"/>
                  </a:lnTo>
                  <a:lnTo>
                    <a:pt x="58801" y="2289225"/>
                  </a:lnTo>
                  <a:lnTo>
                    <a:pt x="60921" y="2289225"/>
                  </a:lnTo>
                  <a:lnTo>
                    <a:pt x="55460" y="2276525"/>
                  </a:lnTo>
                  <a:lnTo>
                    <a:pt x="49326" y="2276525"/>
                  </a:lnTo>
                  <a:lnTo>
                    <a:pt x="47764" y="2263825"/>
                  </a:lnTo>
                  <a:lnTo>
                    <a:pt x="50431" y="2251125"/>
                  </a:lnTo>
                  <a:lnTo>
                    <a:pt x="57035" y="2263825"/>
                  </a:lnTo>
                  <a:lnTo>
                    <a:pt x="61417" y="2251125"/>
                  </a:lnTo>
                  <a:lnTo>
                    <a:pt x="63868" y="2238425"/>
                  </a:lnTo>
                  <a:lnTo>
                    <a:pt x="62915" y="2225725"/>
                  </a:lnTo>
                  <a:lnTo>
                    <a:pt x="60286" y="2231440"/>
                  </a:lnTo>
                  <a:lnTo>
                    <a:pt x="60286" y="2251125"/>
                  </a:lnTo>
                  <a:lnTo>
                    <a:pt x="51346" y="2251125"/>
                  </a:lnTo>
                  <a:lnTo>
                    <a:pt x="53492" y="2238425"/>
                  </a:lnTo>
                  <a:lnTo>
                    <a:pt x="60286" y="2251125"/>
                  </a:lnTo>
                  <a:lnTo>
                    <a:pt x="60286" y="2231440"/>
                  </a:lnTo>
                  <a:lnTo>
                    <a:pt x="57073" y="2238425"/>
                  </a:lnTo>
                  <a:lnTo>
                    <a:pt x="48844" y="2225725"/>
                  </a:lnTo>
                  <a:lnTo>
                    <a:pt x="51282" y="2213025"/>
                  </a:lnTo>
                  <a:lnTo>
                    <a:pt x="58204" y="2213025"/>
                  </a:lnTo>
                  <a:lnTo>
                    <a:pt x="56718" y="2200325"/>
                  </a:lnTo>
                  <a:lnTo>
                    <a:pt x="54851" y="2200325"/>
                  </a:lnTo>
                  <a:lnTo>
                    <a:pt x="61214" y="2187625"/>
                  </a:lnTo>
                  <a:lnTo>
                    <a:pt x="51930" y="2187625"/>
                  </a:lnTo>
                  <a:lnTo>
                    <a:pt x="53276" y="2174925"/>
                  </a:lnTo>
                  <a:lnTo>
                    <a:pt x="50406" y="2167026"/>
                  </a:lnTo>
                  <a:lnTo>
                    <a:pt x="50406" y="2200325"/>
                  </a:lnTo>
                  <a:lnTo>
                    <a:pt x="44843" y="2200325"/>
                  </a:lnTo>
                  <a:lnTo>
                    <a:pt x="44602" y="2199881"/>
                  </a:lnTo>
                  <a:lnTo>
                    <a:pt x="44602" y="2289225"/>
                  </a:lnTo>
                  <a:lnTo>
                    <a:pt x="43294" y="2301925"/>
                  </a:lnTo>
                  <a:lnTo>
                    <a:pt x="35877" y="2301925"/>
                  </a:lnTo>
                  <a:lnTo>
                    <a:pt x="33566" y="2289225"/>
                  </a:lnTo>
                  <a:lnTo>
                    <a:pt x="44602" y="2289225"/>
                  </a:lnTo>
                  <a:lnTo>
                    <a:pt x="44602" y="2199881"/>
                  </a:lnTo>
                  <a:lnTo>
                    <a:pt x="38061" y="2187625"/>
                  </a:lnTo>
                  <a:lnTo>
                    <a:pt x="42405" y="2187625"/>
                  </a:lnTo>
                  <a:lnTo>
                    <a:pt x="50406" y="2200325"/>
                  </a:lnTo>
                  <a:lnTo>
                    <a:pt x="50406" y="2167026"/>
                  </a:lnTo>
                  <a:lnTo>
                    <a:pt x="48666" y="2162225"/>
                  </a:lnTo>
                  <a:lnTo>
                    <a:pt x="54851" y="2162225"/>
                  </a:lnTo>
                  <a:lnTo>
                    <a:pt x="54457" y="2174925"/>
                  </a:lnTo>
                  <a:lnTo>
                    <a:pt x="55905" y="2174925"/>
                  </a:lnTo>
                  <a:lnTo>
                    <a:pt x="55765" y="2162225"/>
                  </a:lnTo>
                  <a:lnTo>
                    <a:pt x="57238" y="2162225"/>
                  </a:lnTo>
                  <a:lnTo>
                    <a:pt x="54851" y="2149525"/>
                  </a:lnTo>
                  <a:lnTo>
                    <a:pt x="58534" y="2149525"/>
                  </a:lnTo>
                  <a:lnTo>
                    <a:pt x="57238" y="2162225"/>
                  </a:lnTo>
                  <a:lnTo>
                    <a:pt x="61366" y="2162225"/>
                  </a:lnTo>
                  <a:lnTo>
                    <a:pt x="61747" y="2149525"/>
                  </a:lnTo>
                  <a:lnTo>
                    <a:pt x="59016" y="2136825"/>
                  </a:lnTo>
                  <a:lnTo>
                    <a:pt x="57734" y="2136825"/>
                  </a:lnTo>
                  <a:lnTo>
                    <a:pt x="49415" y="2149525"/>
                  </a:lnTo>
                  <a:lnTo>
                    <a:pt x="46507" y="2149525"/>
                  </a:lnTo>
                  <a:lnTo>
                    <a:pt x="49212" y="2136825"/>
                  </a:lnTo>
                  <a:lnTo>
                    <a:pt x="54483" y="2136825"/>
                  </a:lnTo>
                  <a:lnTo>
                    <a:pt x="50901" y="2124125"/>
                  </a:lnTo>
                  <a:lnTo>
                    <a:pt x="53682" y="2111425"/>
                  </a:lnTo>
                  <a:lnTo>
                    <a:pt x="57531" y="2111425"/>
                  </a:lnTo>
                  <a:lnTo>
                    <a:pt x="62191" y="2124125"/>
                  </a:lnTo>
                  <a:lnTo>
                    <a:pt x="58801" y="2111425"/>
                  </a:lnTo>
                  <a:lnTo>
                    <a:pt x="58534" y="2111425"/>
                  </a:lnTo>
                  <a:lnTo>
                    <a:pt x="58826" y="2098725"/>
                  </a:lnTo>
                  <a:lnTo>
                    <a:pt x="57048" y="2098725"/>
                  </a:lnTo>
                  <a:lnTo>
                    <a:pt x="49517" y="2098725"/>
                  </a:lnTo>
                  <a:lnTo>
                    <a:pt x="46926" y="2086025"/>
                  </a:lnTo>
                  <a:lnTo>
                    <a:pt x="49403" y="2086025"/>
                  </a:lnTo>
                  <a:lnTo>
                    <a:pt x="55295" y="2073325"/>
                  </a:lnTo>
                  <a:lnTo>
                    <a:pt x="51130" y="2060625"/>
                  </a:lnTo>
                  <a:lnTo>
                    <a:pt x="53213" y="2055876"/>
                  </a:lnTo>
                  <a:lnTo>
                    <a:pt x="49517" y="2047925"/>
                  </a:lnTo>
                  <a:lnTo>
                    <a:pt x="51930" y="2047925"/>
                  </a:lnTo>
                  <a:lnTo>
                    <a:pt x="53771" y="2054618"/>
                  </a:lnTo>
                  <a:lnTo>
                    <a:pt x="56705" y="2047925"/>
                  </a:lnTo>
                  <a:lnTo>
                    <a:pt x="61036" y="2035225"/>
                  </a:lnTo>
                  <a:lnTo>
                    <a:pt x="59105" y="2035225"/>
                  </a:lnTo>
                  <a:lnTo>
                    <a:pt x="55499" y="2047925"/>
                  </a:lnTo>
                  <a:lnTo>
                    <a:pt x="53594" y="2035225"/>
                  </a:lnTo>
                  <a:lnTo>
                    <a:pt x="49149" y="2035225"/>
                  </a:lnTo>
                  <a:lnTo>
                    <a:pt x="47891" y="2022525"/>
                  </a:lnTo>
                  <a:lnTo>
                    <a:pt x="49237" y="2009825"/>
                  </a:lnTo>
                  <a:lnTo>
                    <a:pt x="53073" y="2009825"/>
                  </a:lnTo>
                  <a:lnTo>
                    <a:pt x="60998" y="2022525"/>
                  </a:lnTo>
                  <a:lnTo>
                    <a:pt x="60045" y="2009825"/>
                  </a:lnTo>
                  <a:lnTo>
                    <a:pt x="60807" y="2009825"/>
                  </a:lnTo>
                  <a:lnTo>
                    <a:pt x="49822" y="1996782"/>
                  </a:lnTo>
                  <a:lnTo>
                    <a:pt x="52298" y="1984425"/>
                  </a:lnTo>
                  <a:lnTo>
                    <a:pt x="54444" y="1984425"/>
                  </a:lnTo>
                  <a:lnTo>
                    <a:pt x="50800" y="1971725"/>
                  </a:lnTo>
                  <a:lnTo>
                    <a:pt x="47091" y="1959025"/>
                  </a:lnTo>
                  <a:lnTo>
                    <a:pt x="52743" y="1959025"/>
                  </a:lnTo>
                  <a:lnTo>
                    <a:pt x="58762" y="1946325"/>
                  </a:lnTo>
                  <a:lnTo>
                    <a:pt x="58051" y="1946325"/>
                  </a:lnTo>
                  <a:lnTo>
                    <a:pt x="56629" y="1933625"/>
                  </a:lnTo>
                  <a:lnTo>
                    <a:pt x="57035" y="1933625"/>
                  </a:lnTo>
                  <a:lnTo>
                    <a:pt x="54521" y="1926450"/>
                  </a:lnTo>
                  <a:lnTo>
                    <a:pt x="54521" y="1933625"/>
                  </a:lnTo>
                  <a:lnTo>
                    <a:pt x="47205" y="1933625"/>
                  </a:lnTo>
                  <a:lnTo>
                    <a:pt x="49276" y="1921332"/>
                  </a:lnTo>
                  <a:lnTo>
                    <a:pt x="49098" y="1920925"/>
                  </a:lnTo>
                  <a:lnTo>
                    <a:pt x="49352" y="1920925"/>
                  </a:lnTo>
                  <a:lnTo>
                    <a:pt x="49276" y="1921332"/>
                  </a:lnTo>
                  <a:lnTo>
                    <a:pt x="54521" y="1933625"/>
                  </a:lnTo>
                  <a:lnTo>
                    <a:pt x="54521" y="1926450"/>
                  </a:lnTo>
                  <a:lnTo>
                    <a:pt x="52590" y="1920925"/>
                  </a:lnTo>
                  <a:lnTo>
                    <a:pt x="58242" y="1920925"/>
                  </a:lnTo>
                  <a:lnTo>
                    <a:pt x="58064" y="1933625"/>
                  </a:lnTo>
                  <a:lnTo>
                    <a:pt x="59550" y="1920925"/>
                  </a:lnTo>
                  <a:lnTo>
                    <a:pt x="63385" y="1920925"/>
                  </a:lnTo>
                  <a:lnTo>
                    <a:pt x="63271" y="1908225"/>
                  </a:lnTo>
                  <a:lnTo>
                    <a:pt x="60134" y="1908225"/>
                  </a:lnTo>
                  <a:lnTo>
                    <a:pt x="55079" y="1908225"/>
                  </a:lnTo>
                  <a:lnTo>
                    <a:pt x="51485" y="1920925"/>
                  </a:lnTo>
                  <a:lnTo>
                    <a:pt x="50355" y="1920925"/>
                  </a:lnTo>
                  <a:lnTo>
                    <a:pt x="50774" y="1908225"/>
                  </a:lnTo>
                  <a:lnTo>
                    <a:pt x="53047" y="1908225"/>
                  </a:lnTo>
                  <a:lnTo>
                    <a:pt x="51714" y="1895525"/>
                  </a:lnTo>
                  <a:lnTo>
                    <a:pt x="53555" y="1895525"/>
                  </a:lnTo>
                  <a:lnTo>
                    <a:pt x="49733" y="1882825"/>
                  </a:lnTo>
                  <a:lnTo>
                    <a:pt x="47510" y="1895525"/>
                  </a:lnTo>
                  <a:lnTo>
                    <a:pt x="46786" y="1895525"/>
                  </a:lnTo>
                  <a:lnTo>
                    <a:pt x="46659" y="1895957"/>
                  </a:lnTo>
                  <a:lnTo>
                    <a:pt x="46659" y="1971725"/>
                  </a:lnTo>
                  <a:lnTo>
                    <a:pt x="45923" y="1984425"/>
                  </a:lnTo>
                  <a:lnTo>
                    <a:pt x="41033" y="1984425"/>
                  </a:lnTo>
                  <a:lnTo>
                    <a:pt x="46659" y="1971725"/>
                  </a:lnTo>
                  <a:lnTo>
                    <a:pt x="46659" y="1895957"/>
                  </a:lnTo>
                  <a:lnTo>
                    <a:pt x="42989" y="1908225"/>
                  </a:lnTo>
                  <a:lnTo>
                    <a:pt x="41338" y="1908225"/>
                  </a:lnTo>
                  <a:lnTo>
                    <a:pt x="40906" y="1897392"/>
                  </a:lnTo>
                  <a:lnTo>
                    <a:pt x="35890" y="1908225"/>
                  </a:lnTo>
                  <a:lnTo>
                    <a:pt x="36487" y="1895525"/>
                  </a:lnTo>
                  <a:lnTo>
                    <a:pt x="40830" y="1895525"/>
                  </a:lnTo>
                  <a:lnTo>
                    <a:pt x="39090" y="1882825"/>
                  </a:lnTo>
                  <a:lnTo>
                    <a:pt x="35471" y="1895525"/>
                  </a:lnTo>
                  <a:lnTo>
                    <a:pt x="30861" y="1895525"/>
                  </a:lnTo>
                  <a:lnTo>
                    <a:pt x="30861" y="2124125"/>
                  </a:lnTo>
                  <a:lnTo>
                    <a:pt x="28143" y="2124125"/>
                  </a:lnTo>
                  <a:lnTo>
                    <a:pt x="23596" y="2136825"/>
                  </a:lnTo>
                  <a:lnTo>
                    <a:pt x="19405" y="2136825"/>
                  </a:lnTo>
                  <a:lnTo>
                    <a:pt x="16662" y="2124125"/>
                  </a:lnTo>
                  <a:lnTo>
                    <a:pt x="17653" y="2124125"/>
                  </a:lnTo>
                  <a:lnTo>
                    <a:pt x="24650" y="2111425"/>
                  </a:lnTo>
                  <a:lnTo>
                    <a:pt x="30213" y="2111425"/>
                  </a:lnTo>
                  <a:lnTo>
                    <a:pt x="30861" y="2124125"/>
                  </a:lnTo>
                  <a:lnTo>
                    <a:pt x="30861" y="1895525"/>
                  </a:lnTo>
                  <a:lnTo>
                    <a:pt x="25793" y="1895525"/>
                  </a:lnTo>
                  <a:lnTo>
                    <a:pt x="18364" y="1882825"/>
                  </a:lnTo>
                  <a:lnTo>
                    <a:pt x="15570" y="1895525"/>
                  </a:lnTo>
                  <a:lnTo>
                    <a:pt x="16471" y="1908225"/>
                  </a:lnTo>
                  <a:lnTo>
                    <a:pt x="13042" y="1895525"/>
                  </a:lnTo>
                  <a:lnTo>
                    <a:pt x="11277" y="1908225"/>
                  </a:lnTo>
                  <a:lnTo>
                    <a:pt x="13106" y="1908225"/>
                  </a:lnTo>
                  <a:lnTo>
                    <a:pt x="9309" y="1920925"/>
                  </a:lnTo>
                  <a:lnTo>
                    <a:pt x="12788" y="1920925"/>
                  </a:lnTo>
                  <a:lnTo>
                    <a:pt x="17284" y="1933625"/>
                  </a:lnTo>
                  <a:lnTo>
                    <a:pt x="11798" y="1933625"/>
                  </a:lnTo>
                  <a:lnTo>
                    <a:pt x="11785" y="1946325"/>
                  </a:lnTo>
                  <a:lnTo>
                    <a:pt x="11468" y="1946325"/>
                  </a:lnTo>
                  <a:lnTo>
                    <a:pt x="14198" y="1959025"/>
                  </a:lnTo>
                  <a:lnTo>
                    <a:pt x="9867" y="1959025"/>
                  </a:lnTo>
                  <a:lnTo>
                    <a:pt x="12522" y="1971725"/>
                  </a:lnTo>
                  <a:lnTo>
                    <a:pt x="7759" y="1971725"/>
                  </a:lnTo>
                  <a:lnTo>
                    <a:pt x="10109" y="1984425"/>
                  </a:lnTo>
                  <a:lnTo>
                    <a:pt x="16306" y="1984425"/>
                  </a:lnTo>
                  <a:lnTo>
                    <a:pt x="16662" y="1985213"/>
                  </a:lnTo>
                  <a:lnTo>
                    <a:pt x="9271" y="1997125"/>
                  </a:lnTo>
                  <a:lnTo>
                    <a:pt x="11417" y="1997125"/>
                  </a:lnTo>
                  <a:lnTo>
                    <a:pt x="16497" y="2009825"/>
                  </a:lnTo>
                  <a:lnTo>
                    <a:pt x="17399" y="2022525"/>
                  </a:lnTo>
                  <a:lnTo>
                    <a:pt x="9004" y="2022525"/>
                  </a:lnTo>
                  <a:lnTo>
                    <a:pt x="12319" y="2035225"/>
                  </a:lnTo>
                  <a:lnTo>
                    <a:pt x="18376" y="2047925"/>
                  </a:lnTo>
                  <a:lnTo>
                    <a:pt x="13296" y="2047925"/>
                  </a:lnTo>
                  <a:lnTo>
                    <a:pt x="11849" y="2060625"/>
                  </a:lnTo>
                  <a:lnTo>
                    <a:pt x="18034" y="2060625"/>
                  </a:lnTo>
                  <a:lnTo>
                    <a:pt x="9893" y="2073325"/>
                  </a:lnTo>
                  <a:lnTo>
                    <a:pt x="12458" y="2086025"/>
                  </a:lnTo>
                  <a:lnTo>
                    <a:pt x="9639" y="2086025"/>
                  </a:lnTo>
                  <a:lnTo>
                    <a:pt x="12204" y="2098725"/>
                  </a:lnTo>
                  <a:lnTo>
                    <a:pt x="14439" y="2098725"/>
                  </a:lnTo>
                  <a:lnTo>
                    <a:pt x="13335" y="2111425"/>
                  </a:lnTo>
                  <a:lnTo>
                    <a:pt x="12801" y="2111425"/>
                  </a:lnTo>
                  <a:lnTo>
                    <a:pt x="12687" y="2124125"/>
                  </a:lnTo>
                  <a:lnTo>
                    <a:pt x="12814" y="2136825"/>
                  </a:lnTo>
                  <a:lnTo>
                    <a:pt x="15087" y="2136825"/>
                  </a:lnTo>
                  <a:lnTo>
                    <a:pt x="11176" y="2149525"/>
                  </a:lnTo>
                  <a:lnTo>
                    <a:pt x="9169" y="2162225"/>
                  </a:lnTo>
                  <a:lnTo>
                    <a:pt x="11480" y="2162225"/>
                  </a:lnTo>
                  <a:lnTo>
                    <a:pt x="10541" y="2174925"/>
                  </a:lnTo>
                  <a:lnTo>
                    <a:pt x="9753" y="2174925"/>
                  </a:lnTo>
                  <a:lnTo>
                    <a:pt x="12458" y="2187625"/>
                  </a:lnTo>
                  <a:lnTo>
                    <a:pt x="20408" y="2162225"/>
                  </a:lnTo>
                  <a:lnTo>
                    <a:pt x="21653" y="2174925"/>
                  </a:lnTo>
                  <a:lnTo>
                    <a:pt x="19177" y="2174925"/>
                  </a:lnTo>
                  <a:lnTo>
                    <a:pt x="15976" y="2187625"/>
                  </a:lnTo>
                  <a:lnTo>
                    <a:pt x="15621" y="2187625"/>
                  </a:lnTo>
                  <a:lnTo>
                    <a:pt x="22783" y="2200325"/>
                  </a:lnTo>
                  <a:lnTo>
                    <a:pt x="13792" y="2200325"/>
                  </a:lnTo>
                  <a:lnTo>
                    <a:pt x="13220" y="2187625"/>
                  </a:lnTo>
                  <a:lnTo>
                    <a:pt x="12458" y="2187625"/>
                  </a:lnTo>
                  <a:lnTo>
                    <a:pt x="11150" y="2187625"/>
                  </a:lnTo>
                  <a:lnTo>
                    <a:pt x="8318" y="2200325"/>
                  </a:lnTo>
                  <a:lnTo>
                    <a:pt x="12192" y="2225725"/>
                  </a:lnTo>
                  <a:lnTo>
                    <a:pt x="9334" y="2225725"/>
                  </a:lnTo>
                  <a:lnTo>
                    <a:pt x="12344" y="2238425"/>
                  </a:lnTo>
                  <a:lnTo>
                    <a:pt x="12915" y="2238425"/>
                  </a:lnTo>
                  <a:lnTo>
                    <a:pt x="18897" y="2238425"/>
                  </a:lnTo>
                  <a:lnTo>
                    <a:pt x="17119" y="2225725"/>
                  </a:lnTo>
                  <a:lnTo>
                    <a:pt x="20231" y="2225725"/>
                  </a:lnTo>
                  <a:lnTo>
                    <a:pt x="18897" y="2238425"/>
                  </a:lnTo>
                  <a:lnTo>
                    <a:pt x="19037" y="2238425"/>
                  </a:lnTo>
                  <a:lnTo>
                    <a:pt x="16865" y="2251125"/>
                  </a:lnTo>
                  <a:lnTo>
                    <a:pt x="12915" y="2238425"/>
                  </a:lnTo>
                  <a:lnTo>
                    <a:pt x="9347" y="2251125"/>
                  </a:lnTo>
                  <a:lnTo>
                    <a:pt x="8445" y="2263825"/>
                  </a:lnTo>
                  <a:lnTo>
                    <a:pt x="12458" y="2276525"/>
                  </a:lnTo>
                  <a:lnTo>
                    <a:pt x="13677" y="2276525"/>
                  </a:lnTo>
                  <a:lnTo>
                    <a:pt x="10642" y="2289225"/>
                  </a:lnTo>
                  <a:lnTo>
                    <a:pt x="10261" y="2289225"/>
                  </a:lnTo>
                  <a:lnTo>
                    <a:pt x="12090" y="2301925"/>
                  </a:lnTo>
                  <a:lnTo>
                    <a:pt x="8318" y="2301925"/>
                  </a:lnTo>
                  <a:lnTo>
                    <a:pt x="8483" y="2314625"/>
                  </a:lnTo>
                  <a:lnTo>
                    <a:pt x="10528" y="2314625"/>
                  </a:lnTo>
                  <a:lnTo>
                    <a:pt x="12407" y="2327325"/>
                  </a:lnTo>
                  <a:lnTo>
                    <a:pt x="12128" y="2340025"/>
                  </a:lnTo>
                  <a:lnTo>
                    <a:pt x="17843" y="2340025"/>
                  </a:lnTo>
                  <a:lnTo>
                    <a:pt x="18770" y="2352725"/>
                  </a:lnTo>
                  <a:lnTo>
                    <a:pt x="7213" y="2352725"/>
                  </a:lnTo>
                  <a:lnTo>
                    <a:pt x="9118" y="2365425"/>
                  </a:lnTo>
                  <a:lnTo>
                    <a:pt x="24625" y="2365425"/>
                  </a:lnTo>
                  <a:lnTo>
                    <a:pt x="13144" y="2378125"/>
                  </a:lnTo>
                  <a:lnTo>
                    <a:pt x="4699" y="2378125"/>
                  </a:lnTo>
                  <a:lnTo>
                    <a:pt x="11633" y="2390825"/>
                  </a:lnTo>
                  <a:lnTo>
                    <a:pt x="13347" y="2390825"/>
                  </a:lnTo>
                  <a:lnTo>
                    <a:pt x="12649" y="2403525"/>
                  </a:lnTo>
                  <a:lnTo>
                    <a:pt x="10833" y="2403525"/>
                  </a:lnTo>
                  <a:lnTo>
                    <a:pt x="9283" y="2416225"/>
                  </a:lnTo>
                  <a:lnTo>
                    <a:pt x="14744" y="2416225"/>
                  </a:lnTo>
                  <a:lnTo>
                    <a:pt x="12992" y="2403525"/>
                  </a:lnTo>
                  <a:lnTo>
                    <a:pt x="16510" y="2403525"/>
                  </a:lnTo>
                  <a:lnTo>
                    <a:pt x="14744" y="2416225"/>
                  </a:lnTo>
                  <a:lnTo>
                    <a:pt x="15087" y="2416225"/>
                  </a:lnTo>
                  <a:lnTo>
                    <a:pt x="15417" y="2428925"/>
                  </a:lnTo>
                  <a:lnTo>
                    <a:pt x="18059" y="2441283"/>
                  </a:lnTo>
                  <a:lnTo>
                    <a:pt x="22758" y="2428925"/>
                  </a:lnTo>
                  <a:lnTo>
                    <a:pt x="27190" y="2428925"/>
                  </a:lnTo>
                  <a:lnTo>
                    <a:pt x="28105" y="2441625"/>
                  </a:lnTo>
                  <a:lnTo>
                    <a:pt x="22631" y="2441625"/>
                  </a:lnTo>
                  <a:lnTo>
                    <a:pt x="20129" y="2454325"/>
                  </a:lnTo>
                  <a:lnTo>
                    <a:pt x="15824" y="2454325"/>
                  </a:lnTo>
                  <a:lnTo>
                    <a:pt x="17919" y="2441625"/>
                  </a:lnTo>
                  <a:lnTo>
                    <a:pt x="9169" y="2441625"/>
                  </a:lnTo>
                  <a:lnTo>
                    <a:pt x="13385" y="2454325"/>
                  </a:lnTo>
                  <a:lnTo>
                    <a:pt x="12242" y="2454325"/>
                  </a:lnTo>
                  <a:lnTo>
                    <a:pt x="10287" y="2467025"/>
                  </a:lnTo>
                  <a:lnTo>
                    <a:pt x="12090" y="2479725"/>
                  </a:lnTo>
                  <a:lnTo>
                    <a:pt x="8026" y="2492425"/>
                  </a:lnTo>
                  <a:lnTo>
                    <a:pt x="9245" y="2505125"/>
                  </a:lnTo>
                  <a:lnTo>
                    <a:pt x="17602" y="2505125"/>
                  </a:lnTo>
                  <a:lnTo>
                    <a:pt x="15798" y="2517825"/>
                  </a:lnTo>
                  <a:lnTo>
                    <a:pt x="13449" y="2530525"/>
                  </a:lnTo>
                  <a:lnTo>
                    <a:pt x="12573" y="2530525"/>
                  </a:lnTo>
                  <a:lnTo>
                    <a:pt x="8648" y="2555925"/>
                  </a:lnTo>
                  <a:lnTo>
                    <a:pt x="17195" y="2555925"/>
                  </a:lnTo>
                  <a:lnTo>
                    <a:pt x="13042" y="2543225"/>
                  </a:lnTo>
                  <a:lnTo>
                    <a:pt x="16916" y="2543225"/>
                  </a:lnTo>
                  <a:lnTo>
                    <a:pt x="17195" y="2555925"/>
                  </a:lnTo>
                  <a:lnTo>
                    <a:pt x="34582" y="2555925"/>
                  </a:lnTo>
                  <a:lnTo>
                    <a:pt x="35331" y="2568625"/>
                  </a:lnTo>
                  <a:lnTo>
                    <a:pt x="34823" y="2568625"/>
                  </a:lnTo>
                  <a:lnTo>
                    <a:pt x="34823" y="2594025"/>
                  </a:lnTo>
                  <a:lnTo>
                    <a:pt x="32766" y="2606725"/>
                  </a:lnTo>
                  <a:lnTo>
                    <a:pt x="33591" y="2594025"/>
                  </a:lnTo>
                  <a:lnTo>
                    <a:pt x="34823" y="2594025"/>
                  </a:lnTo>
                  <a:lnTo>
                    <a:pt x="34823" y="2568625"/>
                  </a:lnTo>
                  <a:lnTo>
                    <a:pt x="30861" y="2568625"/>
                  </a:lnTo>
                  <a:lnTo>
                    <a:pt x="30861" y="2886125"/>
                  </a:lnTo>
                  <a:lnTo>
                    <a:pt x="28143" y="2898825"/>
                  </a:lnTo>
                  <a:lnTo>
                    <a:pt x="25374" y="2898825"/>
                  </a:lnTo>
                  <a:lnTo>
                    <a:pt x="25374" y="2924225"/>
                  </a:lnTo>
                  <a:lnTo>
                    <a:pt x="19507" y="2936925"/>
                  </a:lnTo>
                  <a:lnTo>
                    <a:pt x="14655" y="2936925"/>
                  </a:lnTo>
                  <a:lnTo>
                    <a:pt x="25374" y="2924225"/>
                  </a:lnTo>
                  <a:lnTo>
                    <a:pt x="25374" y="2898825"/>
                  </a:lnTo>
                  <a:lnTo>
                    <a:pt x="16662" y="2898825"/>
                  </a:lnTo>
                  <a:lnTo>
                    <a:pt x="17653" y="2886125"/>
                  </a:lnTo>
                  <a:lnTo>
                    <a:pt x="30861" y="2886125"/>
                  </a:lnTo>
                  <a:lnTo>
                    <a:pt x="30861" y="2568625"/>
                  </a:lnTo>
                  <a:lnTo>
                    <a:pt x="13042" y="2568625"/>
                  </a:lnTo>
                  <a:lnTo>
                    <a:pt x="8483" y="2581325"/>
                  </a:lnTo>
                  <a:lnTo>
                    <a:pt x="15405" y="2581325"/>
                  </a:lnTo>
                  <a:lnTo>
                    <a:pt x="12395" y="2594025"/>
                  </a:lnTo>
                  <a:lnTo>
                    <a:pt x="9080" y="2594025"/>
                  </a:lnTo>
                  <a:lnTo>
                    <a:pt x="15049" y="2606725"/>
                  </a:lnTo>
                  <a:lnTo>
                    <a:pt x="9613" y="2619425"/>
                  </a:lnTo>
                  <a:lnTo>
                    <a:pt x="10096" y="2632125"/>
                  </a:lnTo>
                  <a:lnTo>
                    <a:pt x="18859" y="2632125"/>
                  </a:lnTo>
                  <a:lnTo>
                    <a:pt x="15684" y="2644825"/>
                  </a:lnTo>
                  <a:lnTo>
                    <a:pt x="11849" y="2644825"/>
                  </a:lnTo>
                  <a:lnTo>
                    <a:pt x="10401" y="2657525"/>
                  </a:lnTo>
                  <a:lnTo>
                    <a:pt x="9817" y="2657525"/>
                  </a:lnTo>
                  <a:lnTo>
                    <a:pt x="9842" y="2670225"/>
                  </a:lnTo>
                  <a:lnTo>
                    <a:pt x="12192" y="2670225"/>
                  </a:lnTo>
                  <a:lnTo>
                    <a:pt x="14566" y="2682925"/>
                  </a:lnTo>
                  <a:lnTo>
                    <a:pt x="9207" y="2695625"/>
                  </a:lnTo>
                  <a:lnTo>
                    <a:pt x="25184" y="2695625"/>
                  </a:lnTo>
                  <a:lnTo>
                    <a:pt x="23063" y="2708325"/>
                  </a:lnTo>
                  <a:lnTo>
                    <a:pt x="10629" y="2708325"/>
                  </a:lnTo>
                  <a:lnTo>
                    <a:pt x="11315" y="2721025"/>
                  </a:lnTo>
                  <a:lnTo>
                    <a:pt x="15938" y="2721025"/>
                  </a:lnTo>
                  <a:lnTo>
                    <a:pt x="7035" y="2733725"/>
                  </a:lnTo>
                  <a:lnTo>
                    <a:pt x="15074" y="2746425"/>
                  </a:lnTo>
                  <a:lnTo>
                    <a:pt x="22415" y="2753093"/>
                  </a:lnTo>
                  <a:lnTo>
                    <a:pt x="17157" y="2759125"/>
                  </a:lnTo>
                  <a:lnTo>
                    <a:pt x="9271" y="2759125"/>
                  </a:lnTo>
                  <a:lnTo>
                    <a:pt x="11417" y="2771825"/>
                  </a:lnTo>
                  <a:lnTo>
                    <a:pt x="16497" y="2784525"/>
                  </a:lnTo>
                  <a:lnTo>
                    <a:pt x="10109" y="2784525"/>
                  </a:lnTo>
                  <a:lnTo>
                    <a:pt x="9004" y="2797225"/>
                  </a:lnTo>
                  <a:lnTo>
                    <a:pt x="12319" y="2809925"/>
                  </a:lnTo>
                  <a:lnTo>
                    <a:pt x="13296" y="2809925"/>
                  </a:lnTo>
                  <a:lnTo>
                    <a:pt x="11849" y="2822625"/>
                  </a:lnTo>
                  <a:lnTo>
                    <a:pt x="18034" y="2822625"/>
                  </a:lnTo>
                  <a:lnTo>
                    <a:pt x="9893" y="2835325"/>
                  </a:lnTo>
                  <a:lnTo>
                    <a:pt x="12458" y="2848025"/>
                  </a:lnTo>
                  <a:lnTo>
                    <a:pt x="8966" y="2848025"/>
                  </a:lnTo>
                  <a:lnTo>
                    <a:pt x="9639" y="2860725"/>
                  </a:lnTo>
                  <a:lnTo>
                    <a:pt x="12204" y="2860725"/>
                  </a:lnTo>
                  <a:lnTo>
                    <a:pt x="14439" y="2873425"/>
                  </a:lnTo>
                  <a:lnTo>
                    <a:pt x="13335" y="2873425"/>
                  </a:lnTo>
                  <a:lnTo>
                    <a:pt x="12801" y="2886125"/>
                  </a:lnTo>
                  <a:lnTo>
                    <a:pt x="12814" y="2898825"/>
                  </a:lnTo>
                  <a:lnTo>
                    <a:pt x="16954" y="2911525"/>
                  </a:lnTo>
                  <a:lnTo>
                    <a:pt x="11176" y="2911525"/>
                  </a:lnTo>
                  <a:lnTo>
                    <a:pt x="9169" y="2924225"/>
                  </a:lnTo>
                  <a:lnTo>
                    <a:pt x="11480" y="2924225"/>
                  </a:lnTo>
                  <a:lnTo>
                    <a:pt x="10541" y="2936925"/>
                  </a:lnTo>
                  <a:lnTo>
                    <a:pt x="9753" y="2949625"/>
                  </a:lnTo>
                  <a:lnTo>
                    <a:pt x="11150" y="2949625"/>
                  </a:lnTo>
                  <a:lnTo>
                    <a:pt x="12458" y="2949625"/>
                  </a:lnTo>
                  <a:lnTo>
                    <a:pt x="20408" y="2936925"/>
                  </a:lnTo>
                  <a:lnTo>
                    <a:pt x="21653" y="2936925"/>
                  </a:lnTo>
                  <a:lnTo>
                    <a:pt x="19177" y="2949625"/>
                  </a:lnTo>
                  <a:lnTo>
                    <a:pt x="15621" y="2949625"/>
                  </a:lnTo>
                  <a:lnTo>
                    <a:pt x="22783" y="2962325"/>
                  </a:lnTo>
                  <a:lnTo>
                    <a:pt x="13220" y="2962325"/>
                  </a:lnTo>
                  <a:lnTo>
                    <a:pt x="11150" y="2949625"/>
                  </a:lnTo>
                  <a:lnTo>
                    <a:pt x="8318" y="2962325"/>
                  </a:lnTo>
                  <a:lnTo>
                    <a:pt x="12192" y="2987725"/>
                  </a:lnTo>
                  <a:lnTo>
                    <a:pt x="9334" y="3000425"/>
                  </a:lnTo>
                  <a:lnTo>
                    <a:pt x="12915" y="3000425"/>
                  </a:lnTo>
                  <a:lnTo>
                    <a:pt x="16560" y="3000425"/>
                  </a:lnTo>
                  <a:lnTo>
                    <a:pt x="19037" y="3013125"/>
                  </a:lnTo>
                  <a:lnTo>
                    <a:pt x="16865" y="3013125"/>
                  </a:lnTo>
                  <a:lnTo>
                    <a:pt x="14770" y="3006394"/>
                  </a:lnTo>
                  <a:lnTo>
                    <a:pt x="14770" y="3089325"/>
                  </a:lnTo>
                  <a:lnTo>
                    <a:pt x="13550" y="3089325"/>
                  </a:lnTo>
                  <a:lnTo>
                    <a:pt x="13385" y="3076625"/>
                  </a:lnTo>
                  <a:lnTo>
                    <a:pt x="13906" y="3076625"/>
                  </a:lnTo>
                  <a:lnTo>
                    <a:pt x="14770" y="3089325"/>
                  </a:lnTo>
                  <a:lnTo>
                    <a:pt x="14770" y="3006394"/>
                  </a:lnTo>
                  <a:lnTo>
                    <a:pt x="12915" y="3000425"/>
                  </a:lnTo>
                  <a:lnTo>
                    <a:pt x="9347" y="3013125"/>
                  </a:lnTo>
                  <a:lnTo>
                    <a:pt x="8445" y="3038525"/>
                  </a:lnTo>
                  <a:lnTo>
                    <a:pt x="13677" y="3038525"/>
                  </a:lnTo>
                  <a:lnTo>
                    <a:pt x="10642" y="3051225"/>
                  </a:lnTo>
                  <a:lnTo>
                    <a:pt x="9207" y="3063925"/>
                  </a:lnTo>
                  <a:lnTo>
                    <a:pt x="13779" y="3063925"/>
                  </a:lnTo>
                  <a:lnTo>
                    <a:pt x="8318" y="3076625"/>
                  </a:lnTo>
                  <a:lnTo>
                    <a:pt x="8483" y="3076625"/>
                  </a:lnTo>
                  <a:lnTo>
                    <a:pt x="10528" y="3089325"/>
                  </a:lnTo>
                  <a:lnTo>
                    <a:pt x="12407" y="3089325"/>
                  </a:lnTo>
                  <a:lnTo>
                    <a:pt x="12128" y="3102025"/>
                  </a:lnTo>
                  <a:lnTo>
                    <a:pt x="9067" y="3114725"/>
                  </a:lnTo>
                  <a:lnTo>
                    <a:pt x="17843" y="3114725"/>
                  </a:lnTo>
                  <a:lnTo>
                    <a:pt x="18770" y="3127425"/>
                  </a:lnTo>
                  <a:lnTo>
                    <a:pt x="9118" y="3127425"/>
                  </a:lnTo>
                  <a:lnTo>
                    <a:pt x="16979" y="3140125"/>
                  </a:lnTo>
                  <a:lnTo>
                    <a:pt x="23317" y="3127425"/>
                  </a:lnTo>
                  <a:lnTo>
                    <a:pt x="25819" y="3127425"/>
                  </a:lnTo>
                  <a:lnTo>
                    <a:pt x="25946" y="3140125"/>
                  </a:lnTo>
                  <a:lnTo>
                    <a:pt x="16979" y="3140125"/>
                  </a:lnTo>
                  <a:lnTo>
                    <a:pt x="13144" y="3140125"/>
                  </a:lnTo>
                  <a:lnTo>
                    <a:pt x="4699" y="3152825"/>
                  </a:lnTo>
                  <a:lnTo>
                    <a:pt x="11633" y="3152825"/>
                  </a:lnTo>
                  <a:lnTo>
                    <a:pt x="13347" y="3165525"/>
                  </a:lnTo>
                  <a:lnTo>
                    <a:pt x="12992" y="3165525"/>
                  </a:lnTo>
                  <a:lnTo>
                    <a:pt x="16510" y="3178225"/>
                  </a:lnTo>
                  <a:lnTo>
                    <a:pt x="15087" y="3178225"/>
                  </a:lnTo>
                  <a:lnTo>
                    <a:pt x="15417" y="3190925"/>
                  </a:lnTo>
                  <a:lnTo>
                    <a:pt x="18135" y="3203625"/>
                  </a:lnTo>
                  <a:lnTo>
                    <a:pt x="27190" y="3203625"/>
                  </a:lnTo>
                  <a:lnTo>
                    <a:pt x="28105" y="3216325"/>
                  </a:lnTo>
                  <a:lnTo>
                    <a:pt x="27190" y="3216325"/>
                  </a:lnTo>
                  <a:lnTo>
                    <a:pt x="27190" y="3229025"/>
                  </a:lnTo>
                  <a:lnTo>
                    <a:pt x="25704" y="3241725"/>
                  </a:lnTo>
                  <a:lnTo>
                    <a:pt x="22631" y="3241725"/>
                  </a:lnTo>
                  <a:lnTo>
                    <a:pt x="24650" y="3229025"/>
                  </a:lnTo>
                  <a:lnTo>
                    <a:pt x="27190" y="3229025"/>
                  </a:lnTo>
                  <a:lnTo>
                    <a:pt x="27190" y="3216325"/>
                  </a:lnTo>
                  <a:lnTo>
                    <a:pt x="20129" y="3216325"/>
                  </a:lnTo>
                  <a:lnTo>
                    <a:pt x="19685" y="3219881"/>
                  </a:lnTo>
                  <a:lnTo>
                    <a:pt x="19685" y="3368725"/>
                  </a:lnTo>
                  <a:lnTo>
                    <a:pt x="18326" y="3368725"/>
                  </a:lnTo>
                  <a:lnTo>
                    <a:pt x="16167" y="3356025"/>
                  </a:lnTo>
                  <a:lnTo>
                    <a:pt x="19685" y="3368725"/>
                  </a:lnTo>
                  <a:lnTo>
                    <a:pt x="19685" y="3219881"/>
                  </a:lnTo>
                  <a:lnTo>
                    <a:pt x="18542" y="3229025"/>
                  </a:lnTo>
                  <a:lnTo>
                    <a:pt x="15824" y="3216325"/>
                  </a:lnTo>
                  <a:lnTo>
                    <a:pt x="17919" y="3203625"/>
                  </a:lnTo>
                  <a:lnTo>
                    <a:pt x="11226" y="3203625"/>
                  </a:lnTo>
                  <a:lnTo>
                    <a:pt x="9613" y="3213608"/>
                  </a:lnTo>
                  <a:lnTo>
                    <a:pt x="10566" y="3216325"/>
                  </a:lnTo>
                  <a:lnTo>
                    <a:pt x="13385" y="3216325"/>
                  </a:lnTo>
                  <a:lnTo>
                    <a:pt x="12242" y="3229025"/>
                  </a:lnTo>
                  <a:lnTo>
                    <a:pt x="10287" y="3229025"/>
                  </a:lnTo>
                  <a:lnTo>
                    <a:pt x="12090" y="3254425"/>
                  </a:lnTo>
                  <a:lnTo>
                    <a:pt x="8026" y="3254425"/>
                  </a:lnTo>
                  <a:lnTo>
                    <a:pt x="9245" y="3267125"/>
                  </a:lnTo>
                  <a:lnTo>
                    <a:pt x="13068" y="3279825"/>
                  </a:lnTo>
                  <a:lnTo>
                    <a:pt x="16827" y="3267125"/>
                  </a:lnTo>
                  <a:lnTo>
                    <a:pt x="17602" y="3279825"/>
                  </a:lnTo>
                  <a:lnTo>
                    <a:pt x="15798" y="3279825"/>
                  </a:lnTo>
                  <a:lnTo>
                    <a:pt x="13931" y="3289909"/>
                  </a:lnTo>
                  <a:lnTo>
                    <a:pt x="14414" y="3292525"/>
                  </a:lnTo>
                  <a:lnTo>
                    <a:pt x="13766" y="3290798"/>
                  </a:lnTo>
                  <a:lnTo>
                    <a:pt x="13449" y="3292525"/>
                  </a:lnTo>
                  <a:lnTo>
                    <a:pt x="12573" y="3305225"/>
                  </a:lnTo>
                  <a:lnTo>
                    <a:pt x="8648" y="3317925"/>
                  </a:lnTo>
                  <a:lnTo>
                    <a:pt x="15976" y="3330625"/>
                  </a:lnTo>
                  <a:lnTo>
                    <a:pt x="13042" y="3330625"/>
                  </a:lnTo>
                  <a:lnTo>
                    <a:pt x="8483" y="3343325"/>
                  </a:lnTo>
                  <a:lnTo>
                    <a:pt x="15405" y="3356025"/>
                  </a:lnTo>
                  <a:lnTo>
                    <a:pt x="12395" y="3356025"/>
                  </a:lnTo>
                  <a:lnTo>
                    <a:pt x="9080" y="3368725"/>
                  </a:lnTo>
                  <a:lnTo>
                    <a:pt x="15049" y="3368725"/>
                  </a:lnTo>
                  <a:lnTo>
                    <a:pt x="9613" y="3394125"/>
                  </a:lnTo>
                  <a:lnTo>
                    <a:pt x="14008" y="3394125"/>
                  </a:lnTo>
                  <a:lnTo>
                    <a:pt x="18859" y="3406825"/>
                  </a:lnTo>
                  <a:lnTo>
                    <a:pt x="15684" y="3406825"/>
                  </a:lnTo>
                  <a:lnTo>
                    <a:pt x="11849" y="3419525"/>
                  </a:lnTo>
                  <a:lnTo>
                    <a:pt x="10401" y="3419525"/>
                  </a:lnTo>
                  <a:lnTo>
                    <a:pt x="14439" y="3432225"/>
                  </a:lnTo>
                  <a:lnTo>
                    <a:pt x="9842" y="3432225"/>
                  </a:lnTo>
                  <a:lnTo>
                    <a:pt x="12192" y="3444925"/>
                  </a:lnTo>
                  <a:lnTo>
                    <a:pt x="14566" y="3444925"/>
                  </a:lnTo>
                  <a:lnTo>
                    <a:pt x="9207" y="3457625"/>
                  </a:lnTo>
                  <a:lnTo>
                    <a:pt x="19748" y="3457625"/>
                  </a:lnTo>
                  <a:lnTo>
                    <a:pt x="25184" y="3470325"/>
                  </a:lnTo>
                  <a:lnTo>
                    <a:pt x="23063" y="3483025"/>
                  </a:lnTo>
                  <a:lnTo>
                    <a:pt x="18338" y="3470325"/>
                  </a:lnTo>
                  <a:lnTo>
                    <a:pt x="13385" y="3470325"/>
                  </a:lnTo>
                  <a:lnTo>
                    <a:pt x="10629" y="3483025"/>
                  </a:lnTo>
                  <a:lnTo>
                    <a:pt x="5969" y="3483025"/>
                  </a:lnTo>
                  <a:lnTo>
                    <a:pt x="11150" y="3495725"/>
                  </a:lnTo>
                  <a:lnTo>
                    <a:pt x="15417" y="3483025"/>
                  </a:lnTo>
                  <a:lnTo>
                    <a:pt x="19583" y="3483025"/>
                  </a:lnTo>
                  <a:lnTo>
                    <a:pt x="15938" y="3495725"/>
                  </a:lnTo>
                  <a:lnTo>
                    <a:pt x="7035" y="3508425"/>
                  </a:lnTo>
                  <a:lnTo>
                    <a:pt x="15074" y="3508425"/>
                  </a:lnTo>
                  <a:lnTo>
                    <a:pt x="29057" y="3521125"/>
                  </a:lnTo>
                  <a:lnTo>
                    <a:pt x="9271" y="3521125"/>
                  </a:lnTo>
                  <a:lnTo>
                    <a:pt x="11417" y="3533825"/>
                  </a:lnTo>
                  <a:lnTo>
                    <a:pt x="16497" y="3546525"/>
                  </a:lnTo>
                  <a:lnTo>
                    <a:pt x="57531" y="3546525"/>
                  </a:lnTo>
                  <a:lnTo>
                    <a:pt x="60807" y="3533825"/>
                  </a:lnTo>
                  <a:lnTo>
                    <a:pt x="50114" y="3521125"/>
                  </a:lnTo>
                  <a:lnTo>
                    <a:pt x="57835" y="3521125"/>
                  </a:lnTo>
                  <a:lnTo>
                    <a:pt x="63284" y="3508425"/>
                  </a:lnTo>
                  <a:lnTo>
                    <a:pt x="62407" y="3508425"/>
                  </a:lnTo>
                  <a:lnTo>
                    <a:pt x="65125" y="3495725"/>
                  </a:lnTo>
                  <a:lnTo>
                    <a:pt x="60159" y="3483025"/>
                  </a:lnTo>
                  <a:lnTo>
                    <a:pt x="52031" y="3483025"/>
                  </a:lnTo>
                  <a:lnTo>
                    <a:pt x="52235" y="3470325"/>
                  </a:lnTo>
                  <a:lnTo>
                    <a:pt x="52819" y="3470325"/>
                  </a:lnTo>
                  <a:lnTo>
                    <a:pt x="56146" y="3457625"/>
                  </a:lnTo>
                  <a:lnTo>
                    <a:pt x="51904" y="3457625"/>
                  </a:lnTo>
                  <a:lnTo>
                    <a:pt x="51904" y="3508425"/>
                  </a:lnTo>
                  <a:lnTo>
                    <a:pt x="49479" y="3508425"/>
                  </a:lnTo>
                  <a:lnTo>
                    <a:pt x="46240" y="3495725"/>
                  </a:lnTo>
                  <a:lnTo>
                    <a:pt x="44183" y="3483025"/>
                  </a:lnTo>
                  <a:lnTo>
                    <a:pt x="45275" y="3470325"/>
                  </a:lnTo>
                  <a:lnTo>
                    <a:pt x="51523" y="3483025"/>
                  </a:lnTo>
                  <a:lnTo>
                    <a:pt x="51904" y="3508425"/>
                  </a:lnTo>
                  <a:lnTo>
                    <a:pt x="51904" y="3457625"/>
                  </a:lnTo>
                  <a:lnTo>
                    <a:pt x="49580" y="3457625"/>
                  </a:lnTo>
                  <a:lnTo>
                    <a:pt x="49580" y="3470325"/>
                  </a:lnTo>
                  <a:lnTo>
                    <a:pt x="47523" y="3470325"/>
                  </a:lnTo>
                  <a:lnTo>
                    <a:pt x="48336" y="3457625"/>
                  </a:lnTo>
                  <a:lnTo>
                    <a:pt x="49580" y="3470325"/>
                  </a:lnTo>
                  <a:lnTo>
                    <a:pt x="49580" y="3457625"/>
                  </a:lnTo>
                  <a:lnTo>
                    <a:pt x="48768" y="3457625"/>
                  </a:lnTo>
                  <a:lnTo>
                    <a:pt x="48323" y="3432225"/>
                  </a:lnTo>
                  <a:lnTo>
                    <a:pt x="55168" y="3432225"/>
                  </a:lnTo>
                  <a:lnTo>
                    <a:pt x="51244" y="3406825"/>
                  </a:lnTo>
                  <a:lnTo>
                    <a:pt x="46570" y="3406825"/>
                  </a:lnTo>
                  <a:lnTo>
                    <a:pt x="48399" y="3381425"/>
                  </a:lnTo>
                  <a:lnTo>
                    <a:pt x="51130" y="3381425"/>
                  </a:lnTo>
                  <a:lnTo>
                    <a:pt x="53873" y="3394125"/>
                  </a:lnTo>
                  <a:lnTo>
                    <a:pt x="55181" y="3381425"/>
                  </a:lnTo>
                  <a:lnTo>
                    <a:pt x="57327" y="3381425"/>
                  </a:lnTo>
                  <a:lnTo>
                    <a:pt x="52006" y="3368725"/>
                  </a:lnTo>
                  <a:lnTo>
                    <a:pt x="59791" y="3368725"/>
                  </a:lnTo>
                  <a:lnTo>
                    <a:pt x="64592" y="3356025"/>
                  </a:lnTo>
                  <a:lnTo>
                    <a:pt x="53467" y="3356025"/>
                  </a:lnTo>
                  <a:lnTo>
                    <a:pt x="56337" y="3343325"/>
                  </a:lnTo>
                  <a:lnTo>
                    <a:pt x="52666" y="3356025"/>
                  </a:lnTo>
                  <a:lnTo>
                    <a:pt x="50647" y="3356025"/>
                  </a:lnTo>
                  <a:lnTo>
                    <a:pt x="50647" y="3368725"/>
                  </a:lnTo>
                  <a:lnTo>
                    <a:pt x="45961" y="3356368"/>
                  </a:lnTo>
                  <a:lnTo>
                    <a:pt x="45961" y="3381425"/>
                  </a:lnTo>
                  <a:lnTo>
                    <a:pt x="40627" y="3381425"/>
                  </a:lnTo>
                  <a:lnTo>
                    <a:pt x="44437" y="3368725"/>
                  </a:lnTo>
                  <a:lnTo>
                    <a:pt x="45961" y="3381425"/>
                  </a:lnTo>
                  <a:lnTo>
                    <a:pt x="45961" y="3356368"/>
                  </a:lnTo>
                  <a:lnTo>
                    <a:pt x="45834" y="3356025"/>
                  </a:lnTo>
                  <a:lnTo>
                    <a:pt x="48323" y="3356025"/>
                  </a:lnTo>
                  <a:lnTo>
                    <a:pt x="50647" y="3368725"/>
                  </a:lnTo>
                  <a:lnTo>
                    <a:pt x="50647" y="3356025"/>
                  </a:lnTo>
                  <a:lnTo>
                    <a:pt x="48729" y="3356025"/>
                  </a:lnTo>
                  <a:lnTo>
                    <a:pt x="46786" y="3343325"/>
                  </a:lnTo>
                  <a:lnTo>
                    <a:pt x="54038" y="3343325"/>
                  </a:lnTo>
                  <a:lnTo>
                    <a:pt x="55283" y="3330625"/>
                  </a:lnTo>
                  <a:lnTo>
                    <a:pt x="62839" y="3330625"/>
                  </a:lnTo>
                  <a:lnTo>
                    <a:pt x="56172" y="3317925"/>
                  </a:lnTo>
                  <a:lnTo>
                    <a:pt x="59423" y="3317925"/>
                  </a:lnTo>
                  <a:lnTo>
                    <a:pt x="56718" y="3305225"/>
                  </a:lnTo>
                  <a:lnTo>
                    <a:pt x="59448" y="3305225"/>
                  </a:lnTo>
                  <a:lnTo>
                    <a:pt x="62941" y="3315906"/>
                  </a:lnTo>
                  <a:lnTo>
                    <a:pt x="60680" y="3305225"/>
                  </a:lnTo>
                  <a:lnTo>
                    <a:pt x="63563" y="3305225"/>
                  </a:lnTo>
                  <a:lnTo>
                    <a:pt x="56819" y="3292525"/>
                  </a:lnTo>
                  <a:lnTo>
                    <a:pt x="48133" y="3292525"/>
                  </a:lnTo>
                  <a:lnTo>
                    <a:pt x="49098" y="3279825"/>
                  </a:lnTo>
                  <a:lnTo>
                    <a:pt x="59067" y="3279825"/>
                  </a:lnTo>
                  <a:lnTo>
                    <a:pt x="59182" y="3267125"/>
                  </a:lnTo>
                  <a:lnTo>
                    <a:pt x="55664" y="3267125"/>
                  </a:lnTo>
                  <a:lnTo>
                    <a:pt x="58381" y="3254425"/>
                  </a:lnTo>
                  <a:lnTo>
                    <a:pt x="51003" y="3254425"/>
                  </a:lnTo>
                  <a:lnTo>
                    <a:pt x="46647" y="3241725"/>
                  </a:lnTo>
                  <a:lnTo>
                    <a:pt x="45326" y="3241725"/>
                  </a:lnTo>
                  <a:lnTo>
                    <a:pt x="45326" y="3305225"/>
                  </a:lnTo>
                  <a:lnTo>
                    <a:pt x="42773" y="3292525"/>
                  </a:lnTo>
                  <a:lnTo>
                    <a:pt x="41097" y="3305225"/>
                  </a:lnTo>
                  <a:lnTo>
                    <a:pt x="38481" y="3305225"/>
                  </a:lnTo>
                  <a:lnTo>
                    <a:pt x="39039" y="3292525"/>
                  </a:lnTo>
                  <a:lnTo>
                    <a:pt x="42773" y="3292525"/>
                  </a:lnTo>
                  <a:lnTo>
                    <a:pt x="43561" y="3292525"/>
                  </a:lnTo>
                  <a:lnTo>
                    <a:pt x="45326" y="3305225"/>
                  </a:lnTo>
                  <a:lnTo>
                    <a:pt x="45326" y="3241725"/>
                  </a:lnTo>
                  <a:lnTo>
                    <a:pt x="41783" y="3241725"/>
                  </a:lnTo>
                  <a:lnTo>
                    <a:pt x="42646" y="3216325"/>
                  </a:lnTo>
                  <a:lnTo>
                    <a:pt x="46355" y="3229025"/>
                  </a:lnTo>
                  <a:lnTo>
                    <a:pt x="52743" y="3203625"/>
                  </a:lnTo>
                  <a:lnTo>
                    <a:pt x="56476" y="3216325"/>
                  </a:lnTo>
                  <a:lnTo>
                    <a:pt x="63017" y="3203625"/>
                  </a:lnTo>
                  <a:lnTo>
                    <a:pt x="59385" y="3190925"/>
                  </a:lnTo>
                  <a:lnTo>
                    <a:pt x="57607" y="3190925"/>
                  </a:lnTo>
                  <a:lnTo>
                    <a:pt x="52095" y="3190925"/>
                  </a:lnTo>
                  <a:lnTo>
                    <a:pt x="47637" y="3178225"/>
                  </a:lnTo>
                  <a:lnTo>
                    <a:pt x="47485" y="3178225"/>
                  </a:lnTo>
                  <a:lnTo>
                    <a:pt x="47599" y="3165525"/>
                  </a:lnTo>
                  <a:lnTo>
                    <a:pt x="51282" y="3165525"/>
                  </a:lnTo>
                  <a:lnTo>
                    <a:pt x="54724" y="3178225"/>
                  </a:lnTo>
                  <a:lnTo>
                    <a:pt x="55219" y="3178225"/>
                  </a:lnTo>
                  <a:lnTo>
                    <a:pt x="57607" y="3190925"/>
                  </a:lnTo>
                  <a:lnTo>
                    <a:pt x="57353" y="3165525"/>
                  </a:lnTo>
                  <a:lnTo>
                    <a:pt x="55435" y="3152825"/>
                  </a:lnTo>
                  <a:lnTo>
                    <a:pt x="58902" y="3152825"/>
                  </a:lnTo>
                  <a:lnTo>
                    <a:pt x="55092" y="3140125"/>
                  </a:lnTo>
                  <a:lnTo>
                    <a:pt x="54546" y="3140125"/>
                  </a:lnTo>
                  <a:lnTo>
                    <a:pt x="63969" y="3127425"/>
                  </a:lnTo>
                  <a:lnTo>
                    <a:pt x="67221" y="3127425"/>
                  </a:lnTo>
                  <a:close/>
                </a:path>
                <a:path w="7071359" h="4385309">
                  <a:moveTo>
                    <a:pt x="7010667" y="1638300"/>
                  </a:moveTo>
                  <a:lnTo>
                    <a:pt x="7010146" y="1625600"/>
                  </a:lnTo>
                  <a:lnTo>
                    <a:pt x="7008393" y="1625600"/>
                  </a:lnTo>
                  <a:lnTo>
                    <a:pt x="7009333" y="1638300"/>
                  </a:lnTo>
                  <a:lnTo>
                    <a:pt x="7010667" y="1638300"/>
                  </a:lnTo>
                  <a:close/>
                </a:path>
                <a:path w="7071359" h="4385309">
                  <a:moveTo>
                    <a:pt x="7013219" y="1892300"/>
                  </a:moveTo>
                  <a:lnTo>
                    <a:pt x="7011352" y="1879600"/>
                  </a:lnTo>
                  <a:lnTo>
                    <a:pt x="7010349" y="1892300"/>
                  </a:lnTo>
                  <a:lnTo>
                    <a:pt x="7013219" y="1892300"/>
                  </a:lnTo>
                  <a:close/>
                </a:path>
                <a:path w="7071359" h="4385309">
                  <a:moveTo>
                    <a:pt x="7013638" y="635000"/>
                  </a:moveTo>
                  <a:lnTo>
                    <a:pt x="7013168" y="622300"/>
                  </a:lnTo>
                  <a:lnTo>
                    <a:pt x="7012394" y="622300"/>
                  </a:lnTo>
                  <a:lnTo>
                    <a:pt x="7012572" y="635000"/>
                  </a:lnTo>
                  <a:lnTo>
                    <a:pt x="7013638" y="635000"/>
                  </a:lnTo>
                  <a:close/>
                </a:path>
                <a:path w="7071359" h="4385309">
                  <a:moveTo>
                    <a:pt x="7014045" y="53721"/>
                  </a:moveTo>
                  <a:lnTo>
                    <a:pt x="7013219" y="50800"/>
                  </a:lnTo>
                  <a:lnTo>
                    <a:pt x="7010146" y="50800"/>
                  </a:lnTo>
                  <a:lnTo>
                    <a:pt x="7009447" y="63500"/>
                  </a:lnTo>
                  <a:lnTo>
                    <a:pt x="7014045" y="53721"/>
                  </a:lnTo>
                  <a:close/>
                </a:path>
                <a:path w="7071359" h="4385309">
                  <a:moveTo>
                    <a:pt x="7014997" y="1853946"/>
                  </a:moveTo>
                  <a:lnTo>
                    <a:pt x="7010921" y="1841500"/>
                  </a:lnTo>
                  <a:lnTo>
                    <a:pt x="7011111" y="1854200"/>
                  </a:lnTo>
                  <a:lnTo>
                    <a:pt x="7014921" y="1854200"/>
                  </a:lnTo>
                  <a:lnTo>
                    <a:pt x="7014997" y="1853946"/>
                  </a:lnTo>
                  <a:close/>
                </a:path>
                <a:path w="7071359" h="4385309">
                  <a:moveTo>
                    <a:pt x="7019442" y="711200"/>
                  </a:moveTo>
                  <a:lnTo>
                    <a:pt x="7017080" y="698500"/>
                  </a:lnTo>
                  <a:lnTo>
                    <a:pt x="7014629" y="698500"/>
                  </a:lnTo>
                  <a:lnTo>
                    <a:pt x="7019442" y="711200"/>
                  </a:lnTo>
                  <a:close/>
                </a:path>
                <a:path w="7071359" h="4385309">
                  <a:moveTo>
                    <a:pt x="7025589" y="1930400"/>
                  </a:moveTo>
                  <a:lnTo>
                    <a:pt x="7023646" y="1917700"/>
                  </a:lnTo>
                  <a:lnTo>
                    <a:pt x="7022681" y="1930400"/>
                  </a:lnTo>
                  <a:lnTo>
                    <a:pt x="7025589" y="1930400"/>
                  </a:lnTo>
                  <a:close/>
                </a:path>
                <a:path w="7071359" h="4385309">
                  <a:moveTo>
                    <a:pt x="7052970" y="1612900"/>
                  </a:moveTo>
                  <a:lnTo>
                    <a:pt x="7048538" y="1601482"/>
                  </a:lnTo>
                  <a:lnTo>
                    <a:pt x="7048284" y="1602155"/>
                  </a:lnTo>
                  <a:lnTo>
                    <a:pt x="7049617" y="1612900"/>
                  </a:lnTo>
                  <a:lnTo>
                    <a:pt x="7052970" y="1612900"/>
                  </a:lnTo>
                  <a:close/>
                </a:path>
                <a:path w="7071359" h="4385309">
                  <a:moveTo>
                    <a:pt x="7055498" y="1612900"/>
                  </a:moveTo>
                  <a:lnTo>
                    <a:pt x="7053427" y="1612900"/>
                  </a:lnTo>
                  <a:lnTo>
                    <a:pt x="7054494" y="1625600"/>
                  </a:lnTo>
                  <a:lnTo>
                    <a:pt x="7055498" y="1612900"/>
                  </a:lnTo>
                  <a:close/>
                </a:path>
                <a:path w="7071359" h="4385309">
                  <a:moveTo>
                    <a:pt x="7055790" y="1828800"/>
                  </a:moveTo>
                  <a:lnTo>
                    <a:pt x="7054748" y="1828800"/>
                  </a:lnTo>
                  <a:lnTo>
                    <a:pt x="7054189" y="1829562"/>
                  </a:lnTo>
                  <a:lnTo>
                    <a:pt x="7055320" y="1835150"/>
                  </a:lnTo>
                  <a:lnTo>
                    <a:pt x="7055790" y="1828800"/>
                  </a:lnTo>
                  <a:close/>
                </a:path>
                <a:path w="7071359" h="4385309">
                  <a:moveTo>
                    <a:pt x="7058761" y="1270000"/>
                  </a:moveTo>
                  <a:lnTo>
                    <a:pt x="7058558" y="1269199"/>
                  </a:lnTo>
                  <a:lnTo>
                    <a:pt x="7058698" y="1270000"/>
                  </a:lnTo>
                  <a:close/>
                </a:path>
                <a:path w="7071359" h="4385309">
                  <a:moveTo>
                    <a:pt x="7058761" y="406400"/>
                  </a:moveTo>
                  <a:lnTo>
                    <a:pt x="7057314" y="400837"/>
                  </a:lnTo>
                  <a:lnTo>
                    <a:pt x="7056374" y="406400"/>
                  </a:lnTo>
                  <a:lnTo>
                    <a:pt x="7058761" y="406400"/>
                  </a:lnTo>
                  <a:close/>
                </a:path>
                <a:path w="7071359" h="4385309">
                  <a:moveTo>
                    <a:pt x="7059625" y="1524000"/>
                  </a:moveTo>
                  <a:lnTo>
                    <a:pt x="7056348" y="1524000"/>
                  </a:lnTo>
                  <a:lnTo>
                    <a:pt x="7059346" y="1536700"/>
                  </a:lnTo>
                  <a:lnTo>
                    <a:pt x="7059625" y="1524000"/>
                  </a:lnTo>
                  <a:close/>
                </a:path>
                <a:path w="7071359" h="4385309">
                  <a:moveTo>
                    <a:pt x="7059790" y="1562100"/>
                  </a:moveTo>
                  <a:lnTo>
                    <a:pt x="7057809" y="1562100"/>
                  </a:lnTo>
                  <a:lnTo>
                    <a:pt x="7056856" y="1574558"/>
                  </a:lnTo>
                  <a:lnTo>
                    <a:pt x="7056933" y="1574800"/>
                  </a:lnTo>
                  <a:lnTo>
                    <a:pt x="7058482" y="1574800"/>
                  </a:lnTo>
                  <a:lnTo>
                    <a:pt x="7059790" y="1562100"/>
                  </a:lnTo>
                  <a:close/>
                </a:path>
                <a:path w="7071359" h="4385309">
                  <a:moveTo>
                    <a:pt x="7060832" y="1838172"/>
                  </a:moveTo>
                  <a:lnTo>
                    <a:pt x="7060451" y="1828800"/>
                  </a:lnTo>
                  <a:lnTo>
                    <a:pt x="7058698" y="1828800"/>
                  </a:lnTo>
                  <a:lnTo>
                    <a:pt x="7059155" y="1835073"/>
                  </a:lnTo>
                  <a:lnTo>
                    <a:pt x="7060832" y="1838172"/>
                  </a:lnTo>
                  <a:close/>
                </a:path>
                <a:path w="7071359" h="4385309">
                  <a:moveTo>
                    <a:pt x="7061289" y="1701800"/>
                  </a:moveTo>
                  <a:lnTo>
                    <a:pt x="7059409" y="1701800"/>
                  </a:lnTo>
                  <a:lnTo>
                    <a:pt x="7059587" y="1714500"/>
                  </a:lnTo>
                  <a:lnTo>
                    <a:pt x="7061289" y="1701800"/>
                  </a:lnTo>
                  <a:close/>
                </a:path>
                <a:path w="7071359" h="4385309">
                  <a:moveTo>
                    <a:pt x="7062076" y="1092200"/>
                  </a:moveTo>
                  <a:lnTo>
                    <a:pt x="7061289" y="1079500"/>
                  </a:lnTo>
                  <a:lnTo>
                    <a:pt x="7057644" y="1079500"/>
                  </a:lnTo>
                  <a:lnTo>
                    <a:pt x="7059371" y="1092200"/>
                  </a:lnTo>
                  <a:lnTo>
                    <a:pt x="7062076" y="1092200"/>
                  </a:lnTo>
                  <a:close/>
                </a:path>
                <a:path w="7071359" h="4385309">
                  <a:moveTo>
                    <a:pt x="7062851" y="876300"/>
                  </a:moveTo>
                  <a:lnTo>
                    <a:pt x="7061492" y="863600"/>
                  </a:lnTo>
                  <a:lnTo>
                    <a:pt x="7060514" y="865124"/>
                  </a:lnTo>
                  <a:lnTo>
                    <a:pt x="7062851" y="876300"/>
                  </a:lnTo>
                  <a:close/>
                </a:path>
                <a:path w="7071359" h="4385309">
                  <a:moveTo>
                    <a:pt x="7064134" y="1803400"/>
                  </a:moveTo>
                  <a:lnTo>
                    <a:pt x="7064095" y="1790700"/>
                  </a:lnTo>
                  <a:lnTo>
                    <a:pt x="7061619" y="1803400"/>
                  </a:lnTo>
                  <a:lnTo>
                    <a:pt x="7064134" y="1803400"/>
                  </a:lnTo>
                  <a:close/>
                </a:path>
                <a:path w="7071359" h="4385309">
                  <a:moveTo>
                    <a:pt x="7064134" y="1016000"/>
                  </a:moveTo>
                  <a:lnTo>
                    <a:pt x="7063194" y="1016000"/>
                  </a:lnTo>
                  <a:lnTo>
                    <a:pt x="7060806" y="1003300"/>
                  </a:lnTo>
                  <a:lnTo>
                    <a:pt x="7058647" y="1016000"/>
                  </a:lnTo>
                  <a:lnTo>
                    <a:pt x="7058622" y="1028700"/>
                  </a:lnTo>
                  <a:lnTo>
                    <a:pt x="7062330" y="1028700"/>
                  </a:lnTo>
                  <a:lnTo>
                    <a:pt x="7064134" y="1016000"/>
                  </a:lnTo>
                  <a:close/>
                </a:path>
                <a:path w="7071359" h="4385309">
                  <a:moveTo>
                    <a:pt x="7064134" y="152400"/>
                  </a:moveTo>
                  <a:lnTo>
                    <a:pt x="7063194" y="152400"/>
                  </a:lnTo>
                  <a:lnTo>
                    <a:pt x="7060806" y="139700"/>
                  </a:lnTo>
                  <a:lnTo>
                    <a:pt x="7058647" y="152400"/>
                  </a:lnTo>
                  <a:lnTo>
                    <a:pt x="7058622" y="165100"/>
                  </a:lnTo>
                  <a:lnTo>
                    <a:pt x="7062330" y="165100"/>
                  </a:lnTo>
                  <a:lnTo>
                    <a:pt x="7064134" y="152400"/>
                  </a:lnTo>
                  <a:close/>
                </a:path>
                <a:path w="7071359" h="4385309">
                  <a:moveTo>
                    <a:pt x="7064578" y="50800"/>
                  </a:moveTo>
                  <a:lnTo>
                    <a:pt x="7063257" y="38100"/>
                  </a:lnTo>
                  <a:lnTo>
                    <a:pt x="7063092" y="50800"/>
                  </a:lnTo>
                  <a:lnTo>
                    <a:pt x="7064578" y="50800"/>
                  </a:lnTo>
                  <a:close/>
                </a:path>
                <a:path w="7071359" h="4385309">
                  <a:moveTo>
                    <a:pt x="7066229" y="330200"/>
                  </a:moveTo>
                  <a:lnTo>
                    <a:pt x="7059866" y="342900"/>
                  </a:lnTo>
                  <a:lnTo>
                    <a:pt x="7063168" y="342900"/>
                  </a:lnTo>
                  <a:lnTo>
                    <a:pt x="7066229" y="330200"/>
                  </a:lnTo>
                  <a:close/>
                </a:path>
                <a:path w="7071359" h="4385309">
                  <a:moveTo>
                    <a:pt x="7066381" y="965200"/>
                  </a:moveTo>
                  <a:lnTo>
                    <a:pt x="7063346" y="965200"/>
                  </a:lnTo>
                  <a:lnTo>
                    <a:pt x="7064934" y="977900"/>
                  </a:lnTo>
                  <a:lnTo>
                    <a:pt x="7066381" y="965200"/>
                  </a:lnTo>
                  <a:close/>
                </a:path>
                <a:path w="7071359" h="4385309">
                  <a:moveTo>
                    <a:pt x="7066648" y="25400"/>
                  </a:moveTo>
                  <a:lnTo>
                    <a:pt x="7065327" y="12700"/>
                  </a:lnTo>
                  <a:lnTo>
                    <a:pt x="7065162" y="25400"/>
                  </a:lnTo>
                  <a:lnTo>
                    <a:pt x="7066648" y="25400"/>
                  </a:lnTo>
                  <a:close/>
                </a:path>
                <a:path w="7071359" h="4385309">
                  <a:moveTo>
                    <a:pt x="7067055" y="1663700"/>
                  </a:moveTo>
                  <a:lnTo>
                    <a:pt x="7064883" y="1663700"/>
                  </a:lnTo>
                  <a:lnTo>
                    <a:pt x="7063283" y="1676400"/>
                  </a:lnTo>
                  <a:lnTo>
                    <a:pt x="7066000" y="1676400"/>
                  </a:lnTo>
                  <a:lnTo>
                    <a:pt x="7067055" y="1663700"/>
                  </a:lnTo>
                  <a:close/>
                </a:path>
                <a:path w="7071359" h="4385309">
                  <a:moveTo>
                    <a:pt x="7067207" y="1117600"/>
                  </a:moveTo>
                  <a:lnTo>
                    <a:pt x="7063816" y="1104900"/>
                  </a:lnTo>
                  <a:lnTo>
                    <a:pt x="7062330" y="1108608"/>
                  </a:lnTo>
                  <a:lnTo>
                    <a:pt x="7062559" y="1117600"/>
                  </a:lnTo>
                  <a:lnTo>
                    <a:pt x="7067207" y="1117600"/>
                  </a:lnTo>
                  <a:close/>
                </a:path>
                <a:path w="7071359" h="4385309">
                  <a:moveTo>
                    <a:pt x="7067232" y="1295400"/>
                  </a:moveTo>
                  <a:lnTo>
                    <a:pt x="7066648" y="1282700"/>
                  </a:lnTo>
                  <a:lnTo>
                    <a:pt x="7063143" y="1282700"/>
                  </a:lnTo>
                  <a:lnTo>
                    <a:pt x="7064896" y="1295400"/>
                  </a:lnTo>
                  <a:lnTo>
                    <a:pt x="7067232" y="1295400"/>
                  </a:lnTo>
                  <a:close/>
                </a:path>
                <a:path w="7071359" h="4385309">
                  <a:moveTo>
                    <a:pt x="7067232" y="431800"/>
                  </a:moveTo>
                  <a:lnTo>
                    <a:pt x="7066648" y="419100"/>
                  </a:lnTo>
                  <a:lnTo>
                    <a:pt x="7063143" y="419100"/>
                  </a:lnTo>
                  <a:lnTo>
                    <a:pt x="7064896" y="431800"/>
                  </a:lnTo>
                  <a:lnTo>
                    <a:pt x="7067232" y="431800"/>
                  </a:lnTo>
                  <a:close/>
                </a:path>
                <a:path w="7071359" h="4385309">
                  <a:moveTo>
                    <a:pt x="7067258" y="1638300"/>
                  </a:moveTo>
                  <a:lnTo>
                    <a:pt x="7066724" y="1625600"/>
                  </a:lnTo>
                  <a:lnTo>
                    <a:pt x="7065010" y="1638300"/>
                  </a:lnTo>
                  <a:lnTo>
                    <a:pt x="7067258" y="1638300"/>
                  </a:lnTo>
                  <a:close/>
                </a:path>
                <a:path w="7071359" h="4385309">
                  <a:moveTo>
                    <a:pt x="7067702" y="685800"/>
                  </a:moveTo>
                  <a:lnTo>
                    <a:pt x="7067042" y="673100"/>
                  </a:lnTo>
                  <a:lnTo>
                    <a:pt x="7066229" y="685800"/>
                  </a:lnTo>
                  <a:lnTo>
                    <a:pt x="7067702" y="685800"/>
                  </a:lnTo>
                  <a:close/>
                </a:path>
                <a:path w="7071359" h="4385309">
                  <a:moveTo>
                    <a:pt x="7067905" y="1536700"/>
                  </a:moveTo>
                  <a:lnTo>
                    <a:pt x="7067169" y="1524000"/>
                  </a:lnTo>
                  <a:lnTo>
                    <a:pt x="7064362" y="1524000"/>
                  </a:lnTo>
                  <a:lnTo>
                    <a:pt x="7063333" y="1536700"/>
                  </a:lnTo>
                  <a:lnTo>
                    <a:pt x="7067905" y="1536700"/>
                  </a:lnTo>
                  <a:close/>
                </a:path>
                <a:path w="7071359" h="4385309">
                  <a:moveTo>
                    <a:pt x="7067982" y="1219200"/>
                  </a:moveTo>
                  <a:lnTo>
                    <a:pt x="7063219" y="1219200"/>
                  </a:lnTo>
                  <a:lnTo>
                    <a:pt x="7065061" y="1231900"/>
                  </a:lnTo>
                  <a:lnTo>
                    <a:pt x="7067982" y="1219200"/>
                  </a:lnTo>
                  <a:close/>
                </a:path>
                <a:path w="7071359" h="4385309">
                  <a:moveTo>
                    <a:pt x="7067982" y="355600"/>
                  </a:moveTo>
                  <a:lnTo>
                    <a:pt x="7063219" y="355600"/>
                  </a:lnTo>
                  <a:lnTo>
                    <a:pt x="7065061" y="368300"/>
                  </a:lnTo>
                  <a:lnTo>
                    <a:pt x="7067982" y="355600"/>
                  </a:lnTo>
                  <a:close/>
                </a:path>
                <a:path w="7071359" h="4385309">
                  <a:moveTo>
                    <a:pt x="7068045" y="1181100"/>
                  </a:moveTo>
                  <a:lnTo>
                    <a:pt x="7063968" y="1181100"/>
                  </a:lnTo>
                  <a:lnTo>
                    <a:pt x="7066610" y="1193800"/>
                  </a:lnTo>
                  <a:lnTo>
                    <a:pt x="7068045" y="1181100"/>
                  </a:lnTo>
                  <a:close/>
                </a:path>
                <a:path w="7071359" h="4385309">
                  <a:moveTo>
                    <a:pt x="7068045" y="317500"/>
                  </a:moveTo>
                  <a:lnTo>
                    <a:pt x="7063968" y="317500"/>
                  </a:lnTo>
                  <a:lnTo>
                    <a:pt x="7066610" y="330200"/>
                  </a:lnTo>
                  <a:lnTo>
                    <a:pt x="7068045" y="317500"/>
                  </a:lnTo>
                  <a:close/>
                </a:path>
                <a:path w="7071359" h="4385309">
                  <a:moveTo>
                    <a:pt x="7068096" y="1701800"/>
                  </a:moveTo>
                  <a:lnTo>
                    <a:pt x="7065746" y="1701800"/>
                  </a:lnTo>
                  <a:lnTo>
                    <a:pt x="7067969" y="1714500"/>
                  </a:lnTo>
                  <a:lnTo>
                    <a:pt x="7068096" y="1701800"/>
                  </a:lnTo>
                  <a:close/>
                </a:path>
                <a:path w="7071359" h="4385309">
                  <a:moveTo>
                    <a:pt x="7068121" y="1066800"/>
                  </a:moveTo>
                  <a:lnTo>
                    <a:pt x="7067182" y="1054100"/>
                  </a:lnTo>
                  <a:lnTo>
                    <a:pt x="7064781" y="1066800"/>
                  </a:lnTo>
                  <a:lnTo>
                    <a:pt x="7068121" y="1066800"/>
                  </a:lnTo>
                  <a:close/>
                </a:path>
                <a:path w="7071359" h="4385309">
                  <a:moveTo>
                    <a:pt x="7068121" y="203200"/>
                  </a:moveTo>
                  <a:lnTo>
                    <a:pt x="7067182" y="190500"/>
                  </a:lnTo>
                  <a:lnTo>
                    <a:pt x="7064781" y="203200"/>
                  </a:lnTo>
                  <a:lnTo>
                    <a:pt x="7068121" y="203200"/>
                  </a:lnTo>
                  <a:close/>
                </a:path>
                <a:path w="7071359" h="4385309">
                  <a:moveTo>
                    <a:pt x="7068299" y="1460500"/>
                  </a:moveTo>
                  <a:lnTo>
                    <a:pt x="7065721" y="1447800"/>
                  </a:lnTo>
                  <a:lnTo>
                    <a:pt x="7059193" y="1447800"/>
                  </a:lnTo>
                  <a:lnTo>
                    <a:pt x="7061721" y="1460500"/>
                  </a:lnTo>
                  <a:lnTo>
                    <a:pt x="7054672" y="1460500"/>
                  </a:lnTo>
                  <a:lnTo>
                    <a:pt x="7063968" y="1473200"/>
                  </a:lnTo>
                  <a:lnTo>
                    <a:pt x="7068299" y="1460500"/>
                  </a:lnTo>
                  <a:close/>
                </a:path>
                <a:path w="7071359" h="4385309">
                  <a:moveTo>
                    <a:pt x="7068299" y="38100"/>
                  </a:moveTo>
                  <a:lnTo>
                    <a:pt x="7064857" y="25400"/>
                  </a:lnTo>
                  <a:lnTo>
                    <a:pt x="7060666" y="25400"/>
                  </a:lnTo>
                  <a:lnTo>
                    <a:pt x="7060768" y="38100"/>
                  </a:lnTo>
                  <a:lnTo>
                    <a:pt x="7063257" y="38100"/>
                  </a:lnTo>
                  <a:lnTo>
                    <a:pt x="7068299" y="38100"/>
                  </a:lnTo>
                  <a:close/>
                </a:path>
                <a:path w="7071359" h="4385309">
                  <a:moveTo>
                    <a:pt x="7068388" y="1905000"/>
                  </a:moveTo>
                  <a:lnTo>
                    <a:pt x="7068286" y="1904695"/>
                  </a:lnTo>
                  <a:lnTo>
                    <a:pt x="7068210" y="1905000"/>
                  </a:lnTo>
                  <a:lnTo>
                    <a:pt x="7068388" y="1905000"/>
                  </a:lnTo>
                  <a:close/>
                </a:path>
                <a:path w="7071359" h="4385309">
                  <a:moveTo>
                    <a:pt x="7069023" y="101600"/>
                  </a:moveTo>
                  <a:lnTo>
                    <a:pt x="7067829" y="88900"/>
                  </a:lnTo>
                  <a:lnTo>
                    <a:pt x="7063918" y="76200"/>
                  </a:lnTo>
                  <a:lnTo>
                    <a:pt x="7057758" y="76200"/>
                  </a:lnTo>
                  <a:lnTo>
                    <a:pt x="7063791" y="63500"/>
                  </a:lnTo>
                  <a:lnTo>
                    <a:pt x="7054761" y="63500"/>
                  </a:lnTo>
                  <a:lnTo>
                    <a:pt x="7052234" y="50800"/>
                  </a:lnTo>
                  <a:lnTo>
                    <a:pt x="7054367" y="38100"/>
                  </a:lnTo>
                  <a:lnTo>
                    <a:pt x="7055790" y="38100"/>
                  </a:lnTo>
                  <a:lnTo>
                    <a:pt x="7058292" y="25400"/>
                  </a:lnTo>
                  <a:lnTo>
                    <a:pt x="7058063" y="25400"/>
                  </a:lnTo>
                  <a:lnTo>
                    <a:pt x="7056742" y="12700"/>
                  </a:lnTo>
                  <a:lnTo>
                    <a:pt x="7051637" y="12700"/>
                  </a:lnTo>
                  <a:lnTo>
                    <a:pt x="7051802" y="25400"/>
                  </a:lnTo>
                  <a:lnTo>
                    <a:pt x="7046366" y="25400"/>
                  </a:lnTo>
                  <a:lnTo>
                    <a:pt x="7045846" y="12700"/>
                  </a:lnTo>
                  <a:lnTo>
                    <a:pt x="7044118" y="0"/>
                  </a:lnTo>
                  <a:lnTo>
                    <a:pt x="7040486" y="12700"/>
                  </a:lnTo>
                  <a:lnTo>
                    <a:pt x="7026732" y="12700"/>
                  </a:lnTo>
                  <a:lnTo>
                    <a:pt x="7026732" y="88900"/>
                  </a:lnTo>
                  <a:lnTo>
                    <a:pt x="7021538" y="101600"/>
                  </a:lnTo>
                  <a:lnTo>
                    <a:pt x="7018718" y="88900"/>
                  </a:lnTo>
                  <a:lnTo>
                    <a:pt x="7026732" y="88900"/>
                  </a:lnTo>
                  <a:lnTo>
                    <a:pt x="7026732" y="12700"/>
                  </a:lnTo>
                  <a:lnTo>
                    <a:pt x="7020598" y="12700"/>
                  </a:lnTo>
                  <a:lnTo>
                    <a:pt x="7020573" y="25400"/>
                  </a:lnTo>
                  <a:lnTo>
                    <a:pt x="7016280" y="25400"/>
                  </a:lnTo>
                  <a:lnTo>
                    <a:pt x="7018121" y="38100"/>
                  </a:lnTo>
                  <a:lnTo>
                    <a:pt x="7014324" y="38100"/>
                  </a:lnTo>
                  <a:lnTo>
                    <a:pt x="7017804" y="50800"/>
                  </a:lnTo>
                  <a:lnTo>
                    <a:pt x="7015416" y="50800"/>
                  </a:lnTo>
                  <a:lnTo>
                    <a:pt x="7014045" y="53721"/>
                  </a:lnTo>
                  <a:lnTo>
                    <a:pt x="7016826" y="63500"/>
                  </a:lnTo>
                  <a:lnTo>
                    <a:pt x="7016496" y="63500"/>
                  </a:lnTo>
                  <a:lnTo>
                    <a:pt x="7019226" y="76200"/>
                  </a:lnTo>
                  <a:lnTo>
                    <a:pt x="7013384" y="76200"/>
                  </a:lnTo>
                  <a:lnTo>
                    <a:pt x="7014896" y="88900"/>
                  </a:lnTo>
                  <a:lnTo>
                    <a:pt x="7011784" y="88900"/>
                  </a:lnTo>
                  <a:lnTo>
                    <a:pt x="7012787" y="101600"/>
                  </a:lnTo>
                  <a:lnTo>
                    <a:pt x="7015137" y="101600"/>
                  </a:lnTo>
                  <a:lnTo>
                    <a:pt x="7015823" y="114300"/>
                  </a:lnTo>
                  <a:lnTo>
                    <a:pt x="7014299" y="114300"/>
                  </a:lnTo>
                  <a:lnTo>
                    <a:pt x="7016445" y="127000"/>
                  </a:lnTo>
                  <a:lnTo>
                    <a:pt x="7021525" y="139700"/>
                  </a:lnTo>
                  <a:lnTo>
                    <a:pt x="7053593" y="139700"/>
                  </a:lnTo>
                  <a:lnTo>
                    <a:pt x="7054266" y="127000"/>
                  </a:lnTo>
                  <a:lnTo>
                    <a:pt x="7058088" y="139700"/>
                  </a:lnTo>
                  <a:lnTo>
                    <a:pt x="7060806" y="139700"/>
                  </a:lnTo>
                  <a:lnTo>
                    <a:pt x="7065061" y="139700"/>
                  </a:lnTo>
                  <a:lnTo>
                    <a:pt x="7062559" y="127000"/>
                  </a:lnTo>
                  <a:lnTo>
                    <a:pt x="7065835" y="127000"/>
                  </a:lnTo>
                  <a:lnTo>
                    <a:pt x="7054850" y="113969"/>
                  </a:lnTo>
                  <a:lnTo>
                    <a:pt x="7057326" y="101600"/>
                  </a:lnTo>
                  <a:lnTo>
                    <a:pt x="7059460" y="101600"/>
                  </a:lnTo>
                  <a:lnTo>
                    <a:pt x="7055815" y="88900"/>
                  </a:lnTo>
                  <a:lnTo>
                    <a:pt x="7052119" y="88900"/>
                  </a:lnTo>
                  <a:lnTo>
                    <a:pt x="7053707" y="76200"/>
                  </a:lnTo>
                  <a:lnTo>
                    <a:pt x="7058076" y="88900"/>
                  </a:lnTo>
                  <a:lnTo>
                    <a:pt x="7066889" y="88900"/>
                  </a:lnTo>
                  <a:lnTo>
                    <a:pt x="7059460" y="101600"/>
                  </a:lnTo>
                  <a:lnTo>
                    <a:pt x="7069023" y="101600"/>
                  </a:lnTo>
                  <a:close/>
                </a:path>
                <a:path w="7071359" h="4385309">
                  <a:moveTo>
                    <a:pt x="7069087" y="584200"/>
                  </a:moveTo>
                  <a:lnTo>
                    <a:pt x="7066102" y="584200"/>
                  </a:lnTo>
                  <a:lnTo>
                    <a:pt x="7068147" y="596900"/>
                  </a:lnTo>
                  <a:lnTo>
                    <a:pt x="7069087" y="584200"/>
                  </a:lnTo>
                  <a:close/>
                </a:path>
                <a:path w="7071359" h="4385309">
                  <a:moveTo>
                    <a:pt x="7069087" y="50800"/>
                  </a:moveTo>
                  <a:lnTo>
                    <a:pt x="7064997" y="50800"/>
                  </a:lnTo>
                  <a:lnTo>
                    <a:pt x="7067588" y="63500"/>
                  </a:lnTo>
                  <a:lnTo>
                    <a:pt x="7069087" y="50800"/>
                  </a:lnTo>
                  <a:close/>
                </a:path>
                <a:path w="7071359" h="4385309">
                  <a:moveTo>
                    <a:pt x="7069099" y="76200"/>
                  </a:moveTo>
                  <a:lnTo>
                    <a:pt x="7065340" y="63500"/>
                  </a:lnTo>
                  <a:lnTo>
                    <a:pt x="7064007" y="76200"/>
                  </a:lnTo>
                  <a:lnTo>
                    <a:pt x="7069099" y="76200"/>
                  </a:lnTo>
                  <a:close/>
                </a:path>
                <a:path w="7071359" h="4385309">
                  <a:moveTo>
                    <a:pt x="7069671" y="673100"/>
                  </a:moveTo>
                  <a:lnTo>
                    <a:pt x="7066318" y="660400"/>
                  </a:lnTo>
                  <a:lnTo>
                    <a:pt x="7063435" y="673100"/>
                  </a:lnTo>
                  <a:lnTo>
                    <a:pt x="7067042" y="673100"/>
                  </a:lnTo>
                  <a:lnTo>
                    <a:pt x="7069671" y="673100"/>
                  </a:lnTo>
                  <a:close/>
                </a:path>
                <a:path w="7071359" h="4385309">
                  <a:moveTo>
                    <a:pt x="7069798" y="1828800"/>
                  </a:moveTo>
                  <a:lnTo>
                    <a:pt x="7065518" y="1828800"/>
                  </a:lnTo>
                  <a:lnTo>
                    <a:pt x="7067029" y="1841500"/>
                  </a:lnTo>
                  <a:lnTo>
                    <a:pt x="7069379" y="1841500"/>
                  </a:lnTo>
                  <a:lnTo>
                    <a:pt x="7069798" y="1828800"/>
                  </a:lnTo>
                  <a:close/>
                </a:path>
                <a:path w="7071359" h="4385309">
                  <a:moveTo>
                    <a:pt x="7070242" y="1866900"/>
                  </a:moveTo>
                  <a:lnTo>
                    <a:pt x="7068680" y="1853946"/>
                  </a:lnTo>
                  <a:lnTo>
                    <a:pt x="7067702" y="1848218"/>
                  </a:lnTo>
                  <a:lnTo>
                    <a:pt x="7067702" y="1854200"/>
                  </a:lnTo>
                  <a:lnTo>
                    <a:pt x="7061251" y="1866900"/>
                  </a:lnTo>
                  <a:lnTo>
                    <a:pt x="7059295" y="1866900"/>
                  </a:lnTo>
                  <a:lnTo>
                    <a:pt x="7064464" y="1879600"/>
                  </a:lnTo>
                  <a:lnTo>
                    <a:pt x="7058177" y="1879600"/>
                  </a:lnTo>
                  <a:lnTo>
                    <a:pt x="7058152" y="1892300"/>
                  </a:lnTo>
                  <a:lnTo>
                    <a:pt x="7056552" y="1892300"/>
                  </a:lnTo>
                  <a:lnTo>
                    <a:pt x="7053694" y="1879600"/>
                  </a:lnTo>
                  <a:lnTo>
                    <a:pt x="7054837" y="1866900"/>
                  </a:lnTo>
                  <a:lnTo>
                    <a:pt x="7058368" y="1866900"/>
                  </a:lnTo>
                  <a:lnTo>
                    <a:pt x="7058304" y="1854200"/>
                  </a:lnTo>
                  <a:lnTo>
                    <a:pt x="7067702" y="1854200"/>
                  </a:lnTo>
                  <a:lnTo>
                    <a:pt x="7067702" y="1848218"/>
                  </a:lnTo>
                  <a:lnTo>
                    <a:pt x="7066559" y="1841500"/>
                  </a:lnTo>
                  <a:lnTo>
                    <a:pt x="7062622" y="1841500"/>
                  </a:lnTo>
                  <a:lnTo>
                    <a:pt x="7060832" y="1838172"/>
                  </a:lnTo>
                  <a:lnTo>
                    <a:pt x="7060971" y="1841500"/>
                  </a:lnTo>
                  <a:lnTo>
                    <a:pt x="7059638" y="1841500"/>
                  </a:lnTo>
                  <a:lnTo>
                    <a:pt x="7059155" y="1835073"/>
                  </a:lnTo>
                  <a:lnTo>
                    <a:pt x="7055790" y="1828800"/>
                  </a:lnTo>
                  <a:lnTo>
                    <a:pt x="7055713" y="1837143"/>
                  </a:lnTo>
                  <a:lnTo>
                    <a:pt x="7055320" y="1835150"/>
                  </a:lnTo>
                  <a:lnTo>
                    <a:pt x="7054837" y="1841500"/>
                  </a:lnTo>
                  <a:lnTo>
                    <a:pt x="7051243" y="1841500"/>
                  </a:lnTo>
                  <a:lnTo>
                    <a:pt x="7051243" y="1866900"/>
                  </a:lnTo>
                  <a:lnTo>
                    <a:pt x="7048881" y="1879600"/>
                  </a:lnTo>
                  <a:lnTo>
                    <a:pt x="7048208" y="1866900"/>
                  </a:lnTo>
                  <a:lnTo>
                    <a:pt x="7051243" y="1866900"/>
                  </a:lnTo>
                  <a:lnTo>
                    <a:pt x="7051243" y="1841500"/>
                  </a:lnTo>
                  <a:lnTo>
                    <a:pt x="7045769" y="1841500"/>
                  </a:lnTo>
                  <a:lnTo>
                    <a:pt x="7045769" y="1866900"/>
                  </a:lnTo>
                  <a:lnTo>
                    <a:pt x="7042861" y="1866900"/>
                  </a:lnTo>
                  <a:lnTo>
                    <a:pt x="7043826" y="1854200"/>
                  </a:lnTo>
                  <a:lnTo>
                    <a:pt x="7045769" y="1866900"/>
                  </a:lnTo>
                  <a:lnTo>
                    <a:pt x="7045769" y="1841500"/>
                  </a:lnTo>
                  <a:lnTo>
                    <a:pt x="7045287" y="1841500"/>
                  </a:lnTo>
                  <a:lnTo>
                    <a:pt x="7054189" y="1829562"/>
                  </a:lnTo>
                  <a:lnTo>
                    <a:pt x="7054037" y="1828800"/>
                  </a:lnTo>
                  <a:lnTo>
                    <a:pt x="7054748" y="1828800"/>
                  </a:lnTo>
                  <a:lnTo>
                    <a:pt x="7060235" y="1816100"/>
                  </a:lnTo>
                  <a:lnTo>
                    <a:pt x="7055459" y="1790700"/>
                  </a:lnTo>
                  <a:lnTo>
                    <a:pt x="7060108" y="1790700"/>
                  </a:lnTo>
                  <a:lnTo>
                    <a:pt x="7054151" y="1778000"/>
                  </a:lnTo>
                  <a:lnTo>
                    <a:pt x="7053148" y="1765300"/>
                  </a:lnTo>
                  <a:lnTo>
                    <a:pt x="7060920" y="1765300"/>
                  </a:lnTo>
                  <a:lnTo>
                    <a:pt x="7061733" y="1752600"/>
                  </a:lnTo>
                  <a:lnTo>
                    <a:pt x="7054634" y="1739900"/>
                  </a:lnTo>
                  <a:lnTo>
                    <a:pt x="7054443" y="1739138"/>
                  </a:lnTo>
                  <a:lnTo>
                    <a:pt x="7054443" y="1752600"/>
                  </a:lnTo>
                  <a:lnTo>
                    <a:pt x="7052043" y="1752600"/>
                  </a:lnTo>
                  <a:lnTo>
                    <a:pt x="7050849" y="1739900"/>
                  </a:lnTo>
                  <a:lnTo>
                    <a:pt x="7054443" y="1752600"/>
                  </a:lnTo>
                  <a:lnTo>
                    <a:pt x="7054443" y="1739138"/>
                  </a:lnTo>
                  <a:lnTo>
                    <a:pt x="7051484" y="1727200"/>
                  </a:lnTo>
                  <a:lnTo>
                    <a:pt x="7064083" y="1739900"/>
                  </a:lnTo>
                  <a:lnTo>
                    <a:pt x="7067931" y="1727200"/>
                  </a:lnTo>
                  <a:lnTo>
                    <a:pt x="7064934" y="1714500"/>
                  </a:lnTo>
                  <a:lnTo>
                    <a:pt x="7059587" y="1714500"/>
                  </a:lnTo>
                  <a:lnTo>
                    <a:pt x="7053935" y="1714500"/>
                  </a:lnTo>
                  <a:lnTo>
                    <a:pt x="7056780" y="1701800"/>
                  </a:lnTo>
                  <a:lnTo>
                    <a:pt x="7061276" y="1689100"/>
                  </a:lnTo>
                  <a:lnTo>
                    <a:pt x="7063968" y="1701800"/>
                  </a:lnTo>
                  <a:lnTo>
                    <a:pt x="7063803" y="1689100"/>
                  </a:lnTo>
                  <a:lnTo>
                    <a:pt x="7061822" y="1689100"/>
                  </a:lnTo>
                  <a:lnTo>
                    <a:pt x="7061149" y="1676400"/>
                  </a:lnTo>
                  <a:lnTo>
                    <a:pt x="7060400" y="1689100"/>
                  </a:lnTo>
                  <a:lnTo>
                    <a:pt x="7054926" y="1689100"/>
                  </a:lnTo>
                  <a:lnTo>
                    <a:pt x="7055459" y="1676400"/>
                  </a:lnTo>
                  <a:lnTo>
                    <a:pt x="7053923" y="1676400"/>
                  </a:lnTo>
                  <a:lnTo>
                    <a:pt x="7051891" y="1663700"/>
                  </a:lnTo>
                  <a:lnTo>
                    <a:pt x="7057110" y="1663700"/>
                  </a:lnTo>
                  <a:lnTo>
                    <a:pt x="7061314" y="1651000"/>
                  </a:lnTo>
                  <a:lnTo>
                    <a:pt x="7067245" y="1651000"/>
                  </a:lnTo>
                  <a:lnTo>
                    <a:pt x="7061873" y="1638300"/>
                  </a:lnTo>
                  <a:lnTo>
                    <a:pt x="7061365" y="1636991"/>
                  </a:lnTo>
                  <a:lnTo>
                    <a:pt x="7064515" y="1625600"/>
                  </a:lnTo>
                  <a:lnTo>
                    <a:pt x="7060946" y="1625600"/>
                  </a:lnTo>
                  <a:lnTo>
                    <a:pt x="7063524" y="1612900"/>
                  </a:lnTo>
                  <a:lnTo>
                    <a:pt x="7058126" y="1625600"/>
                  </a:lnTo>
                  <a:lnTo>
                    <a:pt x="7057034" y="1625600"/>
                  </a:lnTo>
                  <a:lnTo>
                    <a:pt x="7055802" y="1625600"/>
                  </a:lnTo>
                  <a:lnTo>
                    <a:pt x="7055802" y="1651000"/>
                  </a:lnTo>
                  <a:lnTo>
                    <a:pt x="7054723" y="1651000"/>
                  </a:lnTo>
                  <a:lnTo>
                    <a:pt x="7053948" y="1638300"/>
                  </a:lnTo>
                  <a:lnTo>
                    <a:pt x="7055802" y="1651000"/>
                  </a:lnTo>
                  <a:lnTo>
                    <a:pt x="7055802" y="1625600"/>
                  </a:lnTo>
                  <a:lnTo>
                    <a:pt x="7054494" y="1625600"/>
                  </a:lnTo>
                  <a:lnTo>
                    <a:pt x="7049503" y="1625600"/>
                  </a:lnTo>
                  <a:lnTo>
                    <a:pt x="7048919" y="1624190"/>
                  </a:lnTo>
                  <a:lnTo>
                    <a:pt x="7048919" y="1689100"/>
                  </a:lnTo>
                  <a:lnTo>
                    <a:pt x="7044677" y="1676400"/>
                  </a:lnTo>
                  <a:lnTo>
                    <a:pt x="7047535" y="1676400"/>
                  </a:lnTo>
                  <a:lnTo>
                    <a:pt x="7048919" y="1689100"/>
                  </a:lnTo>
                  <a:lnTo>
                    <a:pt x="7048919" y="1624190"/>
                  </a:lnTo>
                  <a:lnTo>
                    <a:pt x="7044245" y="1612900"/>
                  </a:lnTo>
                  <a:lnTo>
                    <a:pt x="7048284" y="1602155"/>
                  </a:lnTo>
                  <a:lnTo>
                    <a:pt x="7048043" y="1600200"/>
                  </a:lnTo>
                  <a:lnTo>
                    <a:pt x="7048538" y="1601482"/>
                  </a:lnTo>
                  <a:lnTo>
                    <a:pt x="7049008" y="1600200"/>
                  </a:lnTo>
                  <a:lnTo>
                    <a:pt x="7065391" y="1600200"/>
                  </a:lnTo>
                  <a:lnTo>
                    <a:pt x="7062140" y="1587500"/>
                  </a:lnTo>
                  <a:lnTo>
                    <a:pt x="7068159" y="1574800"/>
                  </a:lnTo>
                  <a:lnTo>
                    <a:pt x="7059638" y="1574800"/>
                  </a:lnTo>
                  <a:lnTo>
                    <a:pt x="7057809" y="1587500"/>
                  </a:lnTo>
                  <a:lnTo>
                    <a:pt x="7052157" y="1587500"/>
                  </a:lnTo>
                  <a:lnTo>
                    <a:pt x="7055269" y="1574800"/>
                  </a:lnTo>
                  <a:lnTo>
                    <a:pt x="7056844" y="1574800"/>
                  </a:lnTo>
                  <a:lnTo>
                    <a:pt x="7056856" y="1574558"/>
                  </a:lnTo>
                  <a:lnTo>
                    <a:pt x="7052945" y="1562100"/>
                  </a:lnTo>
                  <a:lnTo>
                    <a:pt x="7053224" y="1549400"/>
                  </a:lnTo>
                  <a:lnTo>
                    <a:pt x="7061162" y="1549400"/>
                  </a:lnTo>
                  <a:lnTo>
                    <a:pt x="7052221" y="1536700"/>
                  </a:lnTo>
                  <a:lnTo>
                    <a:pt x="7049262" y="1536700"/>
                  </a:lnTo>
                  <a:lnTo>
                    <a:pt x="7052640" y="1524000"/>
                  </a:lnTo>
                  <a:lnTo>
                    <a:pt x="7051980" y="1511300"/>
                  </a:lnTo>
                  <a:lnTo>
                    <a:pt x="7060222" y="1511300"/>
                  </a:lnTo>
                  <a:lnTo>
                    <a:pt x="7058977" y="1498600"/>
                  </a:lnTo>
                  <a:lnTo>
                    <a:pt x="7069480" y="1498600"/>
                  </a:lnTo>
                  <a:lnTo>
                    <a:pt x="7068680" y="1485900"/>
                  </a:lnTo>
                  <a:lnTo>
                    <a:pt x="7065632" y="1485900"/>
                  </a:lnTo>
                  <a:lnTo>
                    <a:pt x="7058634" y="1498600"/>
                  </a:lnTo>
                  <a:lnTo>
                    <a:pt x="7053935" y="1473200"/>
                  </a:lnTo>
                  <a:lnTo>
                    <a:pt x="7054672" y="1460500"/>
                  </a:lnTo>
                  <a:lnTo>
                    <a:pt x="7049897" y="1460500"/>
                  </a:lnTo>
                  <a:lnTo>
                    <a:pt x="7059193" y="1447800"/>
                  </a:lnTo>
                  <a:lnTo>
                    <a:pt x="7053808" y="1447800"/>
                  </a:lnTo>
                  <a:lnTo>
                    <a:pt x="7053808" y="1435100"/>
                  </a:lnTo>
                  <a:lnTo>
                    <a:pt x="7057669" y="1422400"/>
                  </a:lnTo>
                  <a:lnTo>
                    <a:pt x="7057237" y="1409700"/>
                  </a:lnTo>
                  <a:lnTo>
                    <a:pt x="7066521" y="1422400"/>
                  </a:lnTo>
                  <a:lnTo>
                    <a:pt x="7061936" y="1409700"/>
                  </a:lnTo>
                  <a:lnTo>
                    <a:pt x="7055802" y="1402092"/>
                  </a:lnTo>
                  <a:lnTo>
                    <a:pt x="7068985" y="1384300"/>
                  </a:lnTo>
                  <a:lnTo>
                    <a:pt x="7062711" y="1384300"/>
                  </a:lnTo>
                  <a:lnTo>
                    <a:pt x="7064781" y="1371600"/>
                  </a:lnTo>
                  <a:lnTo>
                    <a:pt x="7061009" y="1358900"/>
                  </a:lnTo>
                  <a:lnTo>
                    <a:pt x="7052297" y="1346200"/>
                  </a:lnTo>
                  <a:lnTo>
                    <a:pt x="7057987" y="1346200"/>
                  </a:lnTo>
                  <a:lnTo>
                    <a:pt x="7065035" y="1333500"/>
                  </a:lnTo>
                  <a:lnTo>
                    <a:pt x="7053847" y="1333500"/>
                  </a:lnTo>
                  <a:lnTo>
                    <a:pt x="7052843" y="1320800"/>
                  </a:lnTo>
                  <a:lnTo>
                    <a:pt x="7060082" y="1320800"/>
                  </a:lnTo>
                  <a:lnTo>
                    <a:pt x="7063397" y="1309547"/>
                  </a:lnTo>
                  <a:lnTo>
                    <a:pt x="7063003" y="1308100"/>
                  </a:lnTo>
                  <a:lnTo>
                    <a:pt x="7063829" y="1308100"/>
                  </a:lnTo>
                  <a:lnTo>
                    <a:pt x="7063397" y="1309547"/>
                  </a:lnTo>
                  <a:lnTo>
                    <a:pt x="7066521" y="1320800"/>
                  </a:lnTo>
                  <a:lnTo>
                    <a:pt x="7066699" y="1308100"/>
                  </a:lnTo>
                  <a:lnTo>
                    <a:pt x="7065937" y="1308100"/>
                  </a:lnTo>
                  <a:lnTo>
                    <a:pt x="7060489" y="1295400"/>
                  </a:lnTo>
                  <a:lnTo>
                    <a:pt x="7054355" y="1308100"/>
                  </a:lnTo>
                  <a:lnTo>
                    <a:pt x="7052780" y="1282700"/>
                  </a:lnTo>
                  <a:lnTo>
                    <a:pt x="7054126" y="1270000"/>
                  </a:lnTo>
                  <a:lnTo>
                    <a:pt x="7055459" y="1257300"/>
                  </a:lnTo>
                  <a:lnTo>
                    <a:pt x="7058558" y="1269199"/>
                  </a:lnTo>
                  <a:lnTo>
                    <a:pt x="7056374" y="1257300"/>
                  </a:lnTo>
                  <a:lnTo>
                    <a:pt x="7058507" y="1257300"/>
                  </a:lnTo>
                  <a:lnTo>
                    <a:pt x="7065302" y="1270000"/>
                  </a:lnTo>
                  <a:lnTo>
                    <a:pt x="7058761" y="1270000"/>
                  </a:lnTo>
                  <a:lnTo>
                    <a:pt x="7062063" y="1282700"/>
                  </a:lnTo>
                  <a:lnTo>
                    <a:pt x="7066445" y="1270000"/>
                  </a:lnTo>
                  <a:lnTo>
                    <a:pt x="7068883" y="1257300"/>
                  </a:lnTo>
                  <a:lnTo>
                    <a:pt x="7067931" y="1244600"/>
                  </a:lnTo>
                  <a:lnTo>
                    <a:pt x="7059904" y="1244600"/>
                  </a:lnTo>
                  <a:lnTo>
                    <a:pt x="7059473" y="1231900"/>
                  </a:lnTo>
                  <a:lnTo>
                    <a:pt x="7056310" y="1231900"/>
                  </a:lnTo>
                  <a:lnTo>
                    <a:pt x="7055967" y="1233716"/>
                  </a:lnTo>
                  <a:lnTo>
                    <a:pt x="7057276" y="1244600"/>
                  </a:lnTo>
                  <a:lnTo>
                    <a:pt x="7053872" y="1244600"/>
                  </a:lnTo>
                  <a:lnTo>
                    <a:pt x="7055967" y="1233716"/>
                  </a:lnTo>
                  <a:lnTo>
                    <a:pt x="7055739" y="1231900"/>
                  </a:lnTo>
                  <a:lnTo>
                    <a:pt x="7056310" y="1231900"/>
                  </a:lnTo>
                  <a:lnTo>
                    <a:pt x="7063118" y="1219200"/>
                  </a:lnTo>
                  <a:lnTo>
                    <a:pt x="7061733" y="1219200"/>
                  </a:lnTo>
                  <a:lnTo>
                    <a:pt x="7059866" y="1206500"/>
                  </a:lnTo>
                  <a:lnTo>
                    <a:pt x="7066229" y="1193800"/>
                  </a:lnTo>
                  <a:lnTo>
                    <a:pt x="7063168" y="1193800"/>
                  </a:lnTo>
                  <a:lnTo>
                    <a:pt x="7057720" y="1206500"/>
                  </a:lnTo>
                  <a:lnTo>
                    <a:pt x="7056958" y="1193800"/>
                  </a:lnTo>
                  <a:lnTo>
                    <a:pt x="7058304" y="1181100"/>
                  </a:lnTo>
                  <a:lnTo>
                    <a:pt x="7053681" y="1168400"/>
                  </a:lnTo>
                  <a:lnTo>
                    <a:pt x="7059866" y="1168400"/>
                  </a:lnTo>
                  <a:lnTo>
                    <a:pt x="7059473" y="1181100"/>
                  </a:lnTo>
                  <a:lnTo>
                    <a:pt x="7060920" y="1181100"/>
                  </a:lnTo>
                  <a:lnTo>
                    <a:pt x="7060793" y="1168400"/>
                  </a:lnTo>
                  <a:lnTo>
                    <a:pt x="7062267" y="1168400"/>
                  </a:lnTo>
                  <a:lnTo>
                    <a:pt x="7059879" y="1155700"/>
                  </a:lnTo>
                  <a:lnTo>
                    <a:pt x="7063562" y="1155700"/>
                  </a:lnTo>
                  <a:lnTo>
                    <a:pt x="7062267" y="1168400"/>
                  </a:lnTo>
                  <a:lnTo>
                    <a:pt x="7066394" y="1168400"/>
                  </a:lnTo>
                  <a:lnTo>
                    <a:pt x="7066775" y="1155700"/>
                  </a:lnTo>
                  <a:lnTo>
                    <a:pt x="7064032" y="1130300"/>
                  </a:lnTo>
                  <a:lnTo>
                    <a:pt x="7062749" y="1130300"/>
                  </a:lnTo>
                  <a:lnTo>
                    <a:pt x="7062749" y="1143000"/>
                  </a:lnTo>
                  <a:lnTo>
                    <a:pt x="7054431" y="1155700"/>
                  </a:lnTo>
                  <a:lnTo>
                    <a:pt x="7051535" y="1143000"/>
                  </a:lnTo>
                  <a:lnTo>
                    <a:pt x="7062749" y="1143000"/>
                  </a:lnTo>
                  <a:lnTo>
                    <a:pt x="7062749" y="1130300"/>
                  </a:lnTo>
                  <a:lnTo>
                    <a:pt x="7060806" y="1130300"/>
                  </a:lnTo>
                  <a:lnTo>
                    <a:pt x="7061086" y="1117600"/>
                  </a:lnTo>
                  <a:lnTo>
                    <a:pt x="7059333" y="1117600"/>
                  </a:lnTo>
                  <a:lnTo>
                    <a:pt x="7058317" y="1130300"/>
                  </a:lnTo>
                  <a:lnTo>
                    <a:pt x="7055929" y="1130300"/>
                  </a:lnTo>
                  <a:lnTo>
                    <a:pt x="7058711" y="1117600"/>
                  </a:lnTo>
                  <a:lnTo>
                    <a:pt x="7062330" y="1108608"/>
                  </a:lnTo>
                  <a:lnTo>
                    <a:pt x="7062229" y="1104900"/>
                  </a:lnTo>
                  <a:lnTo>
                    <a:pt x="7054545" y="1104900"/>
                  </a:lnTo>
                  <a:lnTo>
                    <a:pt x="7051954" y="1092200"/>
                  </a:lnTo>
                  <a:lnTo>
                    <a:pt x="7054431" y="1079500"/>
                  </a:lnTo>
                  <a:lnTo>
                    <a:pt x="7060324" y="1066800"/>
                  </a:lnTo>
                  <a:lnTo>
                    <a:pt x="7056158" y="1054100"/>
                  </a:lnTo>
                  <a:lnTo>
                    <a:pt x="7061733" y="1041400"/>
                  </a:lnTo>
                  <a:lnTo>
                    <a:pt x="7066064" y="1028700"/>
                  </a:lnTo>
                  <a:lnTo>
                    <a:pt x="7062330" y="1028700"/>
                  </a:lnTo>
                  <a:lnTo>
                    <a:pt x="7060527" y="1041400"/>
                  </a:lnTo>
                  <a:lnTo>
                    <a:pt x="7058622" y="1028700"/>
                  </a:lnTo>
                  <a:lnTo>
                    <a:pt x="7054164" y="1028700"/>
                  </a:lnTo>
                  <a:lnTo>
                    <a:pt x="7053542" y="1016000"/>
                  </a:lnTo>
                  <a:lnTo>
                    <a:pt x="7052919" y="1003300"/>
                  </a:lnTo>
                  <a:lnTo>
                    <a:pt x="7054266" y="990600"/>
                  </a:lnTo>
                  <a:lnTo>
                    <a:pt x="7058088" y="1003300"/>
                  </a:lnTo>
                  <a:lnTo>
                    <a:pt x="7060806" y="1003300"/>
                  </a:lnTo>
                  <a:lnTo>
                    <a:pt x="7065061" y="1003300"/>
                  </a:lnTo>
                  <a:lnTo>
                    <a:pt x="7062559" y="990600"/>
                  </a:lnTo>
                  <a:lnTo>
                    <a:pt x="7065835" y="990600"/>
                  </a:lnTo>
                  <a:lnTo>
                    <a:pt x="7055142" y="977900"/>
                  </a:lnTo>
                  <a:lnTo>
                    <a:pt x="7053326" y="975791"/>
                  </a:lnTo>
                  <a:lnTo>
                    <a:pt x="7062851" y="965200"/>
                  </a:lnTo>
                  <a:lnTo>
                    <a:pt x="7068312" y="952500"/>
                  </a:lnTo>
                  <a:lnTo>
                    <a:pt x="7067436" y="952500"/>
                  </a:lnTo>
                  <a:lnTo>
                    <a:pt x="7070153" y="939800"/>
                  </a:lnTo>
                  <a:lnTo>
                    <a:pt x="7065188" y="927100"/>
                  </a:lnTo>
                  <a:lnTo>
                    <a:pt x="7057098" y="927100"/>
                  </a:lnTo>
                  <a:lnTo>
                    <a:pt x="7057098" y="952500"/>
                  </a:lnTo>
                  <a:lnTo>
                    <a:pt x="7055371" y="965200"/>
                  </a:lnTo>
                  <a:lnTo>
                    <a:pt x="7052627" y="952500"/>
                  </a:lnTo>
                  <a:lnTo>
                    <a:pt x="7050125" y="927100"/>
                  </a:lnTo>
                  <a:lnTo>
                    <a:pt x="7049617" y="920750"/>
                  </a:lnTo>
                  <a:lnTo>
                    <a:pt x="7049617" y="1308100"/>
                  </a:lnTo>
                  <a:lnTo>
                    <a:pt x="7048449" y="1319555"/>
                  </a:lnTo>
                  <a:lnTo>
                    <a:pt x="7048449" y="1587500"/>
                  </a:lnTo>
                  <a:lnTo>
                    <a:pt x="7044779" y="1587500"/>
                  </a:lnTo>
                  <a:lnTo>
                    <a:pt x="7043979" y="1585125"/>
                  </a:lnTo>
                  <a:lnTo>
                    <a:pt x="7043979" y="1739900"/>
                  </a:lnTo>
                  <a:lnTo>
                    <a:pt x="7043280" y="1752600"/>
                  </a:lnTo>
                  <a:lnTo>
                    <a:pt x="7037540" y="1739900"/>
                  </a:lnTo>
                  <a:lnTo>
                    <a:pt x="7041464" y="1727200"/>
                  </a:lnTo>
                  <a:lnTo>
                    <a:pt x="7043979" y="1739900"/>
                  </a:lnTo>
                  <a:lnTo>
                    <a:pt x="7043979" y="1585125"/>
                  </a:lnTo>
                  <a:lnTo>
                    <a:pt x="7040512" y="1574800"/>
                  </a:lnTo>
                  <a:lnTo>
                    <a:pt x="7043864" y="1574800"/>
                  </a:lnTo>
                  <a:lnTo>
                    <a:pt x="7048449" y="1587500"/>
                  </a:lnTo>
                  <a:lnTo>
                    <a:pt x="7048449" y="1319555"/>
                  </a:lnTo>
                  <a:lnTo>
                    <a:pt x="7048322" y="1320800"/>
                  </a:lnTo>
                  <a:lnTo>
                    <a:pt x="7046100" y="1320800"/>
                  </a:lnTo>
                  <a:lnTo>
                    <a:pt x="7046100" y="1524000"/>
                  </a:lnTo>
                  <a:lnTo>
                    <a:pt x="7043077" y="1536700"/>
                  </a:lnTo>
                  <a:lnTo>
                    <a:pt x="7040016" y="1524000"/>
                  </a:lnTo>
                  <a:lnTo>
                    <a:pt x="7046087" y="1511300"/>
                  </a:lnTo>
                  <a:lnTo>
                    <a:pt x="7046100" y="1524000"/>
                  </a:lnTo>
                  <a:lnTo>
                    <a:pt x="7046100" y="1320800"/>
                  </a:lnTo>
                  <a:lnTo>
                    <a:pt x="7040905" y="1320800"/>
                  </a:lnTo>
                  <a:lnTo>
                    <a:pt x="7038594" y="1308100"/>
                  </a:lnTo>
                  <a:lnTo>
                    <a:pt x="7049617" y="1308100"/>
                  </a:lnTo>
                  <a:lnTo>
                    <a:pt x="7049617" y="920750"/>
                  </a:lnTo>
                  <a:lnTo>
                    <a:pt x="7049109" y="914400"/>
                  </a:lnTo>
                  <a:lnTo>
                    <a:pt x="7050824" y="914400"/>
                  </a:lnTo>
                  <a:lnTo>
                    <a:pt x="7056552" y="927100"/>
                  </a:lnTo>
                  <a:lnTo>
                    <a:pt x="7057098" y="952500"/>
                  </a:lnTo>
                  <a:lnTo>
                    <a:pt x="7057098" y="927100"/>
                  </a:lnTo>
                  <a:lnTo>
                    <a:pt x="7057263" y="914400"/>
                  </a:lnTo>
                  <a:lnTo>
                    <a:pt x="7057847" y="914400"/>
                  </a:lnTo>
                  <a:lnTo>
                    <a:pt x="7065099" y="927100"/>
                  </a:lnTo>
                  <a:lnTo>
                    <a:pt x="7065696" y="914400"/>
                  </a:lnTo>
                  <a:lnTo>
                    <a:pt x="7068833" y="914400"/>
                  </a:lnTo>
                  <a:lnTo>
                    <a:pt x="7065302" y="901700"/>
                  </a:lnTo>
                  <a:lnTo>
                    <a:pt x="7061162" y="901700"/>
                  </a:lnTo>
                  <a:lnTo>
                    <a:pt x="7061797" y="914400"/>
                  </a:lnTo>
                  <a:lnTo>
                    <a:pt x="7059371" y="914400"/>
                  </a:lnTo>
                  <a:lnTo>
                    <a:pt x="7057847" y="901700"/>
                  </a:lnTo>
                  <a:lnTo>
                    <a:pt x="7054596" y="901700"/>
                  </a:lnTo>
                  <a:lnTo>
                    <a:pt x="7054596" y="914400"/>
                  </a:lnTo>
                  <a:lnTo>
                    <a:pt x="7052538" y="914400"/>
                  </a:lnTo>
                  <a:lnTo>
                    <a:pt x="7053351" y="901700"/>
                  </a:lnTo>
                  <a:lnTo>
                    <a:pt x="7054596" y="914400"/>
                  </a:lnTo>
                  <a:lnTo>
                    <a:pt x="7054596" y="901700"/>
                  </a:lnTo>
                  <a:lnTo>
                    <a:pt x="7053783" y="901700"/>
                  </a:lnTo>
                  <a:lnTo>
                    <a:pt x="7053351" y="876300"/>
                  </a:lnTo>
                  <a:lnTo>
                    <a:pt x="7060514" y="865124"/>
                  </a:lnTo>
                  <a:lnTo>
                    <a:pt x="7060197" y="863600"/>
                  </a:lnTo>
                  <a:lnTo>
                    <a:pt x="7058888" y="863600"/>
                  </a:lnTo>
                  <a:lnTo>
                    <a:pt x="7059295" y="860679"/>
                  </a:lnTo>
                  <a:lnTo>
                    <a:pt x="7056272" y="850900"/>
                  </a:lnTo>
                  <a:lnTo>
                    <a:pt x="7060616" y="850900"/>
                  </a:lnTo>
                  <a:lnTo>
                    <a:pt x="7059295" y="860679"/>
                  </a:lnTo>
                  <a:lnTo>
                    <a:pt x="7060197" y="863600"/>
                  </a:lnTo>
                  <a:lnTo>
                    <a:pt x="7061492" y="863600"/>
                  </a:lnTo>
                  <a:lnTo>
                    <a:pt x="7061860" y="863600"/>
                  </a:lnTo>
                  <a:lnTo>
                    <a:pt x="7062965" y="850900"/>
                  </a:lnTo>
                  <a:lnTo>
                    <a:pt x="7067728" y="850900"/>
                  </a:lnTo>
                  <a:lnTo>
                    <a:pt x="7064108" y="838200"/>
                  </a:lnTo>
                  <a:lnTo>
                    <a:pt x="7051599" y="838200"/>
                  </a:lnTo>
                  <a:lnTo>
                    <a:pt x="7053427" y="812800"/>
                  </a:lnTo>
                  <a:lnTo>
                    <a:pt x="7056158" y="812800"/>
                  </a:lnTo>
                  <a:lnTo>
                    <a:pt x="7058901" y="825500"/>
                  </a:lnTo>
                  <a:lnTo>
                    <a:pt x="7060197" y="812800"/>
                  </a:lnTo>
                  <a:lnTo>
                    <a:pt x="7062356" y="812800"/>
                  </a:lnTo>
                  <a:lnTo>
                    <a:pt x="7057034" y="800100"/>
                  </a:lnTo>
                  <a:lnTo>
                    <a:pt x="7064819" y="800100"/>
                  </a:lnTo>
                  <a:lnTo>
                    <a:pt x="7069620" y="787400"/>
                  </a:lnTo>
                  <a:lnTo>
                    <a:pt x="7057682" y="787400"/>
                  </a:lnTo>
                  <a:lnTo>
                    <a:pt x="7061352" y="774700"/>
                  </a:lnTo>
                  <a:lnTo>
                    <a:pt x="7053758" y="774700"/>
                  </a:lnTo>
                  <a:lnTo>
                    <a:pt x="7051802" y="762000"/>
                  </a:lnTo>
                  <a:lnTo>
                    <a:pt x="7060311" y="762000"/>
                  </a:lnTo>
                  <a:lnTo>
                    <a:pt x="7061314" y="749300"/>
                  </a:lnTo>
                  <a:lnTo>
                    <a:pt x="7064451" y="749300"/>
                  </a:lnTo>
                  <a:lnTo>
                    <a:pt x="7061746" y="736600"/>
                  </a:lnTo>
                  <a:lnTo>
                    <a:pt x="7057542" y="736600"/>
                  </a:lnTo>
                  <a:lnTo>
                    <a:pt x="7064997" y="723900"/>
                  </a:lnTo>
                  <a:lnTo>
                    <a:pt x="7068591" y="723900"/>
                  </a:lnTo>
                  <a:lnTo>
                    <a:pt x="7061835" y="711200"/>
                  </a:lnTo>
                  <a:lnTo>
                    <a:pt x="7053948" y="711200"/>
                  </a:lnTo>
                  <a:lnTo>
                    <a:pt x="7053948" y="749300"/>
                  </a:lnTo>
                  <a:lnTo>
                    <a:pt x="7052602" y="749300"/>
                  </a:lnTo>
                  <a:lnTo>
                    <a:pt x="7052818" y="736600"/>
                  </a:lnTo>
                  <a:lnTo>
                    <a:pt x="7053948" y="749300"/>
                  </a:lnTo>
                  <a:lnTo>
                    <a:pt x="7053948" y="711200"/>
                  </a:lnTo>
                  <a:lnTo>
                    <a:pt x="7053161" y="711200"/>
                  </a:lnTo>
                  <a:lnTo>
                    <a:pt x="7054126" y="698500"/>
                  </a:lnTo>
                  <a:lnTo>
                    <a:pt x="7064095" y="698500"/>
                  </a:lnTo>
                  <a:lnTo>
                    <a:pt x="7064210" y="685800"/>
                  </a:lnTo>
                  <a:lnTo>
                    <a:pt x="7060692" y="685800"/>
                  </a:lnTo>
                  <a:lnTo>
                    <a:pt x="7063410" y="673100"/>
                  </a:lnTo>
                  <a:lnTo>
                    <a:pt x="7056031" y="673100"/>
                  </a:lnTo>
                  <a:lnTo>
                    <a:pt x="7051662" y="660400"/>
                  </a:lnTo>
                  <a:lnTo>
                    <a:pt x="7050989" y="660400"/>
                  </a:lnTo>
                  <a:lnTo>
                    <a:pt x="7050989" y="812800"/>
                  </a:lnTo>
                  <a:lnTo>
                    <a:pt x="7045642" y="812800"/>
                  </a:lnTo>
                  <a:lnTo>
                    <a:pt x="7049465" y="800100"/>
                  </a:lnTo>
                  <a:lnTo>
                    <a:pt x="7050989" y="812800"/>
                  </a:lnTo>
                  <a:lnTo>
                    <a:pt x="7050989" y="660400"/>
                  </a:lnTo>
                  <a:lnTo>
                    <a:pt x="7050354" y="660400"/>
                  </a:lnTo>
                  <a:lnTo>
                    <a:pt x="7050354" y="723900"/>
                  </a:lnTo>
                  <a:lnTo>
                    <a:pt x="7043509" y="723900"/>
                  </a:lnTo>
                  <a:lnTo>
                    <a:pt x="7044068" y="711200"/>
                  </a:lnTo>
                  <a:lnTo>
                    <a:pt x="7048589" y="711200"/>
                  </a:lnTo>
                  <a:lnTo>
                    <a:pt x="7050354" y="723900"/>
                  </a:lnTo>
                  <a:lnTo>
                    <a:pt x="7050354" y="660400"/>
                  </a:lnTo>
                  <a:lnTo>
                    <a:pt x="7048360" y="660400"/>
                  </a:lnTo>
                  <a:lnTo>
                    <a:pt x="7046798" y="647700"/>
                  </a:lnTo>
                  <a:lnTo>
                    <a:pt x="7047674" y="635000"/>
                  </a:lnTo>
                  <a:lnTo>
                    <a:pt x="7051383" y="635000"/>
                  </a:lnTo>
                  <a:lnTo>
                    <a:pt x="7057758" y="609600"/>
                  </a:lnTo>
                  <a:lnTo>
                    <a:pt x="7061492" y="622300"/>
                  </a:lnTo>
                  <a:lnTo>
                    <a:pt x="7068032" y="609600"/>
                  </a:lnTo>
                  <a:lnTo>
                    <a:pt x="7064413" y="596900"/>
                  </a:lnTo>
                  <a:lnTo>
                    <a:pt x="7062635" y="596900"/>
                  </a:lnTo>
                  <a:lnTo>
                    <a:pt x="7062381" y="571500"/>
                  </a:lnTo>
                  <a:lnTo>
                    <a:pt x="7060463" y="558800"/>
                  </a:lnTo>
                  <a:lnTo>
                    <a:pt x="7063930" y="558800"/>
                  </a:lnTo>
                  <a:lnTo>
                    <a:pt x="7060235" y="546531"/>
                  </a:lnTo>
                  <a:lnTo>
                    <a:pt x="7060235" y="596900"/>
                  </a:lnTo>
                  <a:lnTo>
                    <a:pt x="7052653" y="596900"/>
                  </a:lnTo>
                  <a:lnTo>
                    <a:pt x="7053631" y="584200"/>
                  </a:lnTo>
                  <a:lnTo>
                    <a:pt x="7052500" y="584200"/>
                  </a:lnTo>
                  <a:lnTo>
                    <a:pt x="7052627" y="571500"/>
                  </a:lnTo>
                  <a:lnTo>
                    <a:pt x="7056310" y="571500"/>
                  </a:lnTo>
                  <a:lnTo>
                    <a:pt x="7059752" y="584200"/>
                  </a:lnTo>
                  <a:lnTo>
                    <a:pt x="7053631" y="584200"/>
                  </a:lnTo>
                  <a:lnTo>
                    <a:pt x="7060235" y="596900"/>
                  </a:lnTo>
                  <a:lnTo>
                    <a:pt x="7060235" y="546531"/>
                  </a:lnTo>
                  <a:lnTo>
                    <a:pt x="7060108" y="546100"/>
                  </a:lnTo>
                  <a:lnTo>
                    <a:pt x="7065543" y="546100"/>
                  </a:lnTo>
                  <a:lnTo>
                    <a:pt x="7064045" y="533400"/>
                  </a:lnTo>
                  <a:lnTo>
                    <a:pt x="7052615" y="546100"/>
                  </a:lnTo>
                  <a:lnTo>
                    <a:pt x="7051268" y="544614"/>
                  </a:lnTo>
                  <a:lnTo>
                    <a:pt x="7059574" y="533400"/>
                  </a:lnTo>
                  <a:lnTo>
                    <a:pt x="7064045" y="533400"/>
                  </a:lnTo>
                  <a:lnTo>
                    <a:pt x="7068985" y="533400"/>
                  </a:lnTo>
                  <a:lnTo>
                    <a:pt x="7069112" y="520700"/>
                  </a:lnTo>
                  <a:lnTo>
                    <a:pt x="7062711" y="520700"/>
                  </a:lnTo>
                  <a:lnTo>
                    <a:pt x="7064781" y="508000"/>
                  </a:lnTo>
                  <a:lnTo>
                    <a:pt x="7061009" y="495300"/>
                  </a:lnTo>
                  <a:lnTo>
                    <a:pt x="7052297" y="482600"/>
                  </a:lnTo>
                  <a:lnTo>
                    <a:pt x="7057987" y="482600"/>
                  </a:lnTo>
                  <a:lnTo>
                    <a:pt x="7065035" y="469900"/>
                  </a:lnTo>
                  <a:lnTo>
                    <a:pt x="7053847" y="469900"/>
                  </a:lnTo>
                  <a:lnTo>
                    <a:pt x="7052843" y="457200"/>
                  </a:lnTo>
                  <a:lnTo>
                    <a:pt x="7060082" y="457200"/>
                  </a:lnTo>
                  <a:lnTo>
                    <a:pt x="7063829" y="444500"/>
                  </a:lnTo>
                  <a:lnTo>
                    <a:pt x="7064299" y="444500"/>
                  </a:lnTo>
                  <a:lnTo>
                    <a:pt x="7063003" y="457200"/>
                  </a:lnTo>
                  <a:lnTo>
                    <a:pt x="7066521" y="457200"/>
                  </a:lnTo>
                  <a:lnTo>
                    <a:pt x="7066699" y="444500"/>
                  </a:lnTo>
                  <a:lnTo>
                    <a:pt x="7065937" y="444500"/>
                  </a:lnTo>
                  <a:lnTo>
                    <a:pt x="7060489" y="431800"/>
                  </a:lnTo>
                  <a:lnTo>
                    <a:pt x="7054355" y="444500"/>
                  </a:lnTo>
                  <a:lnTo>
                    <a:pt x="7052780" y="419100"/>
                  </a:lnTo>
                  <a:lnTo>
                    <a:pt x="7054126" y="406400"/>
                  </a:lnTo>
                  <a:lnTo>
                    <a:pt x="7055459" y="393700"/>
                  </a:lnTo>
                  <a:lnTo>
                    <a:pt x="7057314" y="400837"/>
                  </a:lnTo>
                  <a:lnTo>
                    <a:pt x="7058507" y="393700"/>
                  </a:lnTo>
                  <a:lnTo>
                    <a:pt x="7065302" y="406400"/>
                  </a:lnTo>
                  <a:lnTo>
                    <a:pt x="7058761" y="406400"/>
                  </a:lnTo>
                  <a:lnTo>
                    <a:pt x="7062063" y="419100"/>
                  </a:lnTo>
                  <a:lnTo>
                    <a:pt x="7066445" y="406400"/>
                  </a:lnTo>
                  <a:lnTo>
                    <a:pt x="7068883" y="393700"/>
                  </a:lnTo>
                  <a:lnTo>
                    <a:pt x="7067931" y="381000"/>
                  </a:lnTo>
                  <a:lnTo>
                    <a:pt x="7059904" y="381000"/>
                  </a:lnTo>
                  <a:lnTo>
                    <a:pt x="7059473" y="368300"/>
                  </a:lnTo>
                  <a:lnTo>
                    <a:pt x="7056310" y="368300"/>
                  </a:lnTo>
                  <a:lnTo>
                    <a:pt x="7055967" y="370116"/>
                  </a:lnTo>
                  <a:lnTo>
                    <a:pt x="7057276" y="381000"/>
                  </a:lnTo>
                  <a:lnTo>
                    <a:pt x="7053872" y="381000"/>
                  </a:lnTo>
                  <a:lnTo>
                    <a:pt x="7055967" y="370116"/>
                  </a:lnTo>
                  <a:lnTo>
                    <a:pt x="7055739" y="368300"/>
                  </a:lnTo>
                  <a:lnTo>
                    <a:pt x="7056310" y="368300"/>
                  </a:lnTo>
                  <a:lnTo>
                    <a:pt x="7063118" y="355600"/>
                  </a:lnTo>
                  <a:lnTo>
                    <a:pt x="7061733" y="355600"/>
                  </a:lnTo>
                  <a:lnTo>
                    <a:pt x="7059866" y="342900"/>
                  </a:lnTo>
                  <a:lnTo>
                    <a:pt x="7057720" y="342900"/>
                  </a:lnTo>
                  <a:lnTo>
                    <a:pt x="7056958" y="330200"/>
                  </a:lnTo>
                  <a:lnTo>
                    <a:pt x="7058304" y="317500"/>
                  </a:lnTo>
                  <a:lnTo>
                    <a:pt x="7053681" y="304800"/>
                  </a:lnTo>
                  <a:lnTo>
                    <a:pt x="7059866" y="304800"/>
                  </a:lnTo>
                  <a:lnTo>
                    <a:pt x="7059473" y="317500"/>
                  </a:lnTo>
                  <a:lnTo>
                    <a:pt x="7060920" y="317500"/>
                  </a:lnTo>
                  <a:lnTo>
                    <a:pt x="7060793" y="304800"/>
                  </a:lnTo>
                  <a:lnTo>
                    <a:pt x="7062267" y="304800"/>
                  </a:lnTo>
                  <a:lnTo>
                    <a:pt x="7059879" y="292100"/>
                  </a:lnTo>
                  <a:lnTo>
                    <a:pt x="7063562" y="292100"/>
                  </a:lnTo>
                  <a:lnTo>
                    <a:pt x="7062267" y="304800"/>
                  </a:lnTo>
                  <a:lnTo>
                    <a:pt x="7066394" y="304800"/>
                  </a:lnTo>
                  <a:lnTo>
                    <a:pt x="7066775" y="292100"/>
                  </a:lnTo>
                  <a:lnTo>
                    <a:pt x="7064032" y="279400"/>
                  </a:lnTo>
                  <a:lnTo>
                    <a:pt x="7062749" y="275805"/>
                  </a:lnTo>
                  <a:lnTo>
                    <a:pt x="7062749" y="279400"/>
                  </a:lnTo>
                  <a:lnTo>
                    <a:pt x="7054431" y="292100"/>
                  </a:lnTo>
                  <a:lnTo>
                    <a:pt x="7051535" y="279400"/>
                  </a:lnTo>
                  <a:lnTo>
                    <a:pt x="7062749" y="279400"/>
                  </a:lnTo>
                  <a:lnTo>
                    <a:pt x="7062749" y="275805"/>
                  </a:lnTo>
                  <a:lnTo>
                    <a:pt x="7059511" y="266700"/>
                  </a:lnTo>
                  <a:lnTo>
                    <a:pt x="7060806" y="266700"/>
                  </a:lnTo>
                  <a:lnTo>
                    <a:pt x="7061086" y="254000"/>
                  </a:lnTo>
                  <a:lnTo>
                    <a:pt x="7062559" y="254000"/>
                  </a:lnTo>
                  <a:lnTo>
                    <a:pt x="7062229" y="241300"/>
                  </a:lnTo>
                  <a:lnTo>
                    <a:pt x="7059333" y="241300"/>
                  </a:lnTo>
                  <a:lnTo>
                    <a:pt x="7059333" y="254000"/>
                  </a:lnTo>
                  <a:lnTo>
                    <a:pt x="7058317" y="266700"/>
                  </a:lnTo>
                  <a:lnTo>
                    <a:pt x="7055929" y="266700"/>
                  </a:lnTo>
                  <a:lnTo>
                    <a:pt x="7058711" y="254000"/>
                  </a:lnTo>
                  <a:lnTo>
                    <a:pt x="7059333" y="254000"/>
                  </a:lnTo>
                  <a:lnTo>
                    <a:pt x="7059333" y="241300"/>
                  </a:lnTo>
                  <a:lnTo>
                    <a:pt x="7054545" y="241300"/>
                  </a:lnTo>
                  <a:lnTo>
                    <a:pt x="7051954" y="228600"/>
                  </a:lnTo>
                  <a:lnTo>
                    <a:pt x="7054431" y="215900"/>
                  </a:lnTo>
                  <a:lnTo>
                    <a:pt x="7057644" y="215900"/>
                  </a:lnTo>
                  <a:lnTo>
                    <a:pt x="7059371" y="228600"/>
                  </a:lnTo>
                  <a:lnTo>
                    <a:pt x="7062076" y="228600"/>
                  </a:lnTo>
                  <a:lnTo>
                    <a:pt x="7061289" y="215900"/>
                  </a:lnTo>
                  <a:lnTo>
                    <a:pt x="7060324" y="215900"/>
                  </a:lnTo>
                  <a:lnTo>
                    <a:pt x="7056158" y="190500"/>
                  </a:lnTo>
                  <a:lnTo>
                    <a:pt x="7061733" y="177800"/>
                  </a:lnTo>
                  <a:lnTo>
                    <a:pt x="7066064" y="165100"/>
                  </a:lnTo>
                  <a:lnTo>
                    <a:pt x="7062330" y="165100"/>
                  </a:lnTo>
                  <a:lnTo>
                    <a:pt x="7060527" y="177800"/>
                  </a:lnTo>
                  <a:lnTo>
                    <a:pt x="7058622" y="165100"/>
                  </a:lnTo>
                  <a:lnTo>
                    <a:pt x="7054164" y="165100"/>
                  </a:lnTo>
                  <a:lnTo>
                    <a:pt x="7052919" y="152400"/>
                  </a:lnTo>
                  <a:lnTo>
                    <a:pt x="7049617" y="152400"/>
                  </a:lnTo>
                  <a:lnTo>
                    <a:pt x="7049617" y="444500"/>
                  </a:lnTo>
                  <a:lnTo>
                    <a:pt x="7048322" y="457200"/>
                  </a:lnTo>
                  <a:lnTo>
                    <a:pt x="7040905" y="457200"/>
                  </a:lnTo>
                  <a:lnTo>
                    <a:pt x="7038594" y="444500"/>
                  </a:lnTo>
                  <a:lnTo>
                    <a:pt x="7049617" y="444500"/>
                  </a:lnTo>
                  <a:lnTo>
                    <a:pt x="7049617" y="152400"/>
                  </a:lnTo>
                  <a:lnTo>
                    <a:pt x="7035889" y="152400"/>
                  </a:lnTo>
                  <a:lnTo>
                    <a:pt x="7035889" y="254000"/>
                  </a:lnTo>
                  <a:lnTo>
                    <a:pt x="7033171" y="266700"/>
                  </a:lnTo>
                  <a:lnTo>
                    <a:pt x="7033120" y="622300"/>
                  </a:lnTo>
                  <a:lnTo>
                    <a:pt x="7027646" y="622300"/>
                  </a:lnTo>
                  <a:lnTo>
                    <a:pt x="7025157" y="635000"/>
                  </a:lnTo>
                  <a:lnTo>
                    <a:pt x="7020839" y="635000"/>
                  </a:lnTo>
                  <a:lnTo>
                    <a:pt x="7022947" y="622300"/>
                  </a:lnTo>
                  <a:lnTo>
                    <a:pt x="7027786" y="609600"/>
                  </a:lnTo>
                  <a:lnTo>
                    <a:pt x="7032218" y="609600"/>
                  </a:lnTo>
                  <a:lnTo>
                    <a:pt x="7033120" y="622300"/>
                  </a:lnTo>
                  <a:lnTo>
                    <a:pt x="7033120" y="266700"/>
                  </a:lnTo>
                  <a:lnTo>
                    <a:pt x="7021677" y="266700"/>
                  </a:lnTo>
                  <a:lnTo>
                    <a:pt x="7022668" y="254000"/>
                  </a:lnTo>
                  <a:lnTo>
                    <a:pt x="7035889" y="254000"/>
                  </a:lnTo>
                  <a:lnTo>
                    <a:pt x="7035889" y="152400"/>
                  </a:lnTo>
                  <a:lnTo>
                    <a:pt x="7022427" y="152400"/>
                  </a:lnTo>
                  <a:lnTo>
                    <a:pt x="7014019" y="152400"/>
                  </a:lnTo>
                  <a:lnTo>
                    <a:pt x="7017347" y="165100"/>
                  </a:lnTo>
                  <a:lnTo>
                    <a:pt x="7015048" y="165100"/>
                  </a:lnTo>
                  <a:lnTo>
                    <a:pt x="7015531" y="177800"/>
                  </a:lnTo>
                  <a:lnTo>
                    <a:pt x="7016864" y="177800"/>
                  </a:lnTo>
                  <a:lnTo>
                    <a:pt x="7028256" y="190500"/>
                  </a:lnTo>
                  <a:lnTo>
                    <a:pt x="7023062" y="190500"/>
                  </a:lnTo>
                  <a:lnTo>
                    <a:pt x="7014921" y="203200"/>
                  </a:lnTo>
                  <a:lnTo>
                    <a:pt x="7017474" y="215900"/>
                  </a:lnTo>
                  <a:lnTo>
                    <a:pt x="7013994" y="215900"/>
                  </a:lnTo>
                  <a:lnTo>
                    <a:pt x="7014654" y="228600"/>
                  </a:lnTo>
                  <a:lnTo>
                    <a:pt x="7017232" y="228600"/>
                  </a:lnTo>
                  <a:lnTo>
                    <a:pt x="7019468" y="241300"/>
                  </a:lnTo>
                  <a:lnTo>
                    <a:pt x="7018363" y="241300"/>
                  </a:lnTo>
                  <a:lnTo>
                    <a:pt x="7017829" y="254000"/>
                  </a:lnTo>
                  <a:lnTo>
                    <a:pt x="7017715" y="266700"/>
                  </a:lnTo>
                  <a:lnTo>
                    <a:pt x="7017842" y="279400"/>
                  </a:lnTo>
                  <a:lnTo>
                    <a:pt x="7016204" y="279400"/>
                  </a:lnTo>
                  <a:lnTo>
                    <a:pt x="7014197" y="292100"/>
                  </a:lnTo>
                  <a:lnTo>
                    <a:pt x="7016496" y="304800"/>
                  </a:lnTo>
                  <a:lnTo>
                    <a:pt x="7015569" y="317500"/>
                  </a:lnTo>
                  <a:lnTo>
                    <a:pt x="7014769" y="317500"/>
                  </a:lnTo>
                  <a:lnTo>
                    <a:pt x="7017474" y="330200"/>
                  </a:lnTo>
                  <a:lnTo>
                    <a:pt x="7025437" y="304800"/>
                  </a:lnTo>
                  <a:lnTo>
                    <a:pt x="7026681" y="317500"/>
                  </a:lnTo>
                  <a:lnTo>
                    <a:pt x="7024192" y="317500"/>
                  </a:lnTo>
                  <a:lnTo>
                    <a:pt x="7021004" y="330200"/>
                  </a:lnTo>
                  <a:lnTo>
                    <a:pt x="7021817" y="330200"/>
                  </a:lnTo>
                  <a:lnTo>
                    <a:pt x="7023532" y="342900"/>
                  </a:lnTo>
                  <a:lnTo>
                    <a:pt x="7018807" y="342900"/>
                  </a:lnTo>
                  <a:lnTo>
                    <a:pt x="7018248" y="330200"/>
                  </a:lnTo>
                  <a:lnTo>
                    <a:pt x="7017474" y="330200"/>
                  </a:lnTo>
                  <a:lnTo>
                    <a:pt x="7016178" y="330200"/>
                  </a:lnTo>
                  <a:lnTo>
                    <a:pt x="7013346" y="342900"/>
                  </a:lnTo>
                  <a:lnTo>
                    <a:pt x="7017220" y="368300"/>
                  </a:lnTo>
                  <a:lnTo>
                    <a:pt x="7014350" y="381000"/>
                  </a:lnTo>
                  <a:lnTo>
                    <a:pt x="7021576" y="381000"/>
                  </a:lnTo>
                  <a:lnTo>
                    <a:pt x="7024065" y="393700"/>
                  </a:lnTo>
                  <a:lnTo>
                    <a:pt x="7021893" y="406400"/>
                  </a:lnTo>
                  <a:lnTo>
                    <a:pt x="7017931" y="393700"/>
                  </a:lnTo>
                  <a:lnTo>
                    <a:pt x="7014375" y="406400"/>
                  </a:lnTo>
                  <a:lnTo>
                    <a:pt x="7013473" y="419100"/>
                  </a:lnTo>
                  <a:lnTo>
                    <a:pt x="7017474" y="431800"/>
                  </a:lnTo>
                  <a:lnTo>
                    <a:pt x="7018706" y="431800"/>
                  </a:lnTo>
                  <a:lnTo>
                    <a:pt x="7015658" y="444500"/>
                  </a:lnTo>
                  <a:lnTo>
                    <a:pt x="7020280" y="444500"/>
                  </a:lnTo>
                  <a:lnTo>
                    <a:pt x="7019785" y="445770"/>
                  </a:lnTo>
                  <a:lnTo>
                    <a:pt x="7019785" y="482600"/>
                  </a:lnTo>
                  <a:lnTo>
                    <a:pt x="7018414" y="482600"/>
                  </a:lnTo>
                  <a:lnTo>
                    <a:pt x="7018934" y="469900"/>
                  </a:lnTo>
                  <a:lnTo>
                    <a:pt x="7019785" y="482600"/>
                  </a:lnTo>
                  <a:lnTo>
                    <a:pt x="7019785" y="445770"/>
                  </a:lnTo>
                  <a:lnTo>
                    <a:pt x="7015289" y="457200"/>
                  </a:lnTo>
                  <a:lnTo>
                    <a:pt x="7018795" y="457200"/>
                  </a:lnTo>
                  <a:lnTo>
                    <a:pt x="7013346" y="469900"/>
                  </a:lnTo>
                  <a:lnTo>
                    <a:pt x="7013511" y="482600"/>
                  </a:lnTo>
                  <a:lnTo>
                    <a:pt x="7017436" y="482600"/>
                  </a:lnTo>
                  <a:lnTo>
                    <a:pt x="7017144" y="495300"/>
                  </a:lnTo>
                  <a:lnTo>
                    <a:pt x="7014083" y="508000"/>
                  </a:lnTo>
                  <a:lnTo>
                    <a:pt x="7022859" y="508000"/>
                  </a:lnTo>
                  <a:lnTo>
                    <a:pt x="7023798" y="520700"/>
                  </a:lnTo>
                  <a:lnTo>
                    <a:pt x="7012241" y="520700"/>
                  </a:lnTo>
                  <a:lnTo>
                    <a:pt x="7014146" y="533400"/>
                  </a:lnTo>
                  <a:lnTo>
                    <a:pt x="7029640" y="533400"/>
                  </a:lnTo>
                  <a:lnTo>
                    <a:pt x="7018160" y="546100"/>
                  </a:lnTo>
                  <a:lnTo>
                    <a:pt x="7009727" y="546100"/>
                  </a:lnTo>
                  <a:lnTo>
                    <a:pt x="7016661" y="558800"/>
                  </a:lnTo>
                  <a:lnTo>
                    <a:pt x="7018375" y="558800"/>
                  </a:lnTo>
                  <a:lnTo>
                    <a:pt x="7017664" y="571500"/>
                  </a:lnTo>
                  <a:lnTo>
                    <a:pt x="7015861" y="571500"/>
                  </a:lnTo>
                  <a:lnTo>
                    <a:pt x="7014299" y="584200"/>
                  </a:lnTo>
                  <a:lnTo>
                    <a:pt x="7014350" y="596900"/>
                  </a:lnTo>
                  <a:lnTo>
                    <a:pt x="7015289" y="596900"/>
                  </a:lnTo>
                  <a:lnTo>
                    <a:pt x="7017804" y="584200"/>
                  </a:lnTo>
                  <a:lnTo>
                    <a:pt x="7018020" y="584200"/>
                  </a:lnTo>
                  <a:lnTo>
                    <a:pt x="7018020" y="571500"/>
                  </a:lnTo>
                  <a:lnTo>
                    <a:pt x="7021538" y="584200"/>
                  </a:lnTo>
                  <a:lnTo>
                    <a:pt x="7020115" y="584200"/>
                  </a:lnTo>
                  <a:lnTo>
                    <a:pt x="7020433" y="596900"/>
                  </a:lnTo>
                  <a:lnTo>
                    <a:pt x="7023151" y="609600"/>
                  </a:lnTo>
                  <a:lnTo>
                    <a:pt x="7016255" y="609600"/>
                  </a:lnTo>
                  <a:lnTo>
                    <a:pt x="7014197" y="622300"/>
                  </a:lnTo>
                  <a:lnTo>
                    <a:pt x="7018414" y="635000"/>
                  </a:lnTo>
                  <a:lnTo>
                    <a:pt x="7017271" y="635000"/>
                  </a:lnTo>
                  <a:lnTo>
                    <a:pt x="7015315" y="647700"/>
                  </a:lnTo>
                  <a:lnTo>
                    <a:pt x="7017118" y="660400"/>
                  </a:lnTo>
                  <a:lnTo>
                    <a:pt x="7013054" y="673100"/>
                  </a:lnTo>
                  <a:lnTo>
                    <a:pt x="7014273" y="685800"/>
                  </a:lnTo>
                  <a:lnTo>
                    <a:pt x="7018096" y="698500"/>
                  </a:lnTo>
                  <a:lnTo>
                    <a:pt x="7021855" y="685800"/>
                  </a:lnTo>
                  <a:lnTo>
                    <a:pt x="7022630" y="698500"/>
                  </a:lnTo>
                  <a:lnTo>
                    <a:pt x="7020827" y="711200"/>
                  </a:lnTo>
                  <a:lnTo>
                    <a:pt x="7019442" y="711200"/>
                  </a:lnTo>
                  <a:lnTo>
                    <a:pt x="7018464" y="711200"/>
                  </a:lnTo>
                  <a:lnTo>
                    <a:pt x="7017601" y="723900"/>
                  </a:lnTo>
                  <a:lnTo>
                    <a:pt x="7013676" y="749300"/>
                  </a:lnTo>
                  <a:lnTo>
                    <a:pt x="7037845" y="749300"/>
                  </a:lnTo>
                  <a:lnTo>
                    <a:pt x="7039610" y="749300"/>
                  </a:lnTo>
                  <a:lnTo>
                    <a:pt x="7040346" y="762000"/>
                  </a:lnTo>
                  <a:lnTo>
                    <a:pt x="7040067" y="762000"/>
                  </a:lnTo>
                  <a:lnTo>
                    <a:pt x="7040067" y="787400"/>
                  </a:lnTo>
                  <a:lnTo>
                    <a:pt x="7039851" y="800100"/>
                  </a:lnTo>
                  <a:lnTo>
                    <a:pt x="7038619" y="800100"/>
                  </a:lnTo>
                  <a:lnTo>
                    <a:pt x="7040067" y="787400"/>
                  </a:lnTo>
                  <a:lnTo>
                    <a:pt x="7040067" y="762000"/>
                  </a:lnTo>
                  <a:lnTo>
                    <a:pt x="7038480" y="762000"/>
                  </a:lnTo>
                  <a:lnTo>
                    <a:pt x="7037845" y="749300"/>
                  </a:lnTo>
                  <a:lnTo>
                    <a:pt x="7036308" y="762000"/>
                  </a:lnTo>
                  <a:lnTo>
                    <a:pt x="7035889" y="762000"/>
                  </a:lnTo>
                  <a:lnTo>
                    <a:pt x="7035889" y="1117600"/>
                  </a:lnTo>
                  <a:lnTo>
                    <a:pt x="7033171" y="1130300"/>
                  </a:lnTo>
                  <a:lnTo>
                    <a:pt x="7021677" y="1130300"/>
                  </a:lnTo>
                  <a:lnTo>
                    <a:pt x="7022668" y="1117600"/>
                  </a:lnTo>
                  <a:lnTo>
                    <a:pt x="7035889" y="1117600"/>
                  </a:lnTo>
                  <a:lnTo>
                    <a:pt x="7035889" y="762000"/>
                  </a:lnTo>
                  <a:lnTo>
                    <a:pt x="7024713" y="762000"/>
                  </a:lnTo>
                  <a:lnTo>
                    <a:pt x="7024713" y="800100"/>
                  </a:lnTo>
                  <a:lnTo>
                    <a:pt x="7023354" y="800100"/>
                  </a:lnTo>
                  <a:lnTo>
                    <a:pt x="7021195" y="787400"/>
                  </a:lnTo>
                  <a:lnTo>
                    <a:pt x="7024713" y="800100"/>
                  </a:lnTo>
                  <a:lnTo>
                    <a:pt x="7024713" y="762000"/>
                  </a:lnTo>
                  <a:lnTo>
                    <a:pt x="7018058" y="762000"/>
                  </a:lnTo>
                  <a:lnTo>
                    <a:pt x="7013499" y="774700"/>
                  </a:lnTo>
                  <a:lnTo>
                    <a:pt x="7020433" y="774700"/>
                  </a:lnTo>
                  <a:lnTo>
                    <a:pt x="7017423" y="787400"/>
                  </a:lnTo>
                  <a:lnTo>
                    <a:pt x="7014108" y="800100"/>
                  </a:lnTo>
                  <a:lnTo>
                    <a:pt x="7020065" y="800100"/>
                  </a:lnTo>
                  <a:lnTo>
                    <a:pt x="7014642" y="825500"/>
                  </a:lnTo>
                  <a:lnTo>
                    <a:pt x="7019023" y="825500"/>
                  </a:lnTo>
                  <a:lnTo>
                    <a:pt x="7023875" y="838200"/>
                  </a:lnTo>
                  <a:lnTo>
                    <a:pt x="7020712" y="838200"/>
                  </a:lnTo>
                  <a:lnTo>
                    <a:pt x="7016864" y="850900"/>
                  </a:lnTo>
                  <a:lnTo>
                    <a:pt x="7015429" y="863600"/>
                  </a:lnTo>
                  <a:lnTo>
                    <a:pt x="7014845" y="863600"/>
                  </a:lnTo>
                  <a:lnTo>
                    <a:pt x="7014870" y="876300"/>
                  </a:lnTo>
                  <a:lnTo>
                    <a:pt x="7017220" y="876300"/>
                  </a:lnTo>
                  <a:lnTo>
                    <a:pt x="7019582" y="889000"/>
                  </a:lnTo>
                  <a:lnTo>
                    <a:pt x="7014223" y="901700"/>
                  </a:lnTo>
                  <a:lnTo>
                    <a:pt x="7030199" y="901700"/>
                  </a:lnTo>
                  <a:lnTo>
                    <a:pt x="7028091" y="927100"/>
                  </a:lnTo>
                  <a:lnTo>
                    <a:pt x="7023354" y="914400"/>
                  </a:lnTo>
                  <a:lnTo>
                    <a:pt x="7018414" y="914400"/>
                  </a:lnTo>
                  <a:lnTo>
                    <a:pt x="7015645" y="927100"/>
                  </a:lnTo>
                  <a:lnTo>
                    <a:pt x="7010997" y="927100"/>
                  </a:lnTo>
                  <a:lnTo>
                    <a:pt x="7016178" y="939800"/>
                  </a:lnTo>
                  <a:lnTo>
                    <a:pt x="7020433" y="927100"/>
                  </a:lnTo>
                  <a:lnTo>
                    <a:pt x="7024611" y="927100"/>
                  </a:lnTo>
                  <a:lnTo>
                    <a:pt x="7020954" y="939800"/>
                  </a:lnTo>
                  <a:lnTo>
                    <a:pt x="7012051" y="952500"/>
                  </a:lnTo>
                  <a:lnTo>
                    <a:pt x="7020090" y="965200"/>
                  </a:lnTo>
                  <a:lnTo>
                    <a:pt x="7033260" y="965200"/>
                  </a:lnTo>
                  <a:lnTo>
                    <a:pt x="7022173" y="977900"/>
                  </a:lnTo>
                  <a:lnTo>
                    <a:pt x="7014299" y="977900"/>
                  </a:lnTo>
                  <a:lnTo>
                    <a:pt x="7016445" y="990600"/>
                  </a:lnTo>
                  <a:lnTo>
                    <a:pt x="7021525" y="1003300"/>
                  </a:lnTo>
                  <a:lnTo>
                    <a:pt x="7015137" y="1003300"/>
                  </a:lnTo>
                  <a:lnTo>
                    <a:pt x="7014019" y="1016000"/>
                  </a:lnTo>
                  <a:lnTo>
                    <a:pt x="7017347" y="1028700"/>
                  </a:lnTo>
                  <a:lnTo>
                    <a:pt x="7015531" y="1028700"/>
                  </a:lnTo>
                  <a:lnTo>
                    <a:pt x="7018312" y="1041400"/>
                  </a:lnTo>
                  <a:lnTo>
                    <a:pt x="7016864" y="1041400"/>
                  </a:lnTo>
                  <a:lnTo>
                    <a:pt x="7028256" y="1054100"/>
                  </a:lnTo>
                  <a:lnTo>
                    <a:pt x="7014921" y="1054100"/>
                  </a:lnTo>
                  <a:lnTo>
                    <a:pt x="7017474" y="1079500"/>
                  </a:lnTo>
                  <a:lnTo>
                    <a:pt x="7013994" y="1079500"/>
                  </a:lnTo>
                  <a:lnTo>
                    <a:pt x="7014654" y="1092200"/>
                  </a:lnTo>
                  <a:lnTo>
                    <a:pt x="7017232" y="1092200"/>
                  </a:lnTo>
                  <a:lnTo>
                    <a:pt x="7019468" y="1104900"/>
                  </a:lnTo>
                  <a:lnTo>
                    <a:pt x="7018363" y="1104900"/>
                  </a:lnTo>
                  <a:lnTo>
                    <a:pt x="7017829" y="1117600"/>
                  </a:lnTo>
                  <a:lnTo>
                    <a:pt x="7017715" y="1130300"/>
                  </a:lnTo>
                  <a:lnTo>
                    <a:pt x="7017842" y="1143000"/>
                  </a:lnTo>
                  <a:lnTo>
                    <a:pt x="7016204" y="1143000"/>
                  </a:lnTo>
                  <a:lnTo>
                    <a:pt x="7014197" y="1155700"/>
                  </a:lnTo>
                  <a:lnTo>
                    <a:pt x="7016496" y="1168400"/>
                  </a:lnTo>
                  <a:lnTo>
                    <a:pt x="7015569" y="1168400"/>
                  </a:lnTo>
                  <a:lnTo>
                    <a:pt x="7014769" y="1181100"/>
                  </a:lnTo>
                  <a:lnTo>
                    <a:pt x="7017474" y="1193800"/>
                  </a:lnTo>
                  <a:lnTo>
                    <a:pt x="7025437" y="1168400"/>
                  </a:lnTo>
                  <a:lnTo>
                    <a:pt x="7026681" y="1181100"/>
                  </a:lnTo>
                  <a:lnTo>
                    <a:pt x="7024192" y="1181100"/>
                  </a:lnTo>
                  <a:lnTo>
                    <a:pt x="7021004" y="1193800"/>
                  </a:lnTo>
                  <a:lnTo>
                    <a:pt x="7021817" y="1193800"/>
                  </a:lnTo>
                  <a:lnTo>
                    <a:pt x="7023532" y="1206500"/>
                  </a:lnTo>
                  <a:lnTo>
                    <a:pt x="7018807" y="1206500"/>
                  </a:lnTo>
                  <a:lnTo>
                    <a:pt x="7018248" y="1193800"/>
                  </a:lnTo>
                  <a:lnTo>
                    <a:pt x="7017474" y="1193800"/>
                  </a:lnTo>
                  <a:lnTo>
                    <a:pt x="7016178" y="1193800"/>
                  </a:lnTo>
                  <a:lnTo>
                    <a:pt x="7013346" y="1206500"/>
                  </a:lnTo>
                  <a:lnTo>
                    <a:pt x="7017220" y="1231900"/>
                  </a:lnTo>
                  <a:lnTo>
                    <a:pt x="7014350" y="1244600"/>
                  </a:lnTo>
                  <a:lnTo>
                    <a:pt x="7021576" y="1244600"/>
                  </a:lnTo>
                  <a:lnTo>
                    <a:pt x="7024065" y="1257300"/>
                  </a:lnTo>
                  <a:lnTo>
                    <a:pt x="7021893" y="1270000"/>
                  </a:lnTo>
                  <a:lnTo>
                    <a:pt x="7017931" y="1257300"/>
                  </a:lnTo>
                  <a:lnTo>
                    <a:pt x="7014375" y="1270000"/>
                  </a:lnTo>
                  <a:lnTo>
                    <a:pt x="7013473" y="1282700"/>
                  </a:lnTo>
                  <a:lnTo>
                    <a:pt x="7017474" y="1282700"/>
                  </a:lnTo>
                  <a:lnTo>
                    <a:pt x="7018706" y="1295400"/>
                  </a:lnTo>
                  <a:lnTo>
                    <a:pt x="7015658" y="1308100"/>
                  </a:lnTo>
                  <a:lnTo>
                    <a:pt x="7020280" y="1308100"/>
                  </a:lnTo>
                  <a:lnTo>
                    <a:pt x="7019785" y="1309370"/>
                  </a:lnTo>
                  <a:lnTo>
                    <a:pt x="7019785" y="1346200"/>
                  </a:lnTo>
                  <a:lnTo>
                    <a:pt x="7018566" y="1346200"/>
                  </a:lnTo>
                  <a:lnTo>
                    <a:pt x="7018414" y="1333500"/>
                  </a:lnTo>
                  <a:lnTo>
                    <a:pt x="7018934" y="1333500"/>
                  </a:lnTo>
                  <a:lnTo>
                    <a:pt x="7019785" y="1346200"/>
                  </a:lnTo>
                  <a:lnTo>
                    <a:pt x="7019785" y="1309370"/>
                  </a:lnTo>
                  <a:lnTo>
                    <a:pt x="7015289" y="1320800"/>
                  </a:lnTo>
                  <a:lnTo>
                    <a:pt x="7018795" y="1320800"/>
                  </a:lnTo>
                  <a:lnTo>
                    <a:pt x="7013346" y="1333500"/>
                  </a:lnTo>
                  <a:lnTo>
                    <a:pt x="7013511" y="1346200"/>
                  </a:lnTo>
                  <a:lnTo>
                    <a:pt x="7017436" y="1346200"/>
                  </a:lnTo>
                  <a:lnTo>
                    <a:pt x="7017144" y="1358900"/>
                  </a:lnTo>
                  <a:lnTo>
                    <a:pt x="7014083" y="1371600"/>
                  </a:lnTo>
                  <a:lnTo>
                    <a:pt x="7022859" y="1371600"/>
                  </a:lnTo>
                  <a:lnTo>
                    <a:pt x="7023798" y="1384300"/>
                  </a:lnTo>
                  <a:lnTo>
                    <a:pt x="7012241" y="1384300"/>
                  </a:lnTo>
                  <a:lnTo>
                    <a:pt x="7014146" y="1397000"/>
                  </a:lnTo>
                  <a:lnTo>
                    <a:pt x="7026046" y="1397000"/>
                  </a:lnTo>
                  <a:lnTo>
                    <a:pt x="7030974" y="1397000"/>
                  </a:lnTo>
                  <a:lnTo>
                    <a:pt x="7038683" y="1407109"/>
                  </a:lnTo>
                  <a:lnTo>
                    <a:pt x="7037286" y="1409700"/>
                  </a:lnTo>
                  <a:lnTo>
                    <a:pt x="7034822" y="1406918"/>
                  </a:lnTo>
                  <a:lnTo>
                    <a:pt x="7034822" y="1625600"/>
                  </a:lnTo>
                  <a:lnTo>
                    <a:pt x="7032866" y="1625600"/>
                  </a:lnTo>
                  <a:lnTo>
                    <a:pt x="7034695" y="1612900"/>
                  </a:lnTo>
                  <a:lnTo>
                    <a:pt x="7034822" y="1625600"/>
                  </a:lnTo>
                  <a:lnTo>
                    <a:pt x="7034822" y="1406918"/>
                  </a:lnTo>
                  <a:lnTo>
                    <a:pt x="7026846" y="1397914"/>
                  </a:lnTo>
                  <a:lnTo>
                    <a:pt x="7026846" y="1765300"/>
                  </a:lnTo>
                  <a:lnTo>
                    <a:pt x="7019709" y="1765300"/>
                  </a:lnTo>
                  <a:lnTo>
                    <a:pt x="7025818" y="1752600"/>
                  </a:lnTo>
                  <a:lnTo>
                    <a:pt x="7026846" y="1765300"/>
                  </a:lnTo>
                  <a:lnTo>
                    <a:pt x="7026846" y="1397914"/>
                  </a:lnTo>
                  <a:lnTo>
                    <a:pt x="7026046" y="1397000"/>
                  </a:lnTo>
                  <a:lnTo>
                    <a:pt x="7016394" y="1409700"/>
                  </a:lnTo>
                  <a:lnTo>
                    <a:pt x="7014388" y="1435100"/>
                  </a:lnTo>
                  <a:lnTo>
                    <a:pt x="7015175" y="1447800"/>
                  </a:lnTo>
                  <a:lnTo>
                    <a:pt x="7014807" y="1460500"/>
                  </a:lnTo>
                  <a:lnTo>
                    <a:pt x="7015797" y="1460500"/>
                  </a:lnTo>
                  <a:lnTo>
                    <a:pt x="7020674" y="1473200"/>
                  </a:lnTo>
                  <a:lnTo>
                    <a:pt x="7009409" y="1473200"/>
                  </a:lnTo>
                  <a:lnTo>
                    <a:pt x="7015213" y="1485900"/>
                  </a:lnTo>
                  <a:lnTo>
                    <a:pt x="7019112" y="1485900"/>
                  </a:lnTo>
                  <a:lnTo>
                    <a:pt x="7015772" y="1498600"/>
                  </a:lnTo>
                  <a:lnTo>
                    <a:pt x="7013003" y="1498600"/>
                  </a:lnTo>
                  <a:lnTo>
                    <a:pt x="7018617" y="1511300"/>
                  </a:lnTo>
                  <a:lnTo>
                    <a:pt x="7024738" y="1511300"/>
                  </a:lnTo>
                  <a:lnTo>
                    <a:pt x="7023913" y="1524000"/>
                  </a:lnTo>
                  <a:lnTo>
                    <a:pt x="7019430" y="1536700"/>
                  </a:lnTo>
                  <a:lnTo>
                    <a:pt x="7020687" y="1536700"/>
                  </a:lnTo>
                  <a:lnTo>
                    <a:pt x="7021512" y="1549400"/>
                  </a:lnTo>
                  <a:lnTo>
                    <a:pt x="7019099" y="1549400"/>
                  </a:lnTo>
                  <a:lnTo>
                    <a:pt x="7019061" y="1536700"/>
                  </a:lnTo>
                  <a:lnTo>
                    <a:pt x="7014565" y="1536700"/>
                  </a:lnTo>
                  <a:lnTo>
                    <a:pt x="7016102" y="1562100"/>
                  </a:lnTo>
                  <a:lnTo>
                    <a:pt x="7013054" y="1587500"/>
                  </a:lnTo>
                  <a:lnTo>
                    <a:pt x="7020890" y="1587500"/>
                  </a:lnTo>
                  <a:lnTo>
                    <a:pt x="7020115" y="1600200"/>
                  </a:lnTo>
                  <a:lnTo>
                    <a:pt x="7015175" y="1600200"/>
                  </a:lnTo>
                  <a:lnTo>
                    <a:pt x="7012635" y="1625600"/>
                  </a:lnTo>
                  <a:lnTo>
                    <a:pt x="7019036" y="1625600"/>
                  </a:lnTo>
                  <a:lnTo>
                    <a:pt x="7014350" y="1638300"/>
                  </a:lnTo>
                  <a:lnTo>
                    <a:pt x="7019455" y="1638300"/>
                  </a:lnTo>
                  <a:lnTo>
                    <a:pt x="7016001" y="1651000"/>
                  </a:lnTo>
                  <a:lnTo>
                    <a:pt x="7018007" y="1651000"/>
                  </a:lnTo>
                  <a:lnTo>
                    <a:pt x="7018045" y="1663700"/>
                  </a:lnTo>
                  <a:lnTo>
                    <a:pt x="7012089" y="1663700"/>
                  </a:lnTo>
                  <a:lnTo>
                    <a:pt x="7018693" y="1676400"/>
                  </a:lnTo>
                  <a:lnTo>
                    <a:pt x="7019823" y="1676400"/>
                  </a:lnTo>
                  <a:lnTo>
                    <a:pt x="7019633" y="1689100"/>
                  </a:lnTo>
                  <a:lnTo>
                    <a:pt x="7013486" y="1701800"/>
                  </a:lnTo>
                  <a:lnTo>
                    <a:pt x="7016547" y="1714500"/>
                  </a:lnTo>
                  <a:lnTo>
                    <a:pt x="7023367" y="1727200"/>
                  </a:lnTo>
                  <a:lnTo>
                    <a:pt x="7024103" y="1727200"/>
                  </a:lnTo>
                  <a:lnTo>
                    <a:pt x="7017448" y="1739900"/>
                  </a:lnTo>
                  <a:lnTo>
                    <a:pt x="7013448" y="1739900"/>
                  </a:lnTo>
                  <a:lnTo>
                    <a:pt x="7016991" y="1752600"/>
                  </a:lnTo>
                  <a:lnTo>
                    <a:pt x="7015327" y="1752600"/>
                  </a:lnTo>
                  <a:lnTo>
                    <a:pt x="7013753" y="1765300"/>
                  </a:lnTo>
                  <a:lnTo>
                    <a:pt x="7016585" y="1778000"/>
                  </a:lnTo>
                  <a:lnTo>
                    <a:pt x="7019277" y="1778000"/>
                  </a:lnTo>
                  <a:lnTo>
                    <a:pt x="7013791" y="1790700"/>
                  </a:lnTo>
                  <a:lnTo>
                    <a:pt x="7021004" y="1790700"/>
                  </a:lnTo>
                  <a:lnTo>
                    <a:pt x="7025843" y="1803400"/>
                  </a:lnTo>
                  <a:lnTo>
                    <a:pt x="7020623" y="1803400"/>
                  </a:lnTo>
                  <a:lnTo>
                    <a:pt x="7015442" y="1816100"/>
                  </a:lnTo>
                  <a:lnTo>
                    <a:pt x="7020395" y="1828800"/>
                  </a:lnTo>
                  <a:lnTo>
                    <a:pt x="7015861" y="1828800"/>
                  </a:lnTo>
                  <a:lnTo>
                    <a:pt x="7015327" y="1841500"/>
                  </a:lnTo>
                  <a:lnTo>
                    <a:pt x="7018693" y="1841500"/>
                  </a:lnTo>
                  <a:lnTo>
                    <a:pt x="7014997" y="1853946"/>
                  </a:lnTo>
                  <a:lnTo>
                    <a:pt x="7015086" y="1854200"/>
                  </a:lnTo>
                  <a:lnTo>
                    <a:pt x="7017258" y="1854200"/>
                  </a:lnTo>
                  <a:lnTo>
                    <a:pt x="7021957" y="1866900"/>
                  </a:lnTo>
                  <a:lnTo>
                    <a:pt x="7012775" y="1866900"/>
                  </a:lnTo>
                  <a:lnTo>
                    <a:pt x="7010476" y="1879600"/>
                  </a:lnTo>
                  <a:lnTo>
                    <a:pt x="7011352" y="1879600"/>
                  </a:lnTo>
                  <a:lnTo>
                    <a:pt x="7016343" y="1879600"/>
                  </a:lnTo>
                  <a:lnTo>
                    <a:pt x="7014819" y="1892300"/>
                  </a:lnTo>
                  <a:lnTo>
                    <a:pt x="7015175" y="1892300"/>
                  </a:lnTo>
                  <a:lnTo>
                    <a:pt x="7017563" y="1892300"/>
                  </a:lnTo>
                  <a:lnTo>
                    <a:pt x="7019506" y="1905000"/>
                  </a:lnTo>
                  <a:lnTo>
                    <a:pt x="7019226" y="1905000"/>
                  </a:lnTo>
                  <a:lnTo>
                    <a:pt x="7015175" y="1892300"/>
                  </a:lnTo>
                  <a:lnTo>
                    <a:pt x="7015251" y="1905000"/>
                  </a:lnTo>
                  <a:lnTo>
                    <a:pt x="7010908" y="1905000"/>
                  </a:lnTo>
                  <a:lnTo>
                    <a:pt x="7014858" y="1917700"/>
                  </a:lnTo>
                  <a:lnTo>
                    <a:pt x="7023646" y="1917700"/>
                  </a:lnTo>
                  <a:lnTo>
                    <a:pt x="7024116" y="1917700"/>
                  </a:lnTo>
                  <a:lnTo>
                    <a:pt x="7028104" y="1930400"/>
                  </a:lnTo>
                  <a:lnTo>
                    <a:pt x="7042772" y="1930400"/>
                  </a:lnTo>
                  <a:lnTo>
                    <a:pt x="7046862" y="1917700"/>
                  </a:lnTo>
                  <a:lnTo>
                    <a:pt x="7049249" y="1917700"/>
                  </a:lnTo>
                  <a:lnTo>
                    <a:pt x="7055002" y="1930400"/>
                  </a:lnTo>
                  <a:lnTo>
                    <a:pt x="7058952" y="1917700"/>
                  </a:lnTo>
                  <a:lnTo>
                    <a:pt x="7061225" y="1917700"/>
                  </a:lnTo>
                  <a:lnTo>
                    <a:pt x="7061936" y="1930400"/>
                  </a:lnTo>
                  <a:lnTo>
                    <a:pt x="7068718" y="1930400"/>
                  </a:lnTo>
                  <a:lnTo>
                    <a:pt x="7069125" y="1917700"/>
                  </a:lnTo>
                  <a:lnTo>
                    <a:pt x="7068210" y="1905000"/>
                  </a:lnTo>
                  <a:lnTo>
                    <a:pt x="7064375" y="1905000"/>
                  </a:lnTo>
                  <a:lnTo>
                    <a:pt x="7064248" y="1892300"/>
                  </a:lnTo>
                  <a:lnTo>
                    <a:pt x="7059422" y="1892300"/>
                  </a:lnTo>
                  <a:lnTo>
                    <a:pt x="7065137" y="1879600"/>
                  </a:lnTo>
                  <a:lnTo>
                    <a:pt x="7068667" y="1879600"/>
                  </a:lnTo>
                  <a:lnTo>
                    <a:pt x="7070242" y="1866900"/>
                  </a:lnTo>
                  <a:close/>
                </a:path>
                <a:path w="7071359" h="4385309">
                  <a:moveTo>
                    <a:pt x="7071017" y="1892300"/>
                  </a:moveTo>
                  <a:lnTo>
                    <a:pt x="7064248" y="1892300"/>
                  </a:lnTo>
                  <a:lnTo>
                    <a:pt x="7068286" y="1904695"/>
                  </a:lnTo>
                  <a:lnTo>
                    <a:pt x="7071017" y="1892300"/>
                  </a:lnTo>
                  <a:close/>
                </a:path>
                <a:path w="7071359" h="4385309">
                  <a:moveTo>
                    <a:pt x="7071055" y="558800"/>
                  </a:moveTo>
                  <a:lnTo>
                    <a:pt x="7067664" y="546100"/>
                  </a:lnTo>
                  <a:lnTo>
                    <a:pt x="7064769" y="558800"/>
                  </a:lnTo>
                  <a:lnTo>
                    <a:pt x="7071055" y="55880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2105" y="6015802"/>
              <a:ext cx="7012287" cy="656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8016" y="7204327"/>
              <a:ext cx="12561572" cy="25709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3798" y="8173599"/>
              <a:ext cx="2069094" cy="660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2242" y="8278308"/>
              <a:ext cx="1660200" cy="6609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12656" y="8173599"/>
              <a:ext cx="1660194" cy="6609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494" y="3803477"/>
              <a:ext cx="1660200" cy="660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4382" y="3803477"/>
              <a:ext cx="1660200" cy="660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4236" y="3803476"/>
              <a:ext cx="1660200" cy="6609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22242" y="3803477"/>
              <a:ext cx="1660200" cy="6609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09791" y="2175715"/>
            <a:ext cx="346265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Table:</a:t>
            </a:r>
            <a:r>
              <a:rPr sz="3450" b="1" spc="-21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instructor</a:t>
            </a:r>
            <a:endParaRPr sz="3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96534" y="6479249"/>
            <a:ext cx="48558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Table:</a:t>
            </a:r>
            <a:r>
              <a:rPr sz="3450" b="1" spc="-2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instructor_detail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715612" y="756291"/>
            <a:ext cx="4456670" cy="203593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981668" y="887796"/>
            <a:ext cx="2258695" cy="9531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21005" marR="5080" indent="-408940">
              <a:lnSpc>
                <a:spcPts val="3550"/>
              </a:lnSpc>
              <a:spcBef>
                <a:spcPts val="390"/>
              </a:spcBef>
            </a:pPr>
            <a:r>
              <a:rPr sz="3100" b="1" dirty="0">
                <a:solidFill>
                  <a:srgbClr val="FFFFFF"/>
                </a:solidFill>
                <a:latin typeface="Arial"/>
                <a:cs typeface="Arial"/>
              </a:rPr>
              <a:t>Foreign</a:t>
            </a:r>
            <a:r>
              <a:rPr sz="3100" b="1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25" dirty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6337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0" dirty="0">
                <a:latin typeface="Book Antiqua"/>
                <a:cs typeface="Book Antiqua"/>
              </a:rPr>
              <a:t>Cascade</a:t>
            </a:r>
            <a:r>
              <a:rPr sz="6500" spc="-365" dirty="0">
                <a:latin typeface="Book Antiqua"/>
                <a:cs typeface="Book Antiqua"/>
              </a:rPr>
              <a:t> </a:t>
            </a:r>
            <a:r>
              <a:rPr sz="6500" spc="-85" dirty="0">
                <a:latin typeface="Book Antiqua"/>
                <a:cs typeface="Book Antiqua"/>
              </a:rPr>
              <a:t>Delete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97717" y="443035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7"/>
                </a:lnTo>
                <a:lnTo>
                  <a:pt x="244970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6"/>
                </a:lnTo>
                <a:lnTo>
                  <a:pt x="206351" y="1152793"/>
                </a:lnTo>
                <a:lnTo>
                  <a:pt x="244960" y="1163111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1"/>
                </a:lnTo>
                <a:lnTo>
                  <a:pt x="3256771" y="1152793"/>
                </a:lnTo>
                <a:lnTo>
                  <a:pt x="3305218" y="1130166"/>
                </a:lnTo>
                <a:lnTo>
                  <a:pt x="3348499" y="1099797"/>
                </a:lnTo>
                <a:lnTo>
                  <a:pt x="3385753" y="1062544"/>
                </a:lnTo>
                <a:lnTo>
                  <a:pt x="3416121" y="1019266"/>
                </a:lnTo>
                <a:lnTo>
                  <a:pt x="3438745" y="970820"/>
                </a:lnTo>
                <a:lnTo>
                  <a:pt x="3449065" y="932199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9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3" y="114740"/>
                </a:lnTo>
                <a:lnTo>
                  <a:pt x="3348499" y="77487"/>
                </a:lnTo>
                <a:lnTo>
                  <a:pt x="3305218" y="47118"/>
                </a:lnTo>
                <a:lnTo>
                  <a:pt x="3256771" y="24492"/>
                </a:lnTo>
                <a:lnTo>
                  <a:pt x="3218162" y="14173"/>
                </a:lnTo>
                <a:lnTo>
                  <a:pt x="3178221" y="7257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641334" y="4636373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97717" y="5694691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7"/>
                </a:lnTo>
                <a:lnTo>
                  <a:pt x="244970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6"/>
                </a:lnTo>
                <a:lnTo>
                  <a:pt x="206351" y="1152793"/>
                </a:lnTo>
                <a:lnTo>
                  <a:pt x="244960" y="1163111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1"/>
                </a:lnTo>
                <a:lnTo>
                  <a:pt x="3256771" y="1152793"/>
                </a:lnTo>
                <a:lnTo>
                  <a:pt x="3305218" y="1130166"/>
                </a:lnTo>
                <a:lnTo>
                  <a:pt x="3348499" y="1099797"/>
                </a:lnTo>
                <a:lnTo>
                  <a:pt x="3385753" y="1062544"/>
                </a:lnTo>
                <a:lnTo>
                  <a:pt x="3416121" y="1019266"/>
                </a:lnTo>
                <a:lnTo>
                  <a:pt x="3438745" y="970820"/>
                </a:lnTo>
                <a:lnTo>
                  <a:pt x="3449065" y="932199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9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3" y="114740"/>
                </a:lnTo>
                <a:lnTo>
                  <a:pt x="3348499" y="77487"/>
                </a:lnTo>
                <a:lnTo>
                  <a:pt x="3305218" y="47118"/>
                </a:lnTo>
                <a:lnTo>
                  <a:pt x="3256771" y="24492"/>
                </a:lnTo>
                <a:lnTo>
                  <a:pt x="3218162" y="14173"/>
                </a:lnTo>
                <a:lnTo>
                  <a:pt x="3178221" y="7257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641334" y="5903350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97717" y="6978275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8" y="1130165"/>
                </a:lnTo>
                <a:lnTo>
                  <a:pt x="3348499" y="1099796"/>
                </a:lnTo>
                <a:lnTo>
                  <a:pt x="3385753" y="1062543"/>
                </a:lnTo>
                <a:lnTo>
                  <a:pt x="3416121" y="1019265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3" y="114739"/>
                </a:lnTo>
                <a:lnTo>
                  <a:pt x="3348499" y="77486"/>
                </a:lnTo>
                <a:lnTo>
                  <a:pt x="3305218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641334" y="7191269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997717" y="824260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6"/>
                </a:lnTo>
                <a:lnTo>
                  <a:pt x="328258" y="1174222"/>
                </a:lnTo>
                <a:lnTo>
                  <a:pt x="377116" y="1176376"/>
                </a:lnTo>
                <a:lnTo>
                  <a:pt x="433560" y="1177170"/>
                </a:lnTo>
                <a:lnTo>
                  <a:pt x="499672" y="1177283"/>
                </a:lnTo>
                <a:lnTo>
                  <a:pt x="2961231" y="1177283"/>
                </a:lnTo>
                <a:lnTo>
                  <a:pt x="3028278" y="1177170"/>
                </a:lnTo>
                <a:lnTo>
                  <a:pt x="3085348" y="1176376"/>
                </a:lnTo>
                <a:lnTo>
                  <a:pt x="3134586" y="1174222"/>
                </a:lnTo>
                <a:lnTo>
                  <a:pt x="3178139" y="1170026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8" y="1130165"/>
                </a:lnTo>
                <a:lnTo>
                  <a:pt x="3348499" y="1099796"/>
                </a:lnTo>
                <a:lnTo>
                  <a:pt x="3385753" y="1062543"/>
                </a:lnTo>
                <a:lnTo>
                  <a:pt x="3416121" y="1019265"/>
                </a:lnTo>
                <a:lnTo>
                  <a:pt x="3438745" y="970819"/>
                </a:lnTo>
                <a:lnTo>
                  <a:pt x="3449065" y="932198"/>
                </a:lnTo>
                <a:lnTo>
                  <a:pt x="3455987" y="892184"/>
                </a:lnTo>
                <a:lnTo>
                  <a:pt x="3460175" y="848909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3" y="114739"/>
                </a:lnTo>
                <a:lnTo>
                  <a:pt x="3348499" y="77486"/>
                </a:lnTo>
                <a:lnTo>
                  <a:pt x="3305218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41334" y="8447775"/>
            <a:ext cx="21755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Student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89585" y="454152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1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6" y="7256"/>
                </a:lnTo>
                <a:lnTo>
                  <a:pt x="244972" y="14173"/>
                </a:lnTo>
                <a:lnTo>
                  <a:pt x="206350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9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3" y="932209"/>
                </a:lnTo>
                <a:lnTo>
                  <a:pt x="24379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7"/>
                </a:lnTo>
                <a:lnTo>
                  <a:pt x="328261" y="1174223"/>
                </a:lnTo>
                <a:lnTo>
                  <a:pt x="377119" y="1176377"/>
                </a:lnTo>
                <a:lnTo>
                  <a:pt x="433562" y="1177171"/>
                </a:lnTo>
                <a:lnTo>
                  <a:pt x="499676" y="1177284"/>
                </a:lnTo>
                <a:lnTo>
                  <a:pt x="2961229" y="1177284"/>
                </a:lnTo>
                <a:lnTo>
                  <a:pt x="3028279" y="1177171"/>
                </a:lnTo>
                <a:lnTo>
                  <a:pt x="3085350" y="1176377"/>
                </a:lnTo>
                <a:lnTo>
                  <a:pt x="3134589" y="1174223"/>
                </a:lnTo>
                <a:lnTo>
                  <a:pt x="3178141" y="1170027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2" y="1130165"/>
                </a:lnTo>
                <a:lnTo>
                  <a:pt x="3348501" y="1099796"/>
                </a:lnTo>
                <a:lnTo>
                  <a:pt x="3385754" y="1062543"/>
                </a:lnTo>
                <a:lnTo>
                  <a:pt x="3416123" y="1019265"/>
                </a:lnTo>
                <a:lnTo>
                  <a:pt x="3438749" y="970820"/>
                </a:lnTo>
                <a:lnTo>
                  <a:pt x="3449069" y="932198"/>
                </a:lnTo>
                <a:lnTo>
                  <a:pt x="3455992" y="892185"/>
                </a:lnTo>
                <a:lnTo>
                  <a:pt x="3460179" y="848910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9" y="206463"/>
                </a:lnTo>
                <a:lnTo>
                  <a:pt x="3416123" y="158018"/>
                </a:lnTo>
                <a:lnTo>
                  <a:pt x="3385754" y="114739"/>
                </a:lnTo>
                <a:lnTo>
                  <a:pt x="3348501" y="77486"/>
                </a:lnTo>
                <a:lnTo>
                  <a:pt x="3305222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4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5" y="113"/>
                </a:lnTo>
                <a:lnTo>
                  <a:pt x="2963451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9805" y="2050064"/>
            <a:ext cx="10136505" cy="34055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Cascade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delete depends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on 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use </a:t>
            </a:r>
            <a:r>
              <a:rPr sz="4250" spc="-20" dirty="0">
                <a:latin typeface="Book Antiqua"/>
                <a:cs typeface="Book Antiqua"/>
              </a:rPr>
              <a:t>case</a:t>
            </a:r>
            <a:endParaRPr sz="4250">
              <a:latin typeface="Book Antiqua"/>
              <a:cs typeface="Book Antiqua"/>
            </a:endParaRPr>
          </a:p>
          <a:p>
            <a:pPr marL="5905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Should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cascade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delete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here???</a:t>
            </a:r>
            <a:endParaRPr sz="4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650">
              <a:latin typeface="Book Antiqua"/>
              <a:cs typeface="Book Antiqua"/>
            </a:endParaRPr>
          </a:p>
          <a:p>
            <a:pPr marL="2653030">
              <a:lnSpc>
                <a:spcPct val="100000"/>
              </a:lnSpc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80829" y="5805861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7" y="0"/>
                </a:lnTo>
                <a:lnTo>
                  <a:pt x="434847" y="113"/>
                </a:lnTo>
                <a:lnTo>
                  <a:pt x="377776" y="907"/>
                </a:lnTo>
                <a:lnTo>
                  <a:pt x="328538" y="3061"/>
                </a:lnTo>
                <a:lnTo>
                  <a:pt x="284985" y="7256"/>
                </a:lnTo>
                <a:lnTo>
                  <a:pt x="244971" y="14173"/>
                </a:lnTo>
                <a:lnTo>
                  <a:pt x="206350" y="24491"/>
                </a:lnTo>
                <a:lnTo>
                  <a:pt x="157904" y="47117"/>
                </a:lnTo>
                <a:lnTo>
                  <a:pt x="114626" y="77486"/>
                </a:lnTo>
                <a:lnTo>
                  <a:pt x="77373" y="114739"/>
                </a:lnTo>
                <a:lnTo>
                  <a:pt x="47004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3"/>
                </a:lnTo>
                <a:lnTo>
                  <a:pt x="793" y="377231"/>
                </a:lnTo>
                <a:lnTo>
                  <a:pt x="0" y="433674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4" y="1019265"/>
                </a:lnTo>
                <a:lnTo>
                  <a:pt x="77373" y="1062543"/>
                </a:lnTo>
                <a:lnTo>
                  <a:pt x="114626" y="1099796"/>
                </a:lnTo>
                <a:lnTo>
                  <a:pt x="157904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6"/>
                </a:lnTo>
                <a:lnTo>
                  <a:pt x="328260" y="1174222"/>
                </a:lnTo>
                <a:lnTo>
                  <a:pt x="377118" y="1176376"/>
                </a:lnTo>
                <a:lnTo>
                  <a:pt x="433561" y="1177170"/>
                </a:lnTo>
                <a:lnTo>
                  <a:pt x="499675" y="1177283"/>
                </a:lnTo>
                <a:lnTo>
                  <a:pt x="2961228" y="1177283"/>
                </a:lnTo>
                <a:lnTo>
                  <a:pt x="3028279" y="1177170"/>
                </a:lnTo>
                <a:lnTo>
                  <a:pt x="3085350" y="1176376"/>
                </a:lnTo>
                <a:lnTo>
                  <a:pt x="3134588" y="1174222"/>
                </a:lnTo>
                <a:lnTo>
                  <a:pt x="3178141" y="1170026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1" y="1130165"/>
                </a:lnTo>
                <a:lnTo>
                  <a:pt x="3348500" y="1099796"/>
                </a:lnTo>
                <a:lnTo>
                  <a:pt x="3385753" y="1062543"/>
                </a:lnTo>
                <a:lnTo>
                  <a:pt x="3416122" y="1019265"/>
                </a:lnTo>
                <a:lnTo>
                  <a:pt x="3438748" y="970819"/>
                </a:lnTo>
                <a:lnTo>
                  <a:pt x="3449068" y="932198"/>
                </a:lnTo>
                <a:lnTo>
                  <a:pt x="3455991" y="892184"/>
                </a:lnTo>
                <a:lnTo>
                  <a:pt x="3460179" y="848909"/>
                </a:lnTo>
                <a:lnTo>
                  <a:pt x="3462333" y="800051"/>
                </a:lnTo>
                <a:lnTo>
                  <a:pt x="3463127" y="743608"/>
                </a:lnTo>
                <a:lnTo>
                  <a:pt x="3463109" y="433674"/>
                </a:lnTo>
                <a:lnTo>
                  <a:pt x="3462333" y="377889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8" y="206463"/>
                </a:lnTo>
                <a:lnTo>
                  <a:pt x="3416122" y="158018"/>
                </a:lnTo>
                <a:lnTo>
                  <a:pt x="3385753" y="114739"/>
                </a:lnTo>
                <a:lnTo>
                  <a:pt x="3348500" y="77486"/>
                </a:lnTo>
                <a:lnTo>
                  <a:pt x="3305221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3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4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04960" y="6018529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67599" y="708944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8" y="0"/>
                </a:lnTo>
                <a:lnTo>
                  <a:pt x="434848" y="113"/>
                </a:lnTo>
                <a:lnTo>
                  <a:pt x="377777" y="907"/>
                </a:lnTo>
                <a:lnTo>
                  <a:pt x="328538" y="3061"/>
                </a:lnTo>
                <a:lnTo>
                  <a:pt x="284985" y="7256"/>
                </a:lnTo>
                <a:lnTo>
                  <a:pt x="244971" y="14173"/>
                </a:lnTo>
                <a:lnTo>
                  <a:pt x="206350" y="24491"/>
                </a:lnTo>
                <a:lnTo>
                  <a:pt x="157904" y="47117"/>
                </a:lnTo>
                <a:lnTo>
                  <a:pt x="114626" y="77486"/>
                </a:lnTo>
                <a:lnTo>
                  <a:pt x="77373" y="114739"/>
                </a:lnTo>
                <a:lnTo>
                  <a:pt x="47004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4" y="1019265"/>
                </a:lnTo>
                <a:lnTo>
                  <a:pt x="77373" y="1062543"/>
                </a:lnTo>
                <a:lnTo>
                  <a:pt x="114626" y="1099796"/>
                </a:lnTo>
                <a:lnTo>
                  <a:pt x="157904" y="1130165"/>
                </a:lnTo>
                <a:lnTo>
                  <a:pt x="206350" y="1152792"/>
                </a:lnTo>
                <a:lnTo>
                  <a:pt x="244961" y="1163110"/>
                </a:lnTo>
                <a:lnTo>
                  <a:pt x="284903" y="1170027"/>
                </a:lnTo>
                <a:lnTo>
                  <a:pt x="328260" y="1174223"/>
                </a:lnTo>
                <a:lnTo>
                  <a:pt x="377118" y="1176377"/>
                </a:lnTo>
                <a:lnTo>
                  <a:pt x="433562" y="1177171"/>
                </a:lnTo>
                <a:lnTo>
                  <a:pt x="499676" y="1177284"/>
                </a:lnTo>
                <a:lnTo>
                  <a:pt x="2961228" y="1177284"/>
                </a:lnTo>
                <a:lnTo>
                  <a:pt x="3028279" y="1177171"/>
                </a:lnTo>
                <a:lnTo>
                  <a:pt x="3085350" y="1176377"/>
                </a:lnTo>
                <a:lnTo>
                  <a:pt x="3134588" y="1174223"/>
                </a:lnTo>
                <a:lnTo>
                  <a:pt x="3178141" y="1170027"/>
                </a:lnTo>
                <a:lnTo>
                  <a:pt x="3218155" y="1163110"/>
                </a:lnTo>
                <a:lnTo>
                  <a:pt x="3256776" y="1152792"/>
                </a:lnTo>
                <a:lnTo>
                  <a:pt x="3305222" y="1130165"/>
                </a:lnTo>
                <a:lnTo>
                  <a:pt x="3348500" y="1099796"/>
                </a:lnTo>
                <a:lnTo>
                  <a:pt x="3385753" y="1062543"/>
                </a:lnTo>
                <a:lnTo>
                  <a:pt x="3416122" y="1019265"/>
                </a:lnTo>
                <a:lnTo>
                  <a:pt x="3438748" y="970820"/>
                </a:lnTo>
                <a:lnTo>
                  <a:pt x="3449068" y="932198"/>
                </a:lnTo>
                <a:lnTo>
                  <a:pt x="3455991" y="892185"/>
                </a:lnTo>
                <a:lnTo>
                  <a:pt x="3460179" y="848910"/>
                </a:lnTo>
                <a:lnTo>
                  <a:pt x="3462333" y="800052"/>
                </a:lnTo>
                <a:lnTo>
                  <a:pt x="3463127" y="743608"/>
                </a:lnTo>
                <a:lnTo>
                  <a:pt x="3463109" y="433675"/>
                </a:lnTo>
                <a:lnTo>
                  <a:pt x="3462333" y="377890"/>
                </a:lnTo>
                <a:lnTo>
                  <a:pt x="3460179" y="328651"/>
                </a:lnTo>
                <a:lnTo>
                  <a:pt x="3455969" y="285016"/>
                </a:lnTo>
                <a:lnTo>
                  <a:pt x="3449064" y="245074"/>
                </a:lnTo>
                <a:lnTo>
                  <a:pt x="3438748" y="206463"/>
                </a:lnTo>
                <a:lnTo>
                  <a:pt x="3416122" y="158018"/>
                </a:lnTo>
                <a:lnTo>
                  <a:pt x="3385753" y="114739"/>
                </a:lnTo>
                <a:lnTo>
                  <a:pt x="3348500" y="77486"/>
                </a:lnTo>
                <a:lnTo>
                  <a:pt x="3305222" y="47117"/>
                </a:lnTo>
                <a:lnTo>
                  <a:pt x="3256776" y="24491"/>
                </a:lnTo>
                <a:lnTo>
                  <a:pt x="3218165" y="14173"/>
                </a:lnTo>
                <a:lnTo>
                  <a:pt x="3178224" y="7256"/>
                </a:lnTo>
                <a:lnTo>
                  <a:pt x="3134866" y="3061"/>
                </a:lnTo>
                <a:lnTo>
                  <a:pt x="3086008" y="907"/>
                </a:lnTo>
                <a:lnTo>
                  <a:pt x="3029564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1304" y="7295977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8842" y="7552384"/>
            <a:ext cx="8177073" cy="197867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285568" y="8562954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6475" y="4873410"/>
            <a:ext cx="5597637" cy="29235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7477873" y="5327642"/>
            <a:ext cx="5324475" cy="2055495"/>
            <a:chOff x="7477873" y="5327642"/>
            <a:chExt cx="5324475" cy="205549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1611" y="5327642"/>
              <a:ext cx="4993191" cy="9710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7873" y="6336683"/>
              <a:ext cx="5324427" cy="104599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0710406" y="453043"/>
            <a:ext cx="9185275" cy="3053715"/>
            <a:chOff x="10710406" y="453043"/>
            <a:chExt cx="9185275" cy="305371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0406" y="1516359"/>
              <a:ext cx="7772994" cy="19897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39044" y="453043"/>
              <a:ext cx="9156454" cy="29210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4300999" y="1023917"/>
            <a:ext cx="4912995" cy="17430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721995">
              <a:lnSpc>
                <a:spcPts val="4530"/>
              </a:lnSpc>
              <a:spcBef>
                <a:spcPts val="430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Developer</a:t>
            </a:r>
            <a:r>
              <a:rPr sz="39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2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configure</a:t>
            </a:r>
            <a:r>
              <a:rPr sz="39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FFFFFF"/>
                </a:solidFill>
                <a:latin typeface="Arial"/>
                <a:cs typeface="Arial"/>
              </a:rPr>
              <a:t>cascading</a:t>
            </a:r>
            <a:endParaRPr sz="3950">
              <a:latin typeface="Arial"/>
              <a:cs typeface="Arial"/>
            </a:endParaRPr>
          </a:p>
          <a:p>
            <a:pPr marL="650875">
              <a:lnSpc>
                <a:spcPts val="4120"/>
              </a:lnSpc>
            </a:pP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4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Arial"/>
                <a:cs typeface="Arial"/>
              </a:rPr>
              <a:t>way!!!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0016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80" dirty="0">
                <a:latin typeface="Book Antiqua"/>
                <a:cs typeface="Book Antiqua"/>
              </a:rPr>
              <a:t>F</a:t>
            </a:r>
            <a:r>
              <a:rPr sz="6500" spc="100" dirty="0">
                <a:latin typeface="Book Antiqua"/>
                <a:cs typeface="Book Antiqua"/>
              </a:rPr>
              <a:t>et</a:t>
            </a:r>
            <a:r>
              <a:rPr sz="6500" spc="35" dirty="0">
                <a:latin typeface="Book Antiqua"/>
                <a:cs typeface="Book Antiqua"/>
              </a:rPr>
              <a:t>c</a:t>
            </a:r>
            <a:r>
              <a:rPr sz="6500" spc="225" dirty="0">
                <a:latin typeface="Book Antiqua"/>
                <a:cs typeface="Book Antiqua"/>
              </a:rPr>
              <a:t>h</a:t>
            </a:r>
            <a:r>
              <a:rPr sz="6500" spc="-660" dirty="0">
                <a:latin typeface="Book Antiqua"/>
                <a:cs typeface="Book Antiqua"/>
              </a:rPr>
              <a:t> </a:t>
            </a:r>
            <a:r>
              <a:rPr sz="6500" spc="-1075" dirty="0">
                <a:latin typeface="Book Antiqua"/>
                <a:cs typeface="Book Antiqua"/>
              </a:rPr>
              <a:t>T</a:t>
            </a:r>
            <a:r>
              <a:rPr sz="6500" spc="-215" dirty="0">
                <a:latin typeface="Book Antiqua"/>
                <a:cs typeface="Book Antiqua"/>
              </a:rPr>
              <a:t>y</a:t>
            </a:r>
            <a:r>
              <a:rPr sz="6500" spc="-195" dirty="0">
                <a:latin typeface="Book Antiqua"/>
                <a:cs typeface="Book Antiqua"/>
              </a:rPr>
              <a:t>p</a:t>
            </a:r>
            <a:r>
              <a:rPr sz="6500" spc="-190" dirty="0">
                <a:latin typeface="Book Antiqua"/>
                <a:cs typeface="Book Antiqua"/>
              </a:rPr>
              <a:t>e</a:t>
            </a:r>
            <a:r>
              <a:rPr sz="6500" spc="-200" dirty="0">
                <a:latin typeface="Book Antiqua"/>
                <a:cs typeface="Book Antiqua"/>
              </a:rPr>
              <a:t>s</a:t>
            </a:r>
            <a:r>
              <a:rPr sz="6500" spc="-55" dirty="0">
                <a:latin typeface="Book Antiqua"/>
                <a:cs typeface="Book Antiqua"/>
              </a:rPr>
              <a:t>:</a:t>
            </a:r>
            <a:r>
              <a:rPr sz="6500" spc="-430" dirty="0">
                <a:latin typeface="Book Antiqua"/>
                <a:cs typeface="Book Antiqua"/>
              </a:rPr>
              <a:t> </a:t>
            </a:r>
            <a:r>
              <a:rPr sz="6500" spc="110" dirty="0">
                <a:latin typeface="Book Antiqua"/>
                <a:cs typeface="Book Antiqua"/>
              </a:rPr>
              <a:t>Eager</a:t>
            </a:r>
            <a:r>
              <a:rPr sz="6500" spc="-155" dirty="0">
                <a:latin typeface="Book Antiqua"/>
                <a:cs typeface="Book Antiqua"/>
              </a:rPr>
              <a:t> </a:t>
            </a:r>
            <a:r>
              <a:rPr sz="6500" spc="-434" dirty="0">
                <a:latin typeface="Book Antiqua"/>
                <a:cs typeface="Book Antiqua"/>
              </a:rPr>
              <a:t>vs</a:t>
            </a:r>
            <a:r>
              <a:rPr sz="6500" spc="-75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Lazy</a:t>
            </a:r>
            <a:r>
              <a:rPr sz="6500" spc="-100" dirty="0">
                <a:latin typeface="Book Antiqua"/>
                <a:cs typeface="Book Antiqua"/>
              </a:rPr>
              <a:t> </a:t>
            </a:r>
            <a:r>
              <a:rPr sz="6500" spc="-10" dirty="0">
                <a:latin typeface="Book Antiqua"/>
                <a:cs typeface="Book Antiqua"/>
              </a:rPr>
              <a:t>Loading</a:t>
            </a:r>
            <a:endParaRPr sz="6500">
              <a:latin typeface="Book Antiqua"/>
              <a:cs typeface="Book Antiqu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5487" y="6350200"/>
            <a:ext cx="3463127" cy="21796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26894" y="7065618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79626" y="519612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7"/>
                </a:lnTo>
                <a:lnTo>
                  <a:pt x="244963" y="14173"/>
                </a:lnTo>
                <a:lnTo>
                  <a:pt x="206341" y="24492"/>
                </a:lnTo>
                <a:lnTo>
                  <a:pt x="157899" y="47118"/>
                </a:lnTo>
                <a:lnTo>
                  <a:pt x="114621" y="77487"/>
                </a:lnTo>
                <a:lnTo>
                  <a:pt x="77369" y="114740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6"/>
                </a:lnTo>
                <a:lnTo>
                  <a:pt x="77369" y="1062544"/>
                </a:lnTo>
                <a:lnTo>
                  <a:pt x="114621" y="1099797"/>
                </a:lnTo>
                <a:lnTo>
                  <a:pt x="157899" y="1130165"/>
                </a:lnTo>
                <a:lnTo>
                  <a:pt x="206341" y="1152792"/>
                </a:lnTo>
                <a:lnTo>
                  <a:pt x="244953" y="1163110"/>
                </a:lnTo>
                <a:lnTo>
                  <a:pt x="284895" y="1170027"/>
                </a:lnTo>
                <a:lnTo>
                  <a:pt x="328253" y="1174223"/>
                </a:lnTo>
                <a:lnTo>
                  <a:pt x="377111" y="1176377"/>
                </a:lnTo>
                <a:lnTo>
                  <a:pt x="433556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59" y="14173"/>
                </a:lnTo>
                <a:lnTo>
                  <a:pt x="3178217" y="7257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7105" y="2050064"/>
            <a:ext cx="16637635" cy="405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32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3250" algn="l"/>
                <a:tab pos="603885" algn="l"/>
              </a:tabLst>
            </a:pPr>
            <a:r>
              <a:rPr sz="4250" dirty="0">
                <a:latin typeface="Book Antiqua"/>
                <a:cs typeface="Book Antiqua"/>
              </a:rPr>
              <a:t>When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fetch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/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data,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should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EVERYTHING?</a:t>
            </a:r>
            <a:endParaRPr sz="4250">
              <a:latin typeface="Book Antiqua"/>
              <a:cs typeface="Book Antiqua"/>
            </a:endParaRPr>
          </a:p>
          <a:p>
            <a:pPr marL="10223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21715" algn="l"/>
                <a:tab pos="1022985" algn="l"/>
              </a:tabLst>
            </a:pPr>
            <a:r>
              <a:rPr sz="4250" b="1" dirty="0">
                <a:latin typeface="Palatino Linotype"/>
                <a:cs typeface="Palatino Linotype"/>
              </a:rPr>
              <a:t>Eager</a:t>
            </a:r>
            <a:r>
              <a:rPr sz="4250" b="1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Book Antiqua"/>
                <a:cs typeface="Book Antiqua"/>
              </a:rPr>
              <a:t>will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everything</a:t>
            </a:r>
            <a:endParaRPr sz="4250">
              <a:latin typeface="Book Antiqua"/>
              <a:cs typeface="Book Antiqua"/>
            </a:endParaRPr>
          </a:p>
          <a:p>
            <a:pPr marL="10223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21715" algn="l"/>
                <a:tab pos="1022985" algn="l"/>
              </a:tabLst>
            </a:pPr>
            <a:r>
              <a:rPr sz="4250" b="1" dirty="0">
                <a:latin typeface="Palatino Linotype"/>
                <a:cs typeface="Palatino Linotype"/>
              </a:rPr>
              <a:t>Lazy</a:t>
            </a:r>
            <a:r>
              <a:rPr sz="4250" b="1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Book Antiqua"/>
                <a:cs typeface="Book Antiqua"/>
              </a:rPr>
              <a:t>will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retrieve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request</a:t>
            </a:r>
            <a:endParaRPr sz="4250">
              <a:latin typeface="Book Antiqua"/>
              <a:cs typeface="Book Antiqua"/>
            </a:endParaRPr>
          </a:p>
          <a:p>
            <a:pPr marR="1294765" algn="r">
              <a:lnSpc>
                <a:spcPct val="100000"/>
              </a:lnSpc>
              <a:spcBef>
                <a:spcPts val="311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70864" y="6460461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4" y="1130165"/>
                </a:lnTo>
                <a:lnTo>
                  <a:pt x="3348502" y="1099796"/>
                </a:lnTo>
                <a:lnTo>
                  <a:pt x="3385756" y="1062543"/>
                </a:lnTo>
                <a:lnTo>
                  <a:pt x="3416127" y="1019265"/>
                </a:lnTo>
                <a:lnTo>
                  <a:pt x="3438755" y="970820"/>
                </a:lnTo>
                <a:lnTo>
                  <a:pt x="3449075" y="932198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7" y="158018"/>
                </a:lnTo>
                <a:lnTo>
                  <a:pt x="3385756" y="114739"/>
                </a:lnTo>
                <a:lnTo>
                  <a:pt x="3348502" y="77486"/>
                </a:lnTo>
                <a:lnTo>
                  <a:pt x="3305224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295734" y="6667724"/>
            <a:ext cx="20034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257636" y="7744045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7"/>
                </a:lnTo>
                <a:lnTo>
                  <a:pt x="244970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6"/>
                </a:lnTo>
                <a:lnTo>
                  <a:pt x="206351" y="1152793"/>
                </a:lnTo>
                <a:lnTo>
                  <a:pt x="244960" y="1163111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1"/>
                </a:lnTo>
                <a:lnTo>
                  <a:pt x="3256771" y="1152793"/>
                </a:lnTo>
                <a:lnTo>
                  <a:pt x="3305217" y="1130166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9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62" y="14173"/>
                </a:lnTo>
                <a:lnTo>
                  <a:pt x="3178221" y="7257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8873" y="900837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9" y="47118"/>
                </a:lnTo>
                <a:lnTo>
                  <a:pt x="114632" y="77487"/>
                </a:lnTo>
                <a:lnTo>
                  <a:pt x="77379" y="114740"/>
                </a:lnTo>
                <a:lnTo>
                  <a:pt x="47011" y="158018"/>
                </a:lnTo>
                <a:lnTo>
                  <a:pt x="24388" y="206463"/>
                </a:lnTo>
                <a:lnTo>
                  <a:pt x="14064" y="245085"/>
                </a:lnTo>
                <a:lnTo>
                  <a:pt x="7138" y="285099"/>
                </a:lnTo>
                <a:lnTo>
                  <a:pt x="2949" y="328374"/>
                </a:lnTo>
                <a:lnTo>
                  <a:pt x="794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4" y="799393"/>
                </a:lnTo>
                <a:lnTo>
                  <a:pt x="2949" y="848632"/>
                </a:lnTo>
                <a:lnTo>
                  <a:pt x="7160" y="892267"/>
                </a:lnTo>
                <a:lnTo>
                  <a:pt x="14068" y="932209"/>
                </a:lnTo>
                <a:lnTo>
                  <a:pt x="24388" y="970820"/>
                </a:lnTo>
                <a:lnTo>
                  <a:pt x="47011" y="1019266"/>
                </a:lnTo>
                <a:lnTo>
                  <a:pt x="77379" y="1062544"/>
                </a:lnTo>
                <a:lnTo>
                  <a:pt x="114632" y="1099797"/>
                </a:lnTo>
                <a:lnTo>
                  <a:pt x="157909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0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8" y="1130165"/>
                </a:lnTo>
                <a:lnTo>
                  <a:pt x="3348506" y="1099797"/>
                </a:lnTo>
                <a:lnTo>
                  <a:pt x="3385759" y="1062544"/>
                </a:lnTo>
                <a:lnTo>
                  <a:pt x="3416128" y="1019266"/>
                </a:lnTo>
                <a:lnTo>
                  <a:pt x="3438755" y="970820"/>
                </a:lnTo>
                <a:lnTo>
                  <a:pt x="3449075" y="932198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39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39" y="377890"/>
                </a:lnTo>
                <a:lnTo>
                  <a:pt x="3460185" y="328652"/>
                </a:lnTo>
                <a:lnTo>
                  <a:pt x="3455976" y="285017"/>
                </a:lnTo>
                <a:lnTo>
                  <a:pt x="3449071" y="245075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40"/>
                </a:lnTo>
                <a:lnTo>
                  <a:pt x="3348506" y="77487"/>
                </a:lnTo>
                <a:lnTo>
                  <a:pt x="3305228" y="47118"/>
                </a:lnTo>
                <a:lnTo>
                  <a:pt x="3256782" y="24492"/>
                </a:lnTo>
                <a:lnTo>
                  <a:pt x="3218169" y="14173"/>
                </a:lnTo>
                <a:lnTo>
                  <a:pt x="3178227" y="7257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981608" y="7955643"/>
            <a:ext cx="2997835" cy="196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  <a:p>
            <a:pPr marL="1007110">
              <a:lnSpc>
                <a:spcPct val="100000"/>
              </a:lnSpc>
              <a:spcBef>
                <a:spcPts val="4555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Course</a:t>
            </a:r>
            <a:endParaRPr sz="4450">
              <a:latin typeface="Arial Rounded MT Bold"/>
              <a:cs typeface="Arial Rounded MT 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02242" y="5940418"/>
            <a:ext cx="4477385" cy="3326129"/>
            <a:chOff x="9702242" y="5940418"/>
            <a:chExt cx="4477385" cy="3326129"/>
          </a:xfrm>
        </p:grpSpPr>
        <p:sp>
          <p:nvSpPr>
            <p:cNvPr id="13" name="object 13"/>
            <p:cNvSpPr/>
            <p:nvPr/>
          </p:nvSpPr>
          <p:spPr>
            <a:xfrm>
              <a:off x="9815139" y="6050110"/>
              <a:ext cx="3250565" cy="1358900"/>
            </a:xfrm>
            <a:custGeom>
              <a:avLst/>
              <a:gdLst/>
              <a:ahLst/>
              <a:cxnLst/>
              <a:rect l="l" t="t" r="r" b="b"/>
              <a:pathLst>
                <a:path w="3250565" h="1358900">
                  <a:moveTo>
                    <a:pt x="39891" y="1346200"/>
                  </a:moveTo>
                  <a:lnTo>
                    <a:pt x="15053" y="1346200"/>
                  </a:lnTo>
                  <a:lnTo>
                    <a:pt x="8146" y="1358900"/>
                  </a:lnTo>
                  <a:lnTo>
                    <a:pt x="41308" y="1358900"/>
                  </a:lnTo>
                  <a:lnTo>
                    <a:pt x="39891" y="1346200"/>
                  </a:lnTo>
                  <a:close/>
                </a:path>
                <a:path w="3250565" h="1358900">
                  <a:moveTo>
                    <a:pt x="45204" y="1348493"/>
                  </a:moveTo>
                  <a:lnTo>
                    <a:pt x="41308" y="1358900"/>
                  </a:lnTo>
                  <a:lnTo>
                    <a:pt x="49111" y="1358900"/>
                  </a:lnTo>
                  <a:lnTo>
                    <a:pt x="45204" y="1348493"/>
                  </a:lnTo>
                  <a:close/>
                </a:path>
                <a:path w="3250565" h="1358900">
                  <a:moveTo>
                    <a:pt x="46063" y="1346200"/>
                  </a:moveTo>
                  <a:lnTo>
                    <a:pt x="44343" y="1346200"/>
                  </a:lnTo>
                  <a:lnTo>
                    <a:pt x="45204" y="1348493"/>
                  </a:lnTo>
                  <a:lnTo>
                    <a:pt x="46063" y="1346200"/>
                  </a:lnTo>
                  <a:close/>
                </a:path>
                <a:path w="3250565" h="1358900">
                  <a:moveTo>
                    <a:pt x="49445" y="1333500"/>
                  </a:moveTo>
                  <a:lnTo>
                    <a:pt x="4866" y="1333500"/>
                  </a:lnTo>
                  <a:lnTo>
                    <a:pt x="3136" y="1346200"/>
                  </a:lnTo>
                  <a:lnTo>
                    <a:pt x="43706" y="1346200"/>
                  </a:lnTo>
                  <a:lnTo>
                    <a:pt x="49445" y="1333500"/>
                  </a:lnTo>
                  <a:close/>
                </a:path>
                <a:path w="3250565" h="1358900">
                  <a:moveTo>
                    <a:pt x="58229" y="1333500"/>
                  </a:moveTo>
                  <a:lnTo>
                    <a:pt x="54081" y="1333500"/>
                  </a:lnTo>
                  <a:lnTo>
                    <a:pt x="48221" y="1346200"/>
                  </a:lnTo>
                  <a:lnTo>
                    <a:pt x="56097" y="1346200"/>
                  </a:lnTo>
                  <a:lnTo>
                    <a:pt x="58229" y="1333500"/>
                  </a:lnTo>
                  <a:close/>
                </a:path>
                <a:path w="3250565" h="1358900">
                  <a:moveTo>
                    <a:pt x="82569" y="1333500"/>
                  </a:moveTo>
                  <a:lnTo>
                    <a:pt x="64055" y="1333500"/>
                  </a:lnTo>
                  <a:lnTo>
                    <a:pt x="62097" y="1346200"/>
                  </a:lnTo>
                  <a:lnTo>
                    <a:pt x="71172" y="1346200"/>
                  </a:lnTo>
                  <a:lnTo>
                    <a:pt x="82569" y="1333500"/>
                  </a:lnTo>
                  <a:close/>
                </a:path>
                <a:path w="3250565" h="1358900">
                  <a:moveTo>
                    <a:pt x="61762" y="1320800"/>
                  </a:moveTo>
                  <a:lnTo>
                    <a:pt x="5838" y="1320800"/>
                  </a:lnTo>
                  <a:lnTo>
                    <a:pt x="0" y="1333500"/>
                  </a:lnTo>
                  <a:lnTo>
                    <a:pt x="54695" y="1333500"/>
                  </a:lnTo>
                  <a:lnTo>
                    <a:pt x="61762" y="1320800"/>
                  </a:lnTo>
                  <a:close/>
                </a:path>
                <a:path w="3250565" h="1358900">
                  <a:moveTo>
                    <a:pt x="98820" y="1320800"/>
                  </a:moveTo>
                  <a:lnTo>
                    <a:pt x="66176" y="1320800"/>
                  </a:lnTo>
                  <a:lnTo>
                    <a:pt x="63918" y="1333500"/>
                  </a:lnTo>
                  <a:lnTo>
                    <a:pt x="91972" y="1333500"/>
                  </a:lnTo>
                  <a:lnTo>
                    <a:pt x="98820" y="1320800"/>
                  </a:lnTo>
                  <a:close/>
                </a:path>
                <a:path w="3250565" h="1358900">
                  <a:moveTo>
                    <a:pt x="105490" y="1320800"/>
                  </a:moveTo>
                  <a:lnTo>
                    <a:pt x="100546" y="1333500"/>
                  </a:lnTo>
                  <a:lnTo>
                    <a:pt x="104640" y="1333500"/>
                  </a:lnTo>
                  <a:lnTo>
                    <a:pt x="105490" y="1320800"/>
                  </a:lnTo>
                  <a:close/>
                </a:path>
                <a:path w="3250565" h="1358900">
                  <a:moveTo>
                    <a:pt x="93169" y="1308100"/>
                  </a:moveTo>
                  <a:lnTo>
                    <a:pt x="6670" y="1308100"/>
                  </a:lnTo>
                  <a:lnTo>
                    <a:pt x="4901" y="1320800"/>
                  </a:lnTo>
                  <a:lnTo>
                    <a:pt x="86021" y="1320800"/>
                  </a:lnTo>
                  <a:lnTo>
                    <a:pt x="93384" y="1308582"/>
                  </a:lnTo>
                  <a:lnTo>
                    <a:pt x="93169" y="1308100"/>
                  </a:lnTo>
                  <a:close/>
                </a:path>
                <a:path w="3250565" h="1358900">
                  <a:moveTo>
                    <a:pt x="138690" y="1308100"/>
                  </a:moveTo>
                  <a:lnTo>
                    <a:pt x="93675" y="1308100"/>
                  </a:lnTo>
                  <a:lnTo>
                    <a:pt x="93384" y="1308582"/>
                  </a:lnTo>
                  <a:lnTo>
                    <a:pt x="98826" y="1320800"/>
                  </a:lnTo>
                  <a:lnTo>
                    <a:pt x="112298" y="1320800"/>
                  </a:lnTo>
                  <a:lnTo>
                    <a:pt x="138690" y="1308100"/>
                  </a:lnTo>
                  <a:close/>
                </a:path>
                <a:path w="3250565" h="1358900">
                  <a:moveTo>
                    <a:pt x="93675" y="1308100"/>
                  </a:moveTo>
                  <a:lnTo>
                    <a:pt x="93169" y="1308100"/>
                  </a:lnTo>
                  <a:lnTo>
                    <a:pt x="93384" y="1308582"/>
                  </a:lnTo>
                  <a:lnTo>
                    <a:pt x="93675" y="1308100"/>
                  </a:lnTo>
                  <a:close/>
                </a:path>
                <a:path w="3250565" h="1358900">
                  <a:moveTo>
                    <a:pt x="51199" y="1295400"/>
                  </a:moveTo>
                  <a:lnTo>
                    <a:pt x="37885" y="1295400"/>
                  </a:lnTo>
                  <a:lnTo>
                    <a:pt x="30227" y="1308100"/>
                  </a:lnTo>
                  <a:lnTo>
                    <a:pt x="50777" y="1308100"/>
                  </a:lnTo>
                  <a:lnTo>
                    <a:pt x="51199" y="1295400"/>
                  </a:lnTo>
                  <a:close/>
                </a:path>
                <a:path w="3250565" h="1358900">
                  <a:moveTo>
                    <a:pt x="85469" y="1295400"/>
                  </a:moveTo>
                  <a:lnTo>
                    <a:pt x="55899" y="1295400"/>
                  </a:lnTo>
                  <a:lnTo>
                    <a:pt x="50777" y="1308100"/>
                  </a:lnTo>
                  <a:lnTo>
                    <a:pt x="90222" y="1308100"/>
                  </a:lnTo>
                  <a:lnTo>
                    <a:pt x="85469" y="1295400"/>
                  </a:lnTo>
                  <a:close/>
                </a:path>
                <a:path w="3250565" h="1358900">
                  <a:moveTo>
                    <a:pt x="98599" y="1295400"/>
                  </a:moveTo>
                  <a:lnTo>
                    <a:pt x="85469" y="1295400"/>
                  </a:lnTo>
                  <a:lnTo>
                    <a:pt x="90222" y="1308100"/>
                  </a:lnTo>
                  <a:lnTo>
                    <a:pt x="96511" y="1308100"/>
                  </a:lnTo>
                  <a:lnTo>
                    <a:pt x="98599" y="1295400"/>
                  </a:lnTo>
                  <a:close/>
                </a:path>
                <a:path w="3250565" h="1358900">
                  <a:moveTo>
                    <a:pt x="145379" y="1295400"/>
                  </a:moveTo>
                  <a:lnTo>
                    <a:pt x="98599" y="1295400"/>
                  </a:lnTo>
                  <a:lnTo>
                    <a:pt x="96511" y="1308100"/>
                  </a:lnTo>
                  <a:lnTo>
                    <a:pt x="136680" y="1308100"/>
                  </a:lnTo>
                  <a:lnTo>
                    <a:pt x="145379" y="1295400"/>
                  </a:lnTo>
                  <a:close/>
                </a:path>
                <a:path w="3250565" h="1358900">
                  <a:moveTo>
                    <a:pt x="152830" y="1295400"/>
                  </a:moveTo>
                  <a:lnTo>
                    <a:pt x="152152" y="1295400"/>
                  </a:lnTo>
                  <a:lnTo>
                    <a:pt x="144925" y="1308100"/>
                  </a:lnTo>
                  <a:lnTo>
                    <a:pt x="152830" y="1295400"/>
                  </a:lnTo>
                  <a:close/>
                </a:path>
                <a:path w="3250565" h="1358900">
                  <a:moveTo>
                    <a:pt x="88305" y="1282700"/>
                  </a:moveTo>
                  <a:lnTo>
                    <a:pt x="66648" y="1282700"/>
                  </a:lnTo>
                  <a:lnTo>
                    <a:pt x="60801" y="1295400"/>
                  </a:lnTo>
                  <a:lnTo>
                    <a:pt x="85194" y="1295400"/>
                  </a:lnTo>
                  <a:lnTo>
                    <a:pt x="88305" y="1282700"/>
                  </a:lnTo>
                  <a:close/>
                </a:path>
                <a:path w="3250565" h="1358900">
                  <a:moveTo>
                    <a:pt x="92628" y="1282700"/>
                  </a:moveTo>
                  <a:lnTo>
                    <a:pt x="88305" y="1282700"/>
                  </a:lnTo>
                  <a:lnTo>
                    <a:pt x="85194" y="1295400"/>
                  </a:lnTo>
                  <a:lnTo>
                    <a:pt x="90776" y="1295400"/>
                  </a:lnTo>
                  <a:lnTo>
                    <a:pt x="92628" y="1282700"/>
                  </a:lnTo>
                  <a:close/>
                </a:path>
                <a:path w="3250565" h="1358900">
                  <a:moveTo>
                    <a:pt x="168723" y="1282700"/>
                  </a:moveTo>
                  <a:lnTo>
                    <a:pt x="92628" y="1282700"/>
                  </a:lnTo>
                  <a:lnTo>
                    <a:pt x="90776" y="1295400"/>
                  </a:lnTo>
                  <a:lnTo>
                    <a:pt x="168069" y="1295400"/>
                  </a:lnTo>
                  <a:lnTo>
                    <a:pt x="168723" y="1282700"/>
                  </a:lnTo>
                  <a:close/>
                </a:path>
                <a:path w="3250565" h="1358900">
                  <a:moveTo>
                    <a:pt x="181190" y="1282700"/>
                  </a:moveTo>
                  <a:lnTo>
                    <a:pt x="172191" y="1282700"/>
                  </a:lnTo>
                  <a:lnTo>
                    <a:pt x="168069" y="1295400"/>
                  </a:lnTo>
                  <a:lnTo>
                    <a:pt x="173141" y="1295400"/>
                  </a:lnTo>
                  <a:lnTo>
                    <a:pt x="181190" y="1282700"/>
                  </a:lnTo>
                  <a:close/>
                </a:path>
                <a:path w="3250565" h="1358900">
                  <a:moveTo>
                    <a:pt x="205280" y="1282700"/>
                  </a:moveTo>
                  <a:lnTo>
                    <a:pt x="187247" y="1282700"/>
                  </a:lnTo>
                  <a:lnTo>
                    <a:pt x="190681" y="1295400"/>
                  </a:lnTo>
                  <a:lnTo>
                    <a:pt x="199205" y="1295400"/>
                  </a:lnTo>
                  <a:lnTo>
                    <a:pt x="205280" y="1282700"/>
                  </a:lnTo>
                  <a:close/>
                </a:path>
                <a:path w="3250565" h="1358900">
                  <a:moveTo>
                    <a:pt x="99208" y="1270000"/>
                  </a:moveTo>
                  <a:lnTo>
                    <a:pt x="93709" y="1282700"/>
                  </a:lnTo>
                  <a:lnTo>
                    <a:pt x="107181" y="1282700"/>
                  </a:lnTo>
                  <a:lnTo>
                    <a:pt x="99208" y="1270000"/>
                  </a:lnTo>
                  <a:close/>
                </a:path>
                <a:path w="3250565" h="1358900">
                  <a:moveTo>
                    <a:pt x="124017" y="1257300"/>
                  </a:moveTo>
                  <a:lnTo>
                    <a:pt x="118239" y="1270000"/>
                  </a:lnTo>
                  <a:lnTo>
                    <a:pt x="114550" y="1282700"/>
                  </a:lnTo>
                  <a:lnTo>
                    <a:pt x="121718" y="1282700"/>
                  </a:lnTo>
                  <a:lnTo>
                    <a:pt x="122359" y="1270000"/>
                  </a:lnTo>
                  <a:lnTo>
                    <a:pt x="131534" y="1270000"/>
                  </a:lnTo>
                  <a:lnTo>
                    <a:pt x="124017" y="1257300"/>
                  </a:lnTo>
                  <a:close/>
                </a:path>
                <a:path w="3250565" h="1358900">
                  <a:moveTo>
                    <a:pt x="176183" y="1270000"/>
                  </a:moveTo>
                  <a:lnTo>
                    <a:pt x="122359" y="1270000"/>
                  </a:lnTo>
                  <a:lnTo>
                    <a:pt x="121718" y="1282700"/>
                  </a:lnTo>
                  <a:lnTo>
                    <a:pt x="163662" y="1282700"/>
                  </a:lnTo>
                  <a:lnTo>
                    <a:pt x="176183" y="1270000"/>
                  </a:lnTo>
                  <a:close/>
                </a:path>
                <a:path w="3250565" h="1358900">
                  <a:moveTo>
                    <a:pt x="177896" y="1270000"/>
                  </a:moveTo>
                  <a:lnTo>
                    <a:pt x="176183" y="1270000"/>
                  </a:lnTo>
                  <a:lnTo>
                    <a:pt x="163662" y="1282700"/>
                  </a:lnTo>
                  <a:lnTo>
                    <a:pt x="177896" y="1270000"/>
                  </a:lnTo>
                  <a:close/>
                </a:path>
                <a:path w="3250565" h="1358900">
                  <a:moveTo>
                    <a:pt x="207125" y="1270000"/>
                  </a:moveTo>
                  <a:lnTo>
                    <a:pt x="177896" y="1270000"/>
                  </a:lnTo>
                  <a:lnTo>
                    <a:pt x="163662" y="1282700"/>
                  </a:lnTo>
                  <a:lnTo>
                    <a:pt x="201496" y="1282700"/>
                  </a:lnTo>
                  <a:lnTo>
                    <a:pt x="207125" y="1270000"/>
                  </a:lnTo>
                  <a:close/>
                </a:path>
                <a:path w="3250565" h="1358900">
                  <a:moveTo>
                    <a:pt x="219876" y="1270000"/>
                  </a:moveTo>
                  <a:lnTo>
                    <a:pt x="214767" y="1270000"/>
                  </a:lnTo>
                  <a:lnTo>
                    <a:pt x="210254" y="1282700"/>
                  </a:lnTo>
                  <a:lnTo>
                    <a:pt x="215961" y="1282700"/>
                  </a:lnTo>
                  <a:lnTo>
                    <a:pt x="219876" y="1270000"/>
                  </a:lnTo>
                  <a:close/>
                </a:path>
                <a:path w="3250565" h="1358900">
                  <a:moveTo>
                    <a:pt x="227308" y="1270000"/>
                  </a:moveTo>
                  <a:lnTo>
                    <a:pt x="225443" y="1270000"/>
                  </a:lnTo>
                  <a:lnTo>
                    <a:pt x="222552" y="1282700"/>
                  </a:lnTo>
                  <a:lnTo>
                    <a:pt x="227308" y="1270000"/>
                  </a:lnTo>
                  <a:close/>
                </a:path>
                <a:path w="3250565" h="1358900">
                  <a:moveTo>
                    <a:pt x="143022" y="1257300"/>
                  </a:moveTo>
                  <a:lnTo>
                    <a:pt x="138462" y="1257300"/>
                  </a:lnTo>
                  <a:lnTo>
                    <a:pt x="137459" y="1270000"/>
                  </a:lnTo>
                  <a:lnTo>
                    <a:pt x="150285" y="1270000"/>
                  </a:lnTo>
                  <a:lnTo>
                    <a:pt x="143022" y="1257300"/>
                  </a:lnTo>
                  <a:close/>
                </a:path>
                <a:path w="3250565" h="1358900">
                  <a:moveTo>
                    <a:pt x="235224" y="1257300"/>
                  </a:moveTo>
                  <a:lnTo>
                    <a:pt x="148131" y="1257300"/>
                  </a:lnTo>
                  <a:lnTo>
                    <a:pt x="154316" y="1270000"/>
                  </a:lnTo>
                  <a:lnTo>
                    <a:pt x="231075" y="1270000"/>
                  </a:lnTo>
                  <a:lnTo>
                    <a:pt x="235224" y="1257300"/>
                  </a:lnTo>
                  <a:close/>
                </a:path>
                <a:path w="3250565" h="1358900">
                  <a:moveTo>
                    <a:pt x="241513" y="1257300"/>
                  </a:moveTo>
                  <a:lnTo>
                    <a:pt x="235224" y="1257300"/>
                  </a:lnTo>
                  <a:lnTo>
                    <a:pt x="238337" y="1270000"/>
                  </a:lnTo>
                  <a:lnTo>
                    <a:pt x="238881" y="1270000"/>
                  </a:lnTo>
                  <a:lnTo>
                    <a:pt x="241513" y="1257300"/>
                  </a:lnTo>
                  <a:close/>
                </a:path>
                <a:path w="3250565" h="1358900">
                  <a:moveTo>
                    <a:pt x="278963" y="1257300"/>
                  </a:moveTo>
                  <a:lnTo>
                    <a:pt x="272328" y="1257300"/>
                  </a:lnTo>
                  <a:lnTo>
                    <a:pt x="275717" y="1270000"/>
                  </a:lnTo>
                  <a:lnTo>
                    <a:pt x="278963" y="1257300"/>
                  </a:lnTo>
                  <a:close/>
                </a:path>
                <a:path w="3250565" h="1358900">
                  <a:moveTo>
                    <a:pt x="171134" y="1244600"/>
                  </a:moveTo>
                  <a:lnTo>
                    <a:pt x="161648" y="1244600"/>
                  </a:lnTo>
                  <a:lnTo>
                    <a:pt x="154876" y="1257300"/>
                  </a:lnTo>
                  <a:lnTo>
                    <a:pt x="179745" y="1257300"/>
                  </a:lnTo>
                  <a:lnTo>
                    <a:pt x="171134" y="1244600"/>
                  </a:lnTo>
                  <a:close/>
                </a:path>
                <a:path w="3250565" h="1358900">
                  <a:moveTo>
                    <a:pt x="265978" y="1244600"/>
                  </a:moveTo>
                  <a:lnTo>
                    <a:pt x="186359" y="1244600"/>
                  </a:lnTo>
                  <a:lnTo>
                    <a:pt x="183894" y="1257300"/>
                  </a:lnTo>
                  <a:lnTo>
                    <a:pt x="261030" y="1257300"/>
                  </a:lnTo>
                  <a:lnTo>
                    <a:pt x="265882" y="1245073"/>
                  </a:lnTo>
                  <a:lnTo>
                    <a:pt x="265978" y="1244600"/>
                  </a:lnTo>
                  <a:close/>
                </a:path>
                <a:path w="3250565" h="1358900">
                  <a:moveTo>
                    <a:pt x="278760" y="1244600"/>
                  </a:moveTo>
                  <a:lnTo>
                    <a:pt x="266070" y="1244600"/>
                  </a:lnTo>
                  <a:lnTo>
                    <a:pt x="265882" y="1245073"/>
                  </a:lnTo>
                  <a:lnTo>
                    <a:pt x="263412" y="1257300"/>
                  </a:lnTo>
                  <a:lnTo>
                    <a:pt x="274183" y="1257300"/>
                  </a:lnTo>
                  <a:lnTo>
                    <a:pt x="278760" y="1244600"/>
                  </a:lnTo>
                  <a:close/>
                </a:path>
                <a:path w="3250565" h="1358900">
                  <a:moveTo>
                    <a:pt x="288189" y="1244600"/>
                  </a:moveTo>
                  <a:lnTo>
                    <a:pt x="278760" y="1244600"/>
                  </a:lnTo>
                  <a:lnTo>
                    <a:pt x="278692" y="1257300"/>
                  </a:lnTo>
                  <a:lnTo>
                    <a:pt x="286771" y="1257300"/>
                  </a:lnTo>
                  <a:lnTo>
                    <a:pt x="288189" y="1244600"/>
                  </a:lnTo>
                  <a:close/>
                </a:path>
                <a:path w="3250565" h="1358900">
                  <a:moveTo>
                    <a:pt x="266070" y="1244600"/>
                  </a:moveTo>
                  <a:lnTo>
                    <a:pt x="265882" y="1245073"/>
                  </a:lnTo>
                  <a:lnTo>
                    <a:pt x="266070" y="1244600"/>
                  </a:lnTo>
                  <a:close/>
                </a:path>
                <a:path w="3250565" h="1358900">
                  <a:moveTo>
                    <a:pt x="284773" y="1231900"/>
                  </a:moveTo>
                  <a:lnTo>
                    <a:pt x="194434" y="1231900"/>
                  </a:lnTo>
                  <a:lnTo>
                    <a:pt x="188352" y="1244600"/>
                  </a:lnTo>
                  <a:lnTo>
                    <a:pt x="284824" y="1244600"/>
                  </a:lnTo>
                  <a:lnTo>
                    <a:pt x="284773" y="1231900"/>
                  </a:lnTo>
                  <a:close/>
                </a:path>
                <a:path w="3250565" h="1358900">
                  <a:moveTo>
                    <a:pt x="294076" y="1231900"/>
                  </a:moveTo>
                  <a:lnTo>
                    <a:pt x="290225" y="1244600"/>
                  </a:lnTo>
                  <a:lnTo>
                    <a:pt x="292383" y="1244600"/>
                  </a:lnTo>
                  <a:lnTo>
                    <a:pt x="294076" y="1231900"/>
                  </a:lnTo>
                  <a:close/>
                </a:path>
                <a:path w="3250565" h="1358900">
                  <a:moveTo>
                    <a:pt x="321246" y="1231900"/>
                  </a:moveTo>
                  <a:lnTo>
                    <a:pt x="303466" y="1231900"/>
                  </a:lnTo>
                  <a:lnTo>
                    <a:pt x="304394" y="1244600"/>
                  </a:lnTo>
                  <a:lnTo>
                    <a:pt x="308104" y="1244600"/>
                  </a:lnTo>
                  <a:lnTo>
                    <a:pt x="321246" y="1231900"/>
                  </a:lnTo>
                  <a:close/>
                </a:path>
                <a:path w="3250565" h="1358900">
                  <a:moveTo>
                    <a:pt x="226711" y="1219200"/>
                  </a:moveTo>
                  <a:lnTo>
                    <a:pt x="224722" y="1219200"/>
                  </a:lnTo>
                  <a:lnTo>
                    <a:pt x="219556" y="1231900"/>
                  </a:lnTo>
                  <a:lnTo>
                    <a:pt x="227569" y="1231900"/>
                  </a:lnTo>
                  <a:lnTo>
                    <a:pt x="226711" y="1219200"/>
                  </a:lnTo>
                  <a:close/>
                </a:path>
                <a:path w="3250565" h="1358900">
                  <a:moveTo>
                    <a:pt x="304125" y="1219200"/>
                  </a:moveTo>
                  <a:lnTo>
                    <a:pt x="231616" y="1219200"/>
                  </a:lnTo>
                  <a:lnTo>
                    <a:pt x="227569" y="1231900"/>
                  </a:lnTo>
                  <a:lnTo>
                    <a:pt x="303388" y="1231900"/>
                  </a:lnTo>
                  <a:lnTo>
                    <a:pt x="304125" y="1219200"/>
                  </a:lnTo>
                  <a:close/>
                </a:path>
                <a:path w="3250565" h="1358900">
                  <a:moveTo>
                    <a:pt x="319642" y="1219200"/>
                  </a:moveTo>
                  <a:lnTo>
                    <a:pt x="306909" y="1219200"/>
                  </a:lnTo>
                  <a:lnTo>
                    <a:pt x="305489" y="1231900"/>
                  </a:lnTo>
                  <a:lnTo>
                    <a:pt x="315739" y="1231900"/>
                  </a:lnTo>
                  <a:lnTo>
                    <a:pt x="319642" y="1219200"/>
                  </a:lnTo>
                  <a:close/>
                </a:path>
                <a:path w="3250565" h="1358900">
                  <a:moveTo>
                    <a:pt x="327790" y="1219200"/>
                  </a:moveTo>
                  <a:lnTo>
                    <a:pt x="319642" y="1219200"/>
                  </a:lnTo>
                  <a:lnTo>
                    <a:pt x="324262" y="1231900"/>
                  </a:lnTo>
                  <a:lnTo>
                    <a:pt x="330920" y="1231900"/>
                  </a:lnTo>
                  <a:lnTo>
                    <a:pt x="335007" y="1228019"/>
                  </a:lnTo>
                  <a:lnTo>
                    <a:pt x="327790" y="1219200"/>
                  </a:lnTo>
                  <a:close/>
                </a:path>
                <a:path w="3250565" h="1358900">
                  <a:moveTo>
                    <a:pt x="337926" y="1225249"/>
                  </a:moveTo>
                  <a:lnTo>
                    <a:pt x="335007" y="1228019"/>
                  </a:lnTo>
                  <a:lnTo>
                    <a:pt x="338182" y="1231900"/>
                  </a:lnTo>
                  <a:lnTo>
                    <a:pt x="337926" y="1225249"/>
                  </a:lnTo>
                  <a:close/>
                </a:path>
                <a:path w="3250565" h="1358900">
                  <a:moveTo>
                    <a:pt x="344298" y="1219200"/>
                  </a:moveTo>
                  <a:lnTo>
                    <a:pt x="337693" y="1219200"/>
                  </a:lnTo>
                  <a:lnTo>
                    <a:pt x="337926" y="1225249"/>
                  </a:lnTo>
                  <a:lnTo>
                    <a:pt x="344298" y="1219200"/>
                  </a:lnTo>
                  <a:close/>
                </a:path>
                <a:path w="3250565" h="1358900">
                  <a:moveTo>
                    <a:pt x="356478" y="1206500"/>
                  </a:moveTo>
                  <a:lnTo>
                    <a:pt x="261200" y="1206500"/>
                  </a:lnTo>
                  <a:lnTo>
                    <a:pt x="256333" y="1219200"/>
                  </a:lnTo>
                  <a:lnTo>
                    <a:pt x="357093" y="1219200"/>
                  </a:lnTo>
                  <a:lnTo>
                    <a:pt x="356478" y="1206500"/>
                  </a:lnTo>
                  <a:close/>
                </a:path>
                <a:path w="3250565" h="1358900">
                  <a:moveTo>
                    <a:pt x="373910" y="1206500"/>
                  </a:moveTo>
                  <a:lnTo>
                    <a:pt x="369525" y="1206500"/>
                  </a:lnTo>
                  <a:lnTo>
                    <a:pt x="368015" y="1219200"/>
                  </a:lnTo>
                  <a:lnTo>
                    <a:pt x="373910" y="1206500"/>
                  </a:lnTo>
                  <a:close/>
                </a:path>
                <a:path w="3250565" h="1358900">
                  <a:moveTo>
                    <a:pt x="386212" y="1206500"/>
                  </a:moveTo>
                  <a:lnTo>
                    <a:pt x="384296" y="1219200"/>
                  </a:lnTo>
                  <a:lnTo>
                    <a:pt x="386997" y="1212741"/>
                  </a:lnTo>
                  <a:lnTo>
                    <a:pt x="386212" y="1206500"/>
                  </a:lnTo>
                  <a:close/>
                </a:path>
                <a:path w="3250565" h="1358900">
                  <a:moveTo>
                    <a:pt x="389861" y="1206500"/>
                  </a:moveTo>
                  <a:lnTo>
                    <a:pt x="389608" y="1206500"/>
                  </a:lnTo>
                  <a:lnTo>
                    <a:pt x="386997" y="1212741"/>
                  </a:lnTo>
                  <a:lnTo>
                    <a:pt x="387810" y="1219200"/>
                  </a:lnTo>
                  <a:lnTo>
                    <a:pt x="389861" y="1206500"/>
                  </a:lnTo>
                  <a:close/>
                </a:path>
                <a:path w="3250565" h="1358900">
                  <a:moveTo>
                    <a:pt x="383820" y="1193800"/>
                  </a:moveTo>
                  <a:lnTo>
                    <a:pt x="294774" y="1193800"/>
                  </a:lnTo>
                  <a:lnTo>
                    <a:pt x="272597" y="1206500"/>
                  </a:lnTo>
                  <a:lnTo>
                    <a:pt x="369444" y="1206500"/>
                  </a:lnTo>
                  <a:lnTo>
                    <a:pt x="383820" y="1193800"/>
                  </a:lnTo>
                  <a:close/>
                </a:path>
                <a:path w="3250565" h="1358900">
                  <a:moveTo>
                    <a:pt x="400460" y="1193800"/>
                  </a:moveTo>
                  <a:lnTo>
                    <a:pt x="383820" y="1193800"/>
                  </a:lnTo>
                  <a:lnTo>
                    <a:pt x="382378" y="1206500"/>
                  </a:lnTo>
                  <a:lnTo>
                    <a:pt x="413503" y="1206500"/>
                  </a:lnTo>
                  <a:lnTo>
                    <a:pt x="400460" y="1193800"/>
                  </a:lnTo>
                  <a:close/>
                </a:path>
                <a:path w="3250565" h="1358900">
                  <a:moveTo>
                    <a:pt x="427755" y="1181100"/>
                  </a:moveTo>
                  <a:lnTo>
                    <a:pt x="327959" y="1181100"/>
                  </a:lnTo>
                  <a:lnTo>
                    <a:pt x="302579" y="1193800"/>
                  </a:lnTo>
                  <a:lnTo>
                    <a:pt x="413657" y="1193800"/>
                  </a:lnTo>
                  <a:lnTo>
                    <a:pt x="427967" y="1181597"/>
                  </a:lnTo>
                  <a:lnTo>
                    <a:pt x="427755" y="1181100"/>
                  </a:lnTo>
                  <a:close/>
                </a:path>
                <a:path w="3250565" h="1358900">
                  <a:moveTo>
                    <a:pt x="428078" y="1181856"/>
                  </a:moveTo>
                  <a:lnTo>
                    <a:pt x="420600" y="1193800"/>
                  </a:lnTo>
                  <a:lnTo>
                    <a:pt x="433167" y="1193800"/>
                  </a:lnTo>
                  <a:lnTo>
                    <a:pt x="428078" y="1181856"/>
                  </a:lnTo>
                  <a:close/>
                </a:path>
                <a:path w="3250565" h="1358900">
                  <a:moveTo>
                    <a:pt x="442151" y="1181100"/>
                  </a:moveTo>
                  <a:lnTo>
                    <a:pt x="440899" y="1181100"/>
                  </a:lnTo>
                  <a:lnTo>
                    <a:pt x="433167" y="1193800"/>
                  </a:lnTo>
                  <a:lnTo>
                    <a:pt x="441680" y="1193800"/>
                  </a:lnTo>
                  <a:lnTo>
                    <a:pt x="442151" y="1181100"/>
                  </a:lnTo>
                  <a:close/>
                </a:path>
                <a:path w="3250565" h="1358900">
                  <a:moveTo>
                    <a:pt x="428551" y="1181100"/>
                  </a:moveTo>
                  <a:lnTo>
                    <a:pt x="427967" y="1181597"/>
                  </a:lnTo>
                  <a:lnTo>
                    <a:pt x="428078" y="1181856"/>
                  </a:lnTo>
                  <a:lnTo>
                    <a:pt x="428551" y="1181100"/>
                  </a:lnTo>
                  <a:close/>
                </a:path>
                <a:path w="3250565" h="1358900">
                  <a:moveTo>
                    <a:pt x="478265" y="1155700"/>
                  </a:moveTo>
                  <a:lnTo>
                    <a:pt x="376411" y="1155700"/>
                  </a:lnTo>
                  <a:lnTo>
                    <a:pt x="367446" y="1168400"/>
                  </a:lnTo>
                  <a:lnTo>
                    <a:pt x="368364" y="1181100"/>
                  </a:lnTo>
                  <a:lnTo>
                    <a:pt x="440075" y="1181100"/>
                  </a:lnTo>
                  <a:lnTo>
                    <a:pt x="448673" y="1168400"/>
                  </a:lnTo>
                  <a:lnTo>
                    <a:pt x="477220" y="1168400"/>
                  </a:lnTo>
                  <a:lnTo>
                    <a:pt x="480066" y="1158827"/>
                  </a:lnTo>
                  <a:lnTo>
                    <a:pt x="478265" y="1155700"/>
                  </a:lnTo>
                  <a:close/>
                </a:path>
                <a:path w="3250565" h="1358900">
                  <a:moveTo>
                    <a:pt x="477220" y="1168400"/>
                  </a:moveTo>
                  <a:lnTo>
                    <a:pt x="471552" y="1168400"/>
                  </a:lnTo>
                  <a:lnTo>
                    <a:pt x="472869" y="1181100"/>
                  </a:lnTo>
                  <a:lnTo>
                    <a:pt x="477220" y="1168400"/>
                  </a:lnTo>
                  <a:close/>
                </a:path>
                <a:path w="3250565" h="1358900">
                  <a:moveTo>
                    <a:pt x="505569" y="1155700"/>
                  </a:moveTo>
                  <a:lnTo>
                    <a:pt x="480995" y="1155700"/>
                  </a:lnTo>
                  <a:lnTo>
                    <a:pt x="480066" y="1158827"/>
                  </a:lnTo>
                  <a:lnTo>
                    <a:pt x="485578" y="1168400"/>
                  </a:lnTo>
                  <a:lnTo>
                    <a:pt x="497416" y="1168400"/>
                  </a:lnTo>
                  <a:lnTo>
                    <a:pt x="505569" y="1155700"/>
                  </a:lnTo>
                  <a:close/>
                </a:path>
                <a:path w="3250565" h="1358900">
                  <a:moveTo>
                    <a:pt x="480995" y="1155700"/>
                  </a:moveTo>
                  <a:lnTo>
                    <a:pt x="478265" y="1155700"/>
                  </a:lnTo>
                  <a:lnTo>
                    <a:pt x="480066" y="1158827"/>
                  </a:lnTo>
                  <a:lnTo>
                    <a:pt x="480995" y="11557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11712" y="1143000"/>
                  </a:lnTo>
                  <a:lnTo>
                    <a:pt x="408430" y="1155700"/>
                  </a:lnTo>
                  <a:lnTo>
                    <a:pt x="424030" y="1155700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24030" y="1155700"/>
                  </a:lnTo>
                  <a:lnTo>
                    <a:pt x="426706" y="1149315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6706" y="1149315"/>
                  </a:moveTo>
                  <a:lnTo>
                    <a:pt x="424030" y="1155700"/>
                  </a:lnTo>
                  <a:lnTo>
                    <a:pt x="427510" y="1155700"/>
                  </a:lnTo>
                  <a:lnTo>
                    <a:pt x="426706" y="1149315"/>
                  </a:lnTo>
                  <a:close/>
                </a:path>
                <a:path w="3250565" h="1358900">
                  <a:moveTo>
                    <a:pt x="472017" y="1130300"/>
                  </a:moveTo>
                  <a:lnTo>
                    <a:pt x="451194" y="1130300"/>
                  </a:lnTo>
                  <a:lnTo>
                    <a:pt x="449461" y="1143000"/>
                  </a:lnTo>
                  <a:lnTo>
                    <a:pt x="429586" y="1143000"/>
                  </a:lnTo>
                  <a:lnTo>
                    <a:pt x="427510" y="1155700"/>
                  </a:lnTo>
                  <a:lnTo>
                    <a:pt x="475012" y="1155700"/>
                  </a:lnTo>
                  <a:lnTo>
                    <a:pt x="474973" y="1146680"/>
                  </a:lnTo>
                  <a:lnTo>
                    <a:pt x="472682" y="1143000"/>
                  </a:lnTo>
                  <a:lnTo>
                    <a:pt x="472017" y="1130300"/>
                  </a:lnTo>
                  <a:close/>
                </a:path>
                <a:path w="3250565" h="1358900">
                  <a:moveTo>
                    <a:pt x="474973" y="1146680"/>
                  </a:moveTo>
                  <a:lnTo>
                    <a:pt x="475012" y="1155700"/>
                  </a:lnTo>
                  <a:lnTo>
                    <a:pt x="480587" y="1155700"/>
                  </a:lnTo>
                  <a:lnTo>
                    <a:pt x="474973" y="1146680"/>
                  </a:lnTo>
                  <a:close/>
                </a:path>
                <a:path w="3250565" h="1358900">
                  <a:moveTo>
                    <a:pt x="528658" y="1143000"/>
                  </a:moveTo>
                  <a:lnTo>
                    <a:pt x="474957" y="1143000"/>
                  </a:lnTo>
                  <a:lnTo>
                    <a:pt x="474973" y="1146680"/>
                  </a:lnTo>
                  <a:lnTo>
                    <a:pt x="480587" y="1155700"/>
                  </a:lnTo>
                  <a:lnTo>
                    <a:pt x="521360" y="1155700"/>
                  </a:lnTo>
                  <a:lnTo>
                    <a:pt x="528658" y="1143000"/>
                  </a:lnTo>
                  <a:close/>
                </a:path>
                <a:path w="3250565" h="1358900">
                  <a:moveTo>
                    <a:pt x="429354" y="1143000"/>
                  </a:moveTo>
                  <a:lnTo>
                    <a:pt x="425910" y="1143000"/>
                  </a:lnTo>
                  <a:lnTo>
                    <a:pt x="426706" y="1149315"/>
                  </a:lnTo>
                  <a:lnTo>
                    <a:pt x="429354" y="11430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2078" y="1130300"/>
                  </a:lnTo>
                  <a:lnTo>
                    <a:pt x="427798" y="1143000"/>
                  </a:lnTo>
                  <a:lnTo>
                    <a:pt x="449086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9086" y="1143000"/>
                  </a:lnTo>
                  <a:lnTo>
                    <a:pt x="449461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543995" y="1130300"/>
                  </a:moveTo>
                  <a:lnTo>
                    <a:pt x="481511" y="1130300"/>
                  </a:lnTo>
                  <a:lnTo>
                    <a:pt x="484451" y="1143000"/>
                  </a:lnTo>
                  <a:lnTo>
                    <a:pt x="546094" y="1143000"/>
                  </a:lnTo>
                  <a:lnTo>
                    <a:pt x="543995" y="1130300"/>
                  </a:lnTo>
                  <a:close/>
                </a:path>
                <a:path w="3250565" h="1358900">
                  <a:moveTo>
                    <a:pt x="572394" y="1130300"/>
                  </a:moveTo>
                  <a:lnTo>
                    <a:pt x="556060" y="1130300"/>
                  </a:lnTo>
                  <a:lnTo>
                    <a:pt x="558940" y="1143000"/>
                  </a:lnTo>
                  <a:lnTo>
                    <a:pt x="572394" y="1130300"/>
                  </a:lnTo>
                  <a:close/>
                </a:path>
                <a:path w="3250565" h="1358900">
                  <a:moveTo>
                    <a:pt x="574012" y="1142308"/>
                  </a:moveTo>
                  <a:lnTo>
                    <a:pt x="573635" y="1143000"/>
                  </a:lnTo>
                  <a:lnTo>
                    <a:pt x="574105" y="1143000"/>
                  </a:lnTo>
                  <a:lnTo>
                    <a:pt x="574012" y="1142308"/>
                  </a:lnTo>
                  <a:close/>
                </a:path>
                <a:path w="3250565" h="1358900">
                  <a:moveTo>
                    <a:pt x="580547" y="1130300"/>
                  </a:moveTo>
                  <a:lnTo>
                    <a:pt x="572394" y="1130300"/>
                  </a:lnTo>
                  <a:lnTo>
                    <a:pt x="574012" y="1142308"/>
                  </a:lnTo>
                  <a:lnTo>
                    <a:pt x="580547" y="1130300"/>
                  </a:lnTo>
                  <a:close/>
                </a:path>
                <a:path w="3250565" h="1358900">
                  <a:moveTo>
                    <a:pt x="479203" y="1117600"/>
                  </a:moveTo>
                  <a:lnTo>
                    <a:pt x="473407" y="1117600"/>
                  </a:lnTo>
                  <a:lnTo>
                    <a:pt x="473015" y="1130300"/>
                  </a:lnTo>
                  <a:lnTo>
                    <a:pt x="486922" y="1130300"/>
                  </a:lnTo>
                  <a:lnTo>
                    <a:pt x="479203" y="1117600"/>
                  </a:lnTo>
                  <a:close/>
                </a:path>
                <a:path w="3250565" h="1358900">
                  <a:moveTo>
                    <a:pt x="547941" y="1117600"/>
                  </a:moveTo>
                  <a:lnTo>
                    <a:pt x="496975" y="1117600"/>
                  </a:lnTo>
                  <a:lnTo>
                    <a:pt x="486922" y="1130300"/>
                  </a:lnTo>
                  <a:lnTo>
                    <a:pt x="545842" y="1130300"/>
                  </a:lnTo>
                  <a:lnTo>
                    <a:pt x="547941" y="1117600"/>
                  </a:lnTo>
                  <a:close/>
                </a:path>
                <a:path w="3250565" h="1358900">
                  <a:moveTo>
                    <a:pt x="588850" y="1117600"/>
                  </a:moveTo>
                  <a:lnTo>
                    <a:pt x="561297" y="1117600"/>
                  </a:lnTo>
                  <a:lnTo>
                    <a:pt x="560719" y="1130300"/>
                  </a:lnTo>
                  <a:lnTo>
                    <a:pt x="570765" y="1130300"/>
                  </a:lnTo>
                  <a:lnTo>
                    <a:pt x="588850" y="1117600"/>
                  </a:lnTo>
                  <a:close/>
                </a:path>
                <a:path w="3250565" h="1358900">
                  <a:moveTo>
                    <a:pt x="619455" y="1117600"/>
                  </a:moveTo>
                  <a:lnTo>
                    <a:pt x="606456" y="1117600"/>
                  </a:lnTo>
                  <a:lnTo>
                    <a:pt x="595232" y="1130300"/>
                  </a:lnTo>
                  <a:lnTo>
                    <a:pt x="601013" y="1130300"/>
                  </a:lnTo>
                  <a:lnTo>
                    <a:pt x="619455" y="1117600"/>
                  </a:lnTo>
                  <a:close/>
                </a:path>
                <a:path w="3250565" h="1358900">
                  <a:moveTo>
                    <a:pt x="613707" y="1104900"/>
                  </a:moveTo>
                  <a:lnTo>
                    <a:pt x="514262" y="1104900"/>
                  </a:lnTo>
                  <a:lnTo>
                    <a:pt x="501789" y="1117600"/>
                  </a:lnTo>
                  <a:lnTo>
                    <a:pt x="617811" y="1117600"/>
                  </a:lnTo>
                  <a:lnTo>
                    <a:pt x="613707" y="1104900"/>
                  </a:lnTo>
                  <a:close/>
                </a:path>
                <a:path w="3250565" h="1358900">
                  <a:moveTo>
                    <a:pt x="624842" y="1104900"/>
                  </a:moveTo>
                  <a:lnTo>
                    <a:pt x="615077" y="1104900"/>
                  </a:lnTo>
                  <a:lnTo>
                    <a:pt x="617811" y="1117600"/>
                  </a:lnTo>
                  <a:lnTo>
                    <a:pt x="622112" y="1117600"/>
                  </a:lnTo>
                  <a:lnTo>
                    <a:pt x="624842" y="1104900"/>
                  </a:lnTo>
                  <a:close/>
                </a:path>
                <a:path w="3250565" h="1358900">
                  <a:moveTo>
                    <a:pt x="530851" y="1092200"/>
                  </a:moveTo>
                  <a:lnTo>
                    <a:pt x="521673" y="1104900"/>
                  </a:lnTo>
                  <a:lnTo>
                    <a:pt x="539283" y="1104900"/>
                  </a:lnTo>
                  <a:lnTo>
                    <a:pt x="530851" y="1092200"/>
                  </a:lnTo>
                  <a:close/>
                </a:path>
                <a:path w="3250565" h="1358900">
                  <a:moveTo>
                    <a:pt x="658991" y="1092200"/>
                  </a:moveTo>
                  <a:lnTo>
                    <a:pt x="542416" y="1092200"/>
                  </a:lnTo>
                  <a:lnTo>
                    <a:pt x="539283" y="1104900"/>
                  </a:lnTo>
                  <a:lnTo>
                    <a:pt x="652486" y="1104900"/>
                  </a:lnTo>
                  <a:lnTo>
                    <a:pt x="658991" y="1092200"/>
                  </a:lnTo>
                  <a:close/>
                </a:path>
                <a:path w="3250565" h="1358900">
                  <a:moveTo>
                    <a:pt x="664871" y="1092200"/>
                  </a:moveTo>
                  <a:lnTo>
                    <a:pt x="658991" y="1092200"/>
                  </a:lnTo>
                  <a:lnTo>
                    <a:pt x="667578" y="1104900"/>
                  </a:lnTo>
                  <a:lnTo>
                    <a:pt x="664871" y="1092200"/>
                  </a:lnTo>
                  <a:close/>
                </a:path>
                <a:path w="3250565" h="1358900">
                  <a:moveTo>
                    <a:pt x="655389" y="1079500"/>
                  </a:moveTo>
                  <a:lnTo>
                    <a:pt x="569511" y="1079500"/>
                  </a:lnTo>
                  <a:lnTo>
                    <a:pt x="568840" y="1092200"/>
                  </a:lnTo>
                  <a:lnTo>
                    <a:pt x="654516" y="1092200"/>
                  </a:lnTo>
                  <a:lnTo>
                    <a:pt x="655389" y="1079500"/>
                  </a:lnTo>
                  <a:close/>
                </a:path>
                <a:path w="3250565" h="1358900">
                  <a:moveTo>
                    <a:pt x="680007" y="1079500"/>
                  </a:moveTo>
                  <a:lnTo>
                    <a:pt x="657452" y="1079500"/>
                  </a:lnTo>
                  <a:lnTo>
                    <a:pt x="655110" y="1092200"/>
                  </a:lnTo>
                  <a:lnTo>
                    <a:pt x="671525" y="1092200"/>
                  </a:lnTo>
                  <a:lnTo>
                    <a:pt x="680007" y="1079500"/>
                  </a:lnTo>
                  <a:close/>
                </a:path>
                <a:path w="3250565" h="1358900">
                  <a:moveTo>
                    <a:pt x="688963" y="1079500"/>
                  </a:moveTo>
                  <a:lnTo>
                    <a:pt x="685385" y="1079500"/>
                  </a:lnTo>
                  <a:lnTo>
                    <a:pt x="682341" y="1092200"/>
                  </a:lnTo>
                  <a:lnTo>
                    <a:pt x="688963" y="1079500"/>
                  </a:lnTo>
                  <a:close/>
                </a:path>
                <a:path w="3250565" h="1358900">
                  <a:moveTo>
                    <a:pt x="710164" y="1079500"/>
                  </a:moveTo>
                  <a:lnTo>
                    <a:pt x="691545" y="1079500"/>
                  </a:lnTo>
                  <a:lnTo>
                    <a:pt x="697330" y="1092200"/>
                  </a:lnTo>
                  <a:lnTo>
                    <a:pt x="710164" y="1079500"/>
                  </a:lnTo>
                  <a:close/>
                </a:path>
                <a:path w="3250565" h="1358900">
                  <a:moveTo>
                    <a:pt x="704061" y="1066800"/>
                  </a:moveTo>
                  <a:lnTo>
                    <a:pt x="606628" y="1066800"/>
                  </a:lnTo>
                  <a:lnTo>
                    <a:pt x="605556" y="1079500"/>
                  </a:lnTo>
                  <a:lnTo>
                    <a:pt x="713764" y="1079500"/>
                  </a:lnTo>
                  <a:lnTo>
                    <a:pt x="704061" y="1066800"/>
                  </a:lnTo>
                  <a:close/>
                </a:path>
                <a:path w="3250565" h="1358900">
                  <a:moveTo>
                    <a:pt x="723827" y="1066800"/>
                  </a:moveTo>
                  <a:lnTo>
                    <a:pt x="713985" y="1066800"/>
                  </a:lnTo>
                  <a:lnTo>
                    <a:pt x="713764" y="1079500"/>
                  </a:lnTo>
                  <a:lnTo>
                    <a:pt x="721759" y="1079500"/>
                  </a:lnTo>
                  <a:lnTo>
                    <a:pt x="723827" y="1066800"/>
                  </a:lnTo>
                  <a:close/>
                </a:path>
                <a:path w="3250565" h="1358900">
                  <a:moveTo>
                    <a:pt x="643743" y="1054100"/>
                  </a:moveTo>
                  <a:lnTo>
                    <a:pt x="628433" y="1054100"/>
                  </a:lnTo>
                  <a:lnTo>
                    <a:pt x="618051" y="1066800"/>
                  </a:lnTo>
                  <a:lnTo>
                    <a:pt x="643249" y="1066800"/>
                  </a:lnTo>
                  <a:lnTo>
                    <a:pt x="643743" y="1054100"/>
                  </a:lnTo>
                  <a:close/>
                </a:path>
                <a:path w="3250565" h="1358900">
                  <a:moveTo>
                    <a:pt x="760868" y="1041400"/>
                  </a:moveTo>
                  <a:lnTo>
                    <a:pt x="673546" y="1041400"/>
                  </a:lnTo>
                  <a:lnTo>
                    <a:pt x="681870" y="1054100"/>
                  </a:lnTo>
                  <a:lnTo>
                    <a:pt x="652723" y="1054100"/>
                  </a:lnTo>
                  <a:lnTo>
                    <a:pt x="648770" y="1066800"/>
                  </a:lnTo>
                  <a:lnTo>
                    <a:pt x="754988" y="1066800"/>
                  </a:lnTo>
                  <a:lnTo>
                    <a:pt x="750773" y="1054100"/>
                  </a:lnTo>
                  <a:lnTo>
                    <a:pt x="760868" y="1041400"/>
                  </a:lnTo>
                  <a:close/>
                </a:path>
                <a:path w="3250565" h="1358900">
                  <a:moveTo>
                    <a:pt x="673546" y="1041400"/>
                  </a:moveTo>
                  <a:lnTo>
                    <a:pt x="660307" y="1041400"/>
                  </a:lnTo>
                  <a:lnTo>
                    <a:pt x="658007" y="1054100"/>
                  </a:lnTo>
                  <a:lnTo>
                    <a:pt x="674216" y="1054100"/>
                  </a:lnTo>
                  <a:lnTo>
                    <a:pt x="673546" y="1041400"/>
                  </a:lnTo>
                  <a:close/>
                </a:path>
                <a:path w="3250565" h="1358900">
                  <a:moveTo>
                    <a:pt x="787487" y="1041400"/>
                  </a:moveTo>
                  <a:lnTo>
                    <a:pt x="773562" y="1041400"/>
                  </a:lnTo>
                  <a:lnTo>
                    <a:pt x="777145" y="1054100"/>
                  </a:lnTo>
                  <a:lnTo>
                    <a:pt x="787487" y="1041400"/>
                  </a:lnTo>
                  <a:close/>
                </a:path>
                <a:path w="3250565" h="1358900">
                  <a:moveTo>
                    <a:pt x="694823" y="1028700"/>
                  </a:moveTo>
                  <a:lnTo>
                    <a:pt x="681294" y="1041400"/>
                  </a:lnTo>
                  <a:lnTo>
                    <a:pt x="696466" y="1041400"/>
                  </a:lnTo>
                  <a:lnTo>
                    <a:pt x="696531" y="1034332"/>
                  </a:lnTo>
                  <a:lnTo>
                    <a:pt x="694823" y="1028700"/>
                  </a:lnTo>
                  <a:close/>
                </a:path>
                <a:path w="3250565" h="1358900">
                  <a:moveTo>
                    <a:pt x="696531" y="1034332"/>
                  </a:moveTo>
                  <a:lnTo>
                    <a:pt x="696466" y="1041400"/>
                  </a:lnTo>
                  <a:lnTo>
                    <a:pt x="698673" y="1041400"/>
                  </a:lnTo>
                  <a:lnTo>
                    <a:pt x="696531" y="1034332"/>
                  </a:lnTo>
                  <a:close/>
                </a:path>
                <a:path w="3250565" h="1358900">
                  <a:moveTo>
                    <a:pt x="713559" y="1028700"/>
                  </a:moveTo>
                  <a:lnTo>
                    <a:pt x="701555" y="1028700"/>
                  </a:lnTo>
                  <a:lnTo>
                    <a:pt x="698899" y="1041400"/>
                  </a:lnTo>
                  <a:lnTo>
                    <a:pt x="708427" y="1041400"/>
                  </a:lnTo>
                  <a:lnTo>
                    <a:pt x="713559" y="1028700"/>
                  </a:lnTo>
                  <a:close/>
                </a:path>
                <a:path w="3250565" h="1358900">
                  <a:moveTo>
                    <a:pt x="802789" y="1028700"/>
                  </a:moveTo>
                  <a:lnTo>
                    <a:pt x="721697" y="1028700"/>
                  </a:lnTo>
                  <a:lnTo>
                    <a:pt x="728204" y="1041400"/>
                  </a:lnTo>
                  <a:lnTo>
                    <a:pt x="800888" y="1041400"/>
                  </a:lnTo>
                  <a:lnTo>
                    <a:pt x="802789" y="1028700"/>
                  </a:lnTo>
                  <a:close/>
                </a:path>
                <a:path w="3250565" h="1358900">
                  <a:moveTo>
                    <a:pt x="816255" y="1028700"/>
                  </a:moveTo>
                  <a:lnTo>
                    <a:pt x="805133" y="1028700"/>
                  </a:lnTo>
                  <a:lnTo>
                    <a:pt x="800888" y="1041400"/>
                  </a:lnTo>
                  <a:lnTo>
                    <a:pt x="809509" y="1041400"/>
                  </a:lnTo>
                  <a:lnTo>
                    <a:pt x="816255" y="1028700"/>
                  </a:lnTo>
                  <a:close/>
                </a:path>
                <a:path w="3250565" h="1358900">
                  <a:moveTo>
                    <a:pt x="816597" y="1036047"/>
                  </a:moveTo>
                  <a:lnTo>
                    <a:pt x="809509" y="1041400"/>
                  </a:lnTo>
                  <a:lnTo>
                    <a:pt x="816390" y="1041400"/>
                  </a:lnTo>
                  <a:lnTo>
                    <a:pt x="816597" y="1036047"/>
                  </a:lnTo>
                  <a:close/>
                </a:path>
                <a:path w="3250565" h="1358900">
                  <a:moveTo>
                    <a:pt x="826326" y="1028700"/>
                  </a:moveTo>
                  <a:lnTo>
                    <a:pt x="816880" y="1028700"/>
                  </a:lnTo>
                  <a:lnTo>
                    <a:pt x="816597" y="1036047"/>
                  </a:lnTo>
                  <a:lnTo>
                    <a:pt x="826326" y="1028700"/>
                  </a:lnTo>
                  <a:close/>
                </a:path>
                <a:path w="3250565" h="1358900">
                  <a:moveTo>
                    <a:pt x="830504" y="1016000"/>
                  </a:moveTo>
                  <a:lnTo>
                    <a:pt x="732579" y="1016000"/>
                  </a:lnTo>
                  <a:lnTo>
                    <a:pt x="725485" y="1028700"/>
                  </a:lnTo>
                  <a:lnTo>
                    <a:pt x="816880" y="1028700"/>
                  </a:lnTo>
                  <a:lnTo>
                    <a:pt x="830504" y="1016000"/>
                  </a:lnTo>
                  <a:close/>
                </a:path>
                <a:path w="3250565" h="1358900">
                  <a:moveTo>
                    <a:pt x="848532" y="1016000"/>
                  </a:moveTo>
                  <a:lnTo>
                    <a:pt x="842033" y="1016000"/>
                  </a:lnTo>
                  <a:lnTo>
                    <a:pt x="839004" y="1028700"/>
                  </a:lnTo>
                  <a:lnTo>
                    <a:pt x="842630" y="1028700"/>
                  </a:lnTo>
                  <a:lnTo>
                    <a:pt x="848532" y="1016000"/>
                  </a:lnTo>
                  <a:close/>
                </a:path>
                <a:path w="3250565" h="1358900">
                  <a:moveTo>
                    <a:pt x="861878" y="1003300"/>
                  </a:moveTo>
                  <a:lnTo>
                    <a:pt x="785061" y="1003300"/>
                  </a:lnTo>
                  <a:lnTo>
                    <a:pt x="784839" y="1016000"/>
                  </a:lnTo>
                  <a:lnTo>
                    <a:pt x="848532" y="1016000"/>
                  </a:lnTo>
                  <a:lnTo>
                    <a:pt x="852336" y="1028700"/>
                  </a:lnTo>
                  <a:lnTo>
                    <a:pt x="862100" y="1003562"/>
                  </a:lnTo>
                  <a:lnTo>
                    <a:pt x="861878" y="1003300"/>
                  </a:lnTo>
                  <a:close/>
                </a:path>
                <a:path w="3250565" h="1358900">
                  <a:moveTo>
                    <a:pt x="780015" y="1003300"/>
                  </a:moveTo>
                  <a:lnTo>
                    <a:pt x="751493" y="1003300"/>
                  </a:lnTo>
                  <a:lnTo>
                    <a:pt x="746478" y="1016000"/>
                  </a:lnTo>
                  <a:lnTo>
                    <a:pt x="784839" y="1016000"/>
                  </a:lnTo>
                  <a:lnTo>
                    <a:pt x="780015" y="1003300"/>
                  </a:lnTo>
                  <a:close/>
                </a:path>
                <a:path w="3250565" h="1358900">
                  <a:moveTo>
                    <a:pt x="967165" y="965200"/>
                  </a:moveTo>
                  <a:lnTo>
                    <a:pt x="867712" y="965200"/>
                  </a:lnTo>
                  <a:lnTo>
                    <a:pt x="859647" y="977900"/>
                  </a:lnTo>
                  <a:lnTo>
                    <a:pt x="857795" y="987024"/>
                  </a:lnTo>
                  <a:lnTo>
                    <a:pt x="860557" y="990600"/>
                  </a:lnTo>
                  <a:lnTo>
                    <a:pt x="864659" y="990600"/>
                  </a:lnTo>
                  <a:lnTo>
                    <a:pt x="862202" y="1003300"/>
                  </a:lnTo>
                  <a:lnTo>
                    <a:pt x="862100" y="1003562"/>
                  </a:lnTo>
                  <a:lnTo>
                    <a:pt x="872606" y="1016000"/>
                  </a:lnTo>
                  <a:lnTo>
                    <a:pt x="881495" y="1016000"/>
                  </a:lnTo>
                  <a:lnTo>
                    <a:pt x="880052" y="1003300"/>
                  </a:lnTo>
                  <a:lnTo>
                    <a:pt x="875806" y="1003300"/>
                  </a:lnTo>
                  <a:lnTo>
                    <a:pt x="877055" y="1002647"/>
                  </a:lnTo>
                  <a:lnTo>
                    <a:pt x="890352" y="990600"/>
                  </a:lnTo>
                  <a:lnTo>
                    <a:pt x="906534" y="977900"/>
                  </a:lnTo>
                  <a:lnTo>
                    <a:pt x="959099" y="977900"/>
                  </a:lnTo>
                  <a:lnTo>
                    <a:pt x="966353" y="971742"/>
                  </a:lnTo>
                  <a:lnTo>
                    <a:pt x="967165" y="965200"/>
                  </a:lnTo>
                  <a:close/>
                </a:path>
                <a:path w="3250565" h="1358900">
                  <a:moveTo>
                    <a:pt x="918753" y="977900"/>
                  </a:moveTo>
                  <a:lnTo>
                    <a:pt x="913557" y="977900"/>
                  </a:lnTo>
                  <a:lnTo>
                    <a:pt x="900094" y="990600"/>
                  </a:lnTo>
                  <a:lnTo>
                    <a:pt x="877055" y="1002647"/>
                  </a:lnTo>
                  <a:lnTo>
                    <a:pt x="876334" y="1003300"/>
                  </a:lnTo>
                  <a:lnTo>
                    <a:pt x="881610" y="1003300"/>
                  </a:lnTo>
                  <a:lnTo>
                    <a:pt x="886258" y="1016000"/>
                  </a:lnTo>
                  <a:lnTo>
                    <a:pt x="894293" y="1016000"/>
                  </a:lnTo>
                  <a:lnTo>
                    <a:pt x="906010" y="1003300"/>
                  </a:lnTo>
                  <a:lnTo>
                    <a:pt x="907090" y="990600"/>
                  </a:lnTo>
                  <a:lnTo>
                    <a:pt x="914062" y="990600"/>
                  </a:lnTo>
                  <a:lnTo>
                    <a:pt x="918753" y="977900"/>
                  </a:lnTo>
                  <a:close/>
                </a:path>
                <a:path w="3250565" h="1358900">
                  <a:moveTo>
                    <a:pt x="857795" y="987024"/>
                  </a:moveTo>
                  <a:lnTo>
                    <a:pt x="857069" y="990600"/>
                  </a:lnTo>
                  <a:lnTo>
                    <a:pt x="857802" y="1003300"/>
                  </a:lnTo>
                  <a:lnTo>
                    <a:pt x="861878" y="1003300"/>
                  </a:lnTo>
                  <a:lnTo>
                    <a:pt x="862100" y="1003562"/>
                  </a:lnTo>
                  <a:lnTo>
                    <a:pt x="862202" y="1003300"/>
                  </a:lnTo>
                  <a:lnTo>
                    <a:pt x="864659" y="990600"/>
                  </a:lnTo>
                  <a:lnTo>
                    <a:pt x="860557" y="990600"/>
                  </a:lnTo>
                  <a:lnTo>
                    <a:pt x="857795" y="987024"/>
                  </a:lnTo>
                  <a:close/>
                </a:path>
                <a:path w="3250565" h="1358900">
                  <a:moveTo>
                    <a:pt x="796216" y="990600"/>
                  </a:moveTo>
                  <a:lnTo>
                    <a:pt x="793689" y="990600"/>
                  </a:lnTo>
                  <a:lnTo>
                    <a:pt x="790564" y="1003300"/>
                  </a:lnTo>
                  <a:lnTo>
                    <a:pt x="799929" y="1003300"/>
                  </a:lnTo>
                  <a:lnTo>
                    <a:pt x="796216" y="990600"/>
                  </a:lnTo>
                  <a:close/>
                </a:path>
                <a:path w="3250565" h="1358900">
                  <a:moveTo>
                    <a:pt x="831604" y="990600"/>
                  </a:moveTo>
                  <a:lnTo>
                    <a:pt x="800160" y="990600"/>
                  </a:lnTo>
                  <a:lnTo>
                    <a:pt x="799929" y="1003300"/>
                  </a:lnTo>
                  <a:lnTo>
                    <a:pt x="831363" y="1003300"/>
                  </a:lnTo>
                  <a:lnTo>
                    <a:pt x="831604" y="990600"/>
                  </a:lnTo>
                  <a:close/>
                </a:path>
                <a:path w="3250565" h="1358900">
                  <a:moveTo>
                    <a:pt x="845419" y="965200"/>
                  </a:moveTo>
                  <a:lnTo>
                    <a:pt x="836390" y="977900"/>
                  </a:lnTo>
                  <a:lnTo>
                    <a:pt x="826609" y="990600"/>
                  </a:lnTo>
                  <a:lnTo>
                    <a:pt x="831604" y="990600"/>
                  </a:lnTo>
                  <a:lnTo>
                    <a:pt x="831363" y="1003300"/>
                  </a:lnTo>
                  <a:lnTo>
                    <a:pt x="857802" y="1003300"/>
                  </a:lnTo>
                  <a:lnTo>
                    <a:pt x="857069" y="990600"/>
                  </a:lnTo>
                  <a:lnTo>
                    <a:pt x="857795" y="987024"/>
                  </a:lnTo>
                  <a:lnTo>
                    <a:pt x="850744" y="977900"/>
                  </a:lnTo>
                  <a:lnTo>
                    <a:pt x="845419" y="965200"/>
                  </a:lnTo>
                  <a:close/>
                </a:path>
                <a:path w="3250565" h="1358900">
                  <a:moveTo>
                    <a:pt x="877055" y="1002647"/>
                  </a:moveTo>
                  <a:lnTo>
                    <a:pt x="875806" y="1003300"/>
                  </a:lnTo>
                  <a:lnTo>
                    <a:pt x="876334" y="1003300"/>
                  </a:lnTo>
                  <a:lnTo>
                    <a:pt x="877055" y="1002647"/>
                  </a:lnTo>
                  <a:close/>
                </a:path>
                <a:path w="3250565" h="1358900">
                  <a:moveTo>
                    <a:pt x="914384" y="990600"/>
                  </a:moveTo>
                  <a:lnTo>
                    <a:pt x="911520" y="990600"/>
                  </a:lnTo>
                  <a:lnTo>
                    <a:pt x="911046" y="1003300"/>
                  </a:lnTo>
                  <a:lnTo>
                    <a:pt x="915579" y="1003300"/>
                  </a:lnTo>
                  <a:lnTo>
                    <a:pt x="914384" y="990600"/>
                  </a:lnTo>
                  <a:close/>
                </a:path>
                <a:path w="3250565" h="1358900">
                  <a:moveTo>
                    <a:pt x="931517" y="990600"/>
                  </a:moveTo>
                  <a:lnTo>
                    <a:pt x="920698" y="990600"/>
                  </a:lnTo>
                  <a:lnTo>
                    <a:pt x="926166" y="1003300"/>
                  </a:lnTo>
                  <a:lnTo>
                    <a:pt x="931517" y="990600"/>
                  </a:lnTo>
                  <a:close/>
                </a:path>
                <a:path w="3250565" h="1358900">
                  <a:moveTo>
                    <a:pt x="820965" y="977900"/>
                  </a:moveTo>
                  <a:lnTo>
                    <a:pt x="810924" y="990600"/>
                  </a:lnTo>
                  <a:lnTo>
                    <a:pt x="819028" y="990600"/>
                  </a:lnTo>
                  <a:lnTo>
                    <a:pt x="820965" y="977900"/>
                  </a:lnTo>
                  <a:close/>
                </a:path>
                <a:path w="3250565" h="1358900">
                  <a:moveTo>
                    <a:pt x="931349" y="977900"/>
                  </a:moveTo>
                  <a:lnTo>
                    <a:pt x="923915" y="977900"/>
                  </a:lnTo>
                  <a:lnTo>
                    <a:pt x="919695" y="990600"/>
                  </a:lnTo>
                  <a:lnTo>
                    <a:pt x="929548" y="990600"/>
                  </a:lnTo>
                  <a:lnTo>
                    <a:pt x="931349" y="977900"/>
                  </a:lnTo>
                  <a:close/>
                </a:path>
                <a:path w="3250565" h="1358900">
                  <a:moveTo>
                    <a:pt x="970133" y="968533"/>
                  </a:moveTo>
                  <a:lnTo>
                    <a:pt x="966353" y="971742"/>
                  </a:lnTo>
                  <a:lnTo>
                    <a:pt x="965589" y="977900"/>
                  </a:lnTo>
                  <a:lnTo>
                    <a:pt x="970587" y="977900"/>
                  </a:lnTo>
                  <a:lnTo>
                    <a:pt x="970133" y="968533"/>
                  </a:lnTo>
                  <a:close/>
                </a:path>
                <a:path w="3250565" h="1358900">
                  <a:moveTo>
                    <a:pt x="985895" y="965200"/>
                  </a:moveTo>
                  <a:lnTo>
                    <a:pt x="975213" y="965200"/>
                  </a:lnTo>
                  <a:lnTo>
                    <a:pt x="974377" y="977900"/>
                  </a:lnTo>
                  <a:lnTo>
                    <a:pt x="976971" y="977900"/>
                  </a:lnTo>
                  <a:lnTo>
                    <a:pt x="985895" y="965200"/>
                  </a:lnTo>
                  <a:close/>
                </a:path>
                <a:path w="3250565" h="1358900">
                  <a:moveTo>
                    <a:pt x="974060" y="965200"/>
                  </a:moveTo>
                  <a:lnTo>
                    <a:pt x="969971" y="965200"/>
                  </a:lnTo>
                  <a:lnTo>
                    <a:pt x="970133" y="968533"/>
                  </a:lnTo>
                  <a:lnTo>
                    <a:pt x="974060" y="965200"/>
                  </a:lnTo>
                  <a:close/>
                </a:path>
                <a:path w="3250565" h="1358900">
                  <a:moveTo>
                    <a:pt x="889164" y="962709"/>
                  </a:moveTo>
                  <a:lnTo>
                    <a:pt x="889256" y="965200"/>
                  </a:lnTo>
                  <a:lnTo>
                    <a:pt x="890932" y="965200"/>
                  </a:lnTo>
                  <a:lnTo>
                    <a:pt x="889164" y="962709"/>
                  </a:lnTo>
                  <a:close/>
                </a:path>
                <a:path w="3250565" h="1358900">
                  <a:moveTo>
                    <a:pt x="902426" y="952500"/>
                  </a:moveTo>
                  <a:lnTo>
                    <a:pt x="888785" y="952500"/>
                  </a:lnTo>
                  <a:lnTo>
                    <a:pt x="889142" y="962130"/>
                  </a:lnTo>
                  <a:lnTo>
                    <a:pt x="890932" y="965200"/>
                  </a:lnTo>
                  <a:lnTo>
                    <a:pt x="899945" y="965200"/>
                  </a:lnTo>
                  <a:lnTo>
                    <a:pt x="902426" y="952500"/>
                  </a:lnTo>
                  <a:close/>
                </a:path>
                <a:path w="3250565" h="1358900">
                  <a:moveTo>
                    <a:pt x="984093" y="952500"/>
                  </a:moveTo>
                  <a:lnTo>
                    <a:pt x="913315" y="952500"/>
                  </a:lnTo>
                  <a:lnTo>
                    <a:pt x="912554" y="965200"/>
                  </a:lnTo>
                  <a:lnTo>
                    <a:pt x="982511" y="965200"/>
                  </a:lnTo>
                  <a:lnTo>
                    <a:pt x="984093" y="952500"/>
                  </a:lnTo>
                  <a:close/>
                </a:path>
                <a:path w="3250565" h="1358900">
                  <a:moveTo>
                    <a:pt x="1014077" y="952500"/>
                  </a:moveTo>
                  <a:lnTo>
                    <a:pt x="1007912" y="952500"/>
                  </a:lnTo>
                  <a:lnTo>
                    <a:pt x="1010241" y="965200"/>
                  </a:lnTo>
                  <a:lnTo>
                    <a:pt x="1014077" y="952500"/>
                  </a:lnTo>
                  <a:close/>
                </a:path>
                <a:path w="3250565" h="1358900">
                  <a:moveTo>
                    <a:pt x="883529" y="952500"/>
                  </a:moveTo>
                  <a:lnTo>
                    <a:pt x="881916" y="952500"/>
                  </a:lnTo>
                  <a:lnTo>
                    <a:pt x="889164" y="962709"/>
                  </a:lnTo>
                  <a:lnTo>
                    <a:pt x="889142" y="962130"/>
                  </a:lnTo>
                  <a:lnTo>
                    <a:pt x="883529" y="952500"/>
                  </a:lnTo>
                  <a:close/>
                </a:path>
                <a:path w="3250565" h="1358900">
                  <a:moveTo>
                    <a:pt x="1034381" y="939800"/>
                  </a:moveTo>
                  <a:lnTo>
                    <a:pt x="915322" y="939800"/>
                  </a:lnTo>
                  <a:lnTo>
                    <a:pt x="912292" y="952500"/>
                  </a:lnTo>
                  <a:lnTo>
                    <a:pt x="1036126" y="952500"/>
                  </a:lnTo>
                  <a:lnTo>
                    <a:pt x="1034381" y="939800"/>
                  </a:lnTo>
                  <a:close/>
                </a:path>
                <a:path w="3250565" h="1358900">
                  <a:moveTo>
                    <a:pt x="943469" y="927100"/>
                  </a:moveTo>
                  <a:lnTo>
                    <a:pt x="937916" y="939800"/>
                  </a:lnTo>
                  <a:lnTo>
                    <a:pt x="943768" y="939800"/>
                  </a:lnTo>
                  <a:lnTo>
                    <a:pt x="943469" y="927100"/>
                  </a:lnTo>
                  <a:close/>
                </a:path>
                <a:path w="3250565" h="1358900">
                  <a:moveTo>
                    <a:pt x="1048246" y="927100"/>
                  </a:moveTo>
                  <a:lnTo>
                    <a:pt x="950000" y="927100"/>
                  </a:lnTo>
                  <a:lnTo>
                    <a:pt x="943768" y="939800"/>
                  </a:lnTo>
                  <a:lnTo>
                    <a:pt x="1033978" y="939800"/>
                  </a:lnTo>
                  <a:lnTo>
                    <a:pt x="1048246" y="927100"/>
                  </a:lnTo>
                  <a:close/>
                </a:path>
                <a:path w="3250565" h="1358900">
                  <a:moveTo>
                    <a:pt x="1067635" y="927100"/>
                  </a:moveTo>
                  <a:lnTo>
                    <a:pt x="1048246" y="927100"/>
                  </a:lnTo>
                  <a:lnTo>
                    <a:pt x="1051010" y="939800"/>
                  </a:lnTo>
                  <a:lnTo>
                    <a:pt x="1064068" y="939800"/>
                  </a:lnTo>
                  <a:lnTo>
                    <a:pt x="1067635" y="927100"/>
                  </a:lnTo>
                  <a:close/>
                </a:path>
                <a:path w="3250565" h="1358900">
                  <a:moveTo>
                    <a:pt x="1078894" y="914400"/>
                  </a:moveTo>
                  <a:lnTo>
                    <a:pt x="974855" y="914400"/>
                  </a:lnTo>
                  <a:lnTo>
                    <a:pt x="975766" y="927100"/>
                  </a:lnTo>
                  <a:lnTo>
                    <a:pt x="1067905" y="927100"/>
                  </a:lnTo>
                  <a:lnTo>
                    <a:pt x="1069754" y="939800"/>
                  </a:lnTo>
                  <a:lnTo>
                    <a:pt x="1078057" y="927100"/>
                  </a:lnTo>
                  <a:lnTo>
                    <a:pt x="1078894" y="914400"/>
                  </a:lnTo>
                  <a:close/>
                </a:path>
                <a:path w="3250565" h="1358900">
                  <a:moveTo>
                    <a:pt x="1081002" y="927100"/>
                  </a:moveTo>
                  <a:lnTo>
                    <a:pt x="1079896" y="927100"/>
                  </a:lnTo>
                  <a:lnTo>
                    <a:pt x="1076612" y="939800"/>
                  </a:lnTo>
                  <a:lnTo>
                    <a:pt x="1079913" y="939800"/>
                  </a:lnTo>
                  <a:lnTo>
                    <a:pt x="1081002" y="927100"/>
                  </a:lnTo>
                  <a:close/>
                </a:path>
                <a:path w="3250565" h="1358900">
                  <a:moveTo>
                    <a:pt x="1091727" y="914400"/>
                  </a:moveTo>
                  <a:lnTo>
                    <a:pt x="1078894" y="914400"/>
                  </a:lnTo>
                  <a:lnTo>
                    <a:pt x="1079863" y="927100"/>
                  </a:lnTo>
                  <a:lnTo>
                    <a:pt x="1093896" y="927100"/>
                  </a:lnTo>
                  <a:lnTo>
                    <a:pt x="1091727" y="914400"/>
                  </a:lnTo>
                  <a:close/>
                </a:path>
                <a:path w="3250565" h="1358900">
                  <a:moveTo>
                    <a:pt x="987861" y="901700"/>
                  </a:moveTo>
                  <a:lnTo>
                    <a:pt x="986007" y="914400"/>
                  </a:lnTo>
                  <a:lnTo>
                    <a:pt x="994834" y="914400"/>
                  </a:lnTo>
                  <a:lnTo>
                    <a:pt x="987861" y="901700"/>
                  </a:lnTo>
                  <a:close/>
                </a:path>
                <a:path w="3250565" h="1358900">
                  <a:moveTo>
                    <a:pt x="1036111" y="901700"/>
                  </a:moveTo>
                  <a:lnTo>
                    <a:pt x="1006006" y="901700"/>
                  </a:lnTo>
                  <a:lnTo>
                    <a:pt x="998876" y="914400"/>
                  </a:lnTo>
                  <a:lnTo>
                    <a:pt x="1037575" y="914400"/>
                  </a:lnTo>
                  <a:lnTo>
                    <a:pt x="1036111" y="901700"/>
                  </a:lnTo>
                  <a:close/>
                </a:path>
                <a:path w="3250565" h="1358900">
                  <a:moveTo>
                    <a:pt x="1045813" y="901700"/>
                  </a:moveTo>
                  <a:lnTo>
                    <a:pt x="1036111" y="901700"/>
                  </a:lnTo>
                  <a:lnTo>
                    <a:pt x="1047520" y="914400"/>
                  </a:lnTo>
                  <a:lnTo>
                    <a:pt x="1045813" y="901700"/>
                  </a:lnTo>
                  <a:close/>
                </a:path>
                <a:path w="3250565" h="1358900">
                  <a:moveTo>
                    <a:pt x="1079701" y="901700"/>
                  </a:moveTo>
                  <a:lnTo>
                    <a:pt x="1051220" y="901700"/>
                  </a:lnTo>
                  <a:lnTo>
                    <a:pt x="1057869" y="914400"/>
                  </a:lnTo>
                  <a:lnTo>
                    <a:pt x="1079460" y="914400"/>
                  </a:lnTo>
                  <a:lnTo>
                    <a:pt x="1079701" y="901700"/>
                  </a:lnTo>
                  <a:close/>
                </a:path>
                <a:path w="3250565" h="1358900">
                  <a:moveTo>
                    <a:pt x="1112276" y="901700"/>
                  </a:moveTo>
                  <a:lnTo>
                    <a:pt x="1092410" y="901700"/>
                  </a:lnTo>
                  <a:lnTo>
                    <a:pt x="1089231" y="914400"/>
                  </a:lnTo>
                  <a:lnTo>
                    <a:pt x="1094779" y="914400"/>
                  </a:lnTo>
                  <a:lnTo>
                    <a:pt x="1112276" y="901700"/>
                  </a:lnTo>
                  <a:close/>
                </a:path>
                <a:path w="3250565" h="1358900">
                  <a:moveTo>
                    <a:pt x="1126380" y="901700"/>
                  </a:moveTo>
                  <a:lnTo>
                    <a:pt x="1112276" y="901700"/>
                  </a:lnTo>
                  <a:lnTo>
                    <a:pt x="1105960" y="914400"/>
                  </a:lnTo>
                  <a:lnTo>
                    <a:pt x="1121611" y="914400"/>
                  </a:lnTo>
                  <a:lnTo>
                    <a:pt x="1126380" y="901700"/>
                  </a:lnTo>
                  <a:close/>
                </a:path>
                <a:path w="3250565" h="1358900">
                  <a:moveTo>
                    <a:pt x="1142149" y="901700"/>
                  </a:moveTo>
                  <a:lnTo>
                    <a:pt x="1133228" y="901700"/>
                  </a:lnTo>
                  <a:lnTo>
                    <a:pt x="1139699" y="914400"/>
                  </a:lnTo>
                  <a:lnTo>
                    <a:pt x="1142149" y="901700"/>
                  </a:lnTo>
                  <a:close/>
                </a:path>
                <a:path w="3250565" h="1358900">
                  <a:moveTo>
                    <a:pt x="1161615" y="876300"/>
                  </a:moveTo>
                  <a:lnTo>
                    <a:pt x="1073157" y="876300"/>
                  </a:lnTo>
                  <a:lnTo>
                    <a:pt x="1049720" y="889000"/>
                  </a:lnTo>
                  <a:lnTo>
                    <a:pt x="1045456" y="901700"/>
                  </a:lnTo>
                  <a:lnTo>
                    <a:pt x="1133416" y="901700"/>
                  </a:lnTo>
                  <a:lnTo>
                    <a:pt x="1132785" y="889000"/>
                  </a:lnTo>
                  <a:lnTo>
                    <a:pt x="1147001" y="889000"/>
                  </a:lnTo>
                  <a:lnTo>
                    <a:pt x="1161615" y="876300"/>
                  </a:lnTo>
                  <a:close/>
                </a:path>
                <a:path w="3250565" h="1358900">
                  <a:moveTo>
                    <a:pt x="1142503" y="889000"/>
                  </a:moveTo>
                  <a:lnTo>
                    <a:pt x="1132785" y="889000"/>
                  </a:lnTo>
                  <a:lnTo>
                    <a:pt x="1134422" y="901700"/>
                  </a:lnTo>
                  <a:lnTo>
                    <a:pt x="1142503" y="889000"/>
                  </a:lnTo>
                  <a:close/>
                </a:path>
                <a:path w="3250565" h="1358900">
                  <a:moveTo>
                    <a:pt x="1183182" y="876300"/>
                  </a:moveTo>
                  <a:lnTo>
                    <a:pt x="1161615" y="876300"/>
                  </a:lnTo>
                  <a:lnTo>
                    <a:pt x="1158383" y="889000"/>
                  </a:lnTo>
                  <a:lnTo>
                    <a:pt x="1170948" y="889000"/>
                  </a:lnTo>
                  <a:lnTo>
                    <a:pt x="1183182" y="876300"/>
                  </a:lnTo>
                  <a:close/>
                </a:path>
                <a:path w="3250565" h="1358900">
                  <a:moveTo>
                    <a:pt x="1190689" y="876300"/>
                  </a:moveTo>
                  <a:lnTo>
                    <a:pt x="1183182" y="876300"/>
                  </a:lnTo>
                  <a:lnTo>
                    <a:pt x="1178954" y="889000"/>
                  </a:lnTo>
                  <a:lnTo>
                    <a:pt x="1187394" y="889000"/>
                  </a:lnTo>
                  <a:lnTo>
                    <a:pt x="1190689" y="876300"/>
                  </a:lnTo>
                  <a:close/>
                </a:path>
                <a:path w="3250565" h="1358900">
                  <a:moveTo>
                    <a:pt x="1201414" y="863600"/>
                  </a:moveTo>
                  <a:lnTo>
                    <a:pt x="1104531" y="863600"/>
                  </a:lnTo>
                  <a:lnTo>
                    <a:pt x="1095393" y="876300"/>
                  </a:lnTo>
                  <a:lnTo>
                    <a:pt x="1190689" y="876300"/>
                  </a:lnTo>
                  <a:lnTo>
                    <a:pt x="1191784" y="889000"/>
                  </a:lnTo>
                  <a:lnTo>
                    <a:pt x="1196192" y="889000"/>
                  </a:lnTo>
                  <a:lnTo>
                    <a:pt x="1196562" y="876300"/>
                  </a:lnTo>
                  <a:lnTo>
                    <a:pt x="1201414" y="863600"/>
                  </a:lnTo>
                  <a:close/>
                </a:path>
                <a:path w="3250565" h="1358900">
                  <a:moveTo>
                    <a:pt x="1211044" y="876300"/>
                  </a:moveTo>
                  <a:lnTo>
                    <a:pt x="1207772" y="876300"/>
                  </a:lnTo>
                  <a:lnTo>
                    <a:pt x="1205624" y="889000"/>
                  </a:lnTo>
                  <a:lnTo>
                    <a:pt x="1211044" y="876300"/>
                  </a:lnTo>
                  <a:close/>
                </a:path>
                <a:path w="3250565" h="1358900">
                  <a:moveTo>
                    <a:pt x="1212107" y="863600"/>
                  </a:moveTo>
                  <a:lnTo>
                    <a:pt x="1210063" y="863600"/>
                  </a:lnTo>
                  <a:lnTo>
                    <a:pt x="1204262" y="876300"/>
                  </a:lnTo>
                  <a:lnTo>
                    <a:pt x="1216157" y="876300"/>
                  </a:lnTo>
                  <a:lnTo>
                    <a:pt x="1212107" y="863600"/>
                  </a:lnTo>
                  <a:close/>
                </a:path>
                <a:path w="3250565" h="1358900">
                  <a:moveTo>
                    <a:pt x="1231410" y="863600"/>
                  </a:moveTo>
                  <a:lnTo>
                    <a:pt x="1224467" y="863600"/>
                  </a:lnTo>
                  <a:lnTo>
                    <a:pt x="1216157" y="876300"/>
                  </a:lnTo>
                  <a:lnTo>
                    <a:pt x="1223135" y="876300"/>
                  </a:lnTo>
                  <a:lnTo>
                    <a:pt x="1231410" y="863600"/>
                  </a:lnTo>
                  <a:close/>
                </a:path>
                <a:path w="3250565" h="1358900">
                  <a:moveTo>
                    <a:pt x="1243602" y="863600"/>
                  </a:moveTo>
                  <a:lnTo>
                    <a:pt x="1234680" y="863600"/>
                  </a:lnTo>
                  <a:lnTo>
                    <a:pt x="1241256" y="876300"/>
                  </a:lnTo>
                  <a:lnTo>
                    <a:pt x="1243602" y="863600"/>
                  </a:lnTo>
                  <a:close/>
                </a:path>
                <a:path w="3250565" h="1358900">
                  <a:moveTo>
                    <a:pt x="1155395" y="850900"/>
                  </a:moveTo>
                  <a:lnTo>
                    <a:pt x="1140054" y="850900"/>
                  </a:lnTo>
                  <a:lnTo>
                    <a:pt x="1123972" y="863600"/>
                  </a:lnTo>
                  <a:lnTo>
                    <a:pt x="1148446" y="863600"/>
                  </a:lnTo>
                  <a:lnTo>
                    <a:pt x="1155395" y="850900"/>
                  </a:lnTo>
                  <a:close/>
                </a:path>
                <a:path w="3250565" h="1358900">
                  <a:moveTo>
                    <a:pt x="1166353" y="850900"/>
                  </a:moveTo>
                  <a:lnTo>
                    <a:pt x="1156534" y="850900"/>
                  </a:lnTo>
                  <a:lnTo>
                    <a:pt x="1148446" y="863600"/>
                  </a:lnTo>
                  <a:lnTo>
                    <a:pt x="1164599" y="863600"/>
                  </a:lnTo>
                  <a:lnTo>
                    <a:pt x="1166353" y="850900"/>
                  </a:lnTo>
                  <a:close/>
                </a:path>
                <a:path w="3250565" h="1358900">
                  <a:moveTo>
                    <a:pt x="1232957" y="850900"/>
                  </a:moveTo>
                  <a:lnTo>
                    <a:pt x="1180833" y="850900"/>
                  </a:lnTo>
                  <a:lnTo>
                    <a:pt x="1164599" y="863600"/>
                  </a:lnTo>
                  <a:lnTo>
                    <a:pt x="1229539" y="863600"/>
                  </a:lnTo>
                  <a:lnTo>
                    <a:pt x="1232957" y="850900"/>
                  </a:lnTo>
                  <a:close/>
                </a:path>
                <a:path w="3250565" h="1358900">
                  <a:moveTo>
                    <a:pt x="1241774" y="831558"/>
                  </a:moveTo>
                  <a:lnTo>
                    <a:pt x="1241802" y="838200"/>
                  </a:lnTo>
                  <a:lnTo>
                    <a:pt x="1245053" y="850900"/>
                  </a:lnTo>
                  <a:lnTo>
                    <a:pt x="1232957" y="850900"/>
                  </a:lnTo>
                  <a:lnTo>
                    <a:pt x="1235488" y="863600"/>
                  </a:lnTo>
                  <a:lnTo>
                    <a:pt x="1253957" y="863600"/>
                  </a:lnTo>
                  <a:lnTo>
                    <a:pt x="1247383" y="850900"/>
                  </a:lnTo>
                  <a:lnTo>
                    <a:pt x="1244297" y="838200"/>
                  </a:lnTo>
                  <a:lnTo>
                    <a:pt x="1241774" y="831558"/>
                  </a:lnTo>
                  <a:close/>
                </a:path>
                <a:path w="3250565" h="1358900">
                  <a:moveTo>
                    <a:pt x="1268491" y="850900"/>
                  </a:moveTo>
                  <a:lnTo>
                    <a:pt x="1252366" y="850900"/>
                  </a:lnTo>
                  <a:lnTo>
                    <a:pt x="1264606" y="863600"/>
                  </a:lnTo>
                  <a:lnTo>
                    <a:pt x="1265507" y="863600"/>
                  </a:lnTo>
                  <a:lnTo>
                    <a:pt x="1268693" y="852924"/>
                  </a:lnTo>
                  <a:lnTo>
                    <a:pt x="1268491" y="850900"/>
                  </a:lnTo>
                  <a:close/>
                </a:path>
                <a:path w="3250565" h="1358900">
                  <a:moveTo>
                    <a:pt x="1273810" y="850900"/>
                  </a:moveTo>
                  <a:lnTo>
                    <a:pt x="1269297" y="850900"/>
                  </a:lnTo>
                  <a:lnTo>
                    <a:pt x="1268693" y="852924"/>
                  </a:lnTo>
                  <a:lnTo>
                    <a:pt x="1269758" y="863600"/>
                  </a:lnTo>
                  <a:lnTo>
                    <a:pt x="1273810" y="850900"/>
                  </a:lnTo>
                  <a:close/>
                </a:path>
                <a:path w="3250565" h="1358900">
                  <a:moveTo>
                    <a:pt x="1151967" y="850203"/>
                  </a:moveTo>
                  <a:lnTo>
                    <a:pt x="1151420" y="850900"/>
                  </a:lnTo>
                  <a:lnTo>
                    <a:pt x="1151709" y="850900"/>
                  </a:lnTo>
                  <a:lnTo>
                    <a:pt x="1151967" y="850203"/>
                  </a:lnTo>
                  <a:close/>
                </a:path>
                <a:path w="3250565" h="1358900">
                  <a:moveTo>
                    <a:pt x="1169938" y="838200"/>
                  </a:moveTo>
                  <a:lnTo>
                    <a:pt x="1161395" y="838200"/>
                  </a:lnTo>
                  <a:lnTo>
                    <a:pt x="1154297" y="847236"/>
                  </a:lnTo>
                  <a:lnTo>
                    <a:pt x="1153572" y="850900"/>
                  </a:lnTo>
                  <a:lnTo>
                    <a:pt x="1171055" y="850900"/>
                  </a:lnTo>
                  <a:lnTo>
                    <a:pt x="1169938" y="838200"/>
                  </a:lnTo>
                  <a:close/>
                </a:path>
                <a:path w="3250565" h="1358900">
                  <a:moveTo>
                    <a:pt x="1239473" y="825500"/>
                  </a:moveTo>
                  <a:lnTo>
                    <a:pt x="1201965" y="825500"/>
                  </a:lnTo>
                  <a:lnTo>
                    <a:pt x="1201865" y="838200"/>
                  </a:lnTo>
                  <a:lnTo>
                    <a:pt x="1181949" y="838200"/>
                  </a:lnTo>
                  <a:lnTo>
                    <a:pt x="1172481" y="850900"/>
                  </a:lnTo>
                  <a:lnTo>
                    <a:pt x="1245053" y="850900"/>
                  </a:lnTo>
                  <a:lnTo>
                    <a:pt x="1241802" y="838200"/>
                  </a:lnTo>
                  <a:lnTo>
                    <a:pt x="1241774" y="831558"/>
                  </a:lnTo>
                  <a:lnTo>
                    <a:pt x="1239473" y="825500"/>
                  </a:lnTo>
                  <a:close/>
                </a:path>
                <a:path w="3250565" h="1358900">
                  <a:moveTo>
                    <a:pt x="1295446" y="825500"/>
                  </a:moveTo>
                  <a:lnTo>
                    <a:pt x="1241748" y="825500"/>
                  </a:lnTo>
                  <a:lnTo>
                    <a:pt x="1241774" y="831558"/>
                  </a:lnTo>
                  <a:lnTo>
                    <a:pt x="1244297" y="838200"/>
                  </a:lnTo>
                  <a:lnTo>
                    <a:pt x="1247383" y="850900"/>
                  </a:lnTo>
                  <a:lnTo>
                    <a:pt x="1280856" y="850900"/>
                  </a:lnTo>
                  <a:lnTo>
                    <a:pt x="1274187" y="838200"/>
                  </a:lnTo>
                  <a:lnTo>
                    <a:pt x="1288145" y="838200"/>
                  </a:lnTo>
                  <a:lnTo>
                    <a:pt x="1295446" y="825500"/>
                  </a:lnTo>
                  <a:close/>
                </a:path>
                <a:path w="3250565" h="1358900">
                  <a:moveTo>
                    <a:pt x="1288145" y="838200"/>
                  </a:moveTo>
                  <a:lnTo>
                    <a:pt x="1278691" y="838200"/>
                  </a:lnTo>
                  <a:lnTo>
                    <a:pt x="1280856" y="850900"/>
                  </a:lnTo>
                  <a:lnTo>
                    <a:pt x="1283386" y="850900"/>
                  </a:lnTo>
                  <a:lnTo>
                    <a:pt x="1288145" y="838200"/>
                  </a:lnTo>
                  <a:close/>
                </a:path>
                <a:path w="3250565" h="1358900">
                  <a:moveTo>
                    <a:pt x="1155712" y="840093"/>
                  </a:moveTo>
                  <a:lnTo>
                    <a:pt x="1151967" y="850203"/>
                  </a:lnTo>
                  <a:lnTo>
                    <a:pt x="1154297" y="847236"/>
                  </a:lnTo>
                  <a:lnTo>
                    <a:pt x="1155712" y="840093"/>
                  </a:lnTo>
                  <a:close/>
                </a:path>
                <a:path w="3250565" h="1358900">
                  <a:moveTo>
                    <a:pt x="1156414" y="838200"/>
                  </a:moveTo>
                  <a:lnTo>
                    <a:pt x="1156087" y="838200"/>
                  </a:lnTo>
                  <a:lnTo>
                    <a:pt x="1155712" y="840093"/>
                  </a:lnTo>
                  <a:lnTo>
                    <a:pt x="1156414" y="838200"/>
                  </a:lnTo>
                  <a:close/>
                </a:path>
                <a:path w="3250565" h="1358900">
                  <a:moveTo>
                    <a:pt x="1201965" y="825500"/>
                  </a:moveTo>
                  <a:lnTo>
                    <a:pt x="1194038" y="825500"/>
                  </a:lnTo>
                  <a:lnTo>
                    <a:pt x="1183740" y="838200"/>
                  </a:lnTo>
                  <a:lnTo>
                    <a:pt x="1198142" y="838200"/>
                  </a:lnTo>
                  <a:lnTo>
                    <a:pt x="1201965" y="825500"/>
                  </a:lnTo>
                  <a:close/>
                </a:path>
                <a:path w="3250565" h="1358900">
                  <a:moveTo>
                    <a:pt x="1312887" y="825500"/>
                  </a:moveTo>
                  <a:lnTo>
                    <a:pt x="1295446" y="825500"/>
                  </a:lnTo>
                  <a:lnTo>
                    <a:pt x="1304321" y="838200"/>
                  </a:lnTo>
                  <a:lnTo>
                    <a:pt x="1311293" y="838200"/>
                  </a:lnTo>
                  <a:lnTo>
                    <a:pt x="1312887" y="825500"/>
                  </a:lnTo>
                  <a:close/>
                </a:path>
                <a:path w="3250565" h="1358900">
                  <a:moveTo>
                    <a:pt x="1220524" y="812800"/>
                  </a:moveTo>
                  <a:lnTo>
                    <a:pt x="1215801" y="825500"/>
                  </a:lnTo>
                  <a:lnTo>
                    <a:pt x="1227686" y="825500"/>
                  </a:lnTo>
                  <a:lnTo>
                    <a:pt x="1220524" y="812800"/>
                  </a:lnTo>
                  <a:close/>
                </a:path>
                <a:path w="3250565" h="1358900">
                  <a:moveTo>
                    <a:pt x="1328751" y="812800"/>
                  </a:moveTo>
                  <a:lnTo>
                    <a:pt x="1240195" y="812800"/>
                  </a:lnTo>
                  <a:lnTo>
                    <a:pt x="1239804" y="825500"/>
                  </a:lnTo>
                  <a:lnTo>
                    <a:pt x="1329180" y="825500"/>
                  </a:lnTo>
                  <a:lnTo>
                    <a:pt x="1328751" y="812800"/>
                  </a:lnTo>
                  <a:close/>
                </a:path>
                <a:path w="3250565" h="1358900">
                  <a:moveTo>
                    <a:pt x="1347337" y="812800"/>
                  </a:moveTo>
                  <a:lnTo>
                    <a:pt x="1328751" y="812800"/>
                  </a:lnTo>
                  <a:lnTo>
                    <a:pt x="1329180" y="825500"/>
                  </a:lnTo>
                  <a:lnTo>
                    <a:pt x="1340424" y="825500"/>
                  </a:lnTo>
                  <a:lnTo>
                    <a:pt x="1347337" y="812800"/>
                  </a:lnTo>
                  <a:close/>
                </a:path>
                <a:path w="3250565" h="1358900">
                  <a:moveTo>
                    <a:pt x="1355066" y="812800"/>
                  </a:moveTo>
                  <a:lnTo>
                    <a:pt x="1352719" y="825500"/>
                  </a:lnTo>
                  <a:lnTo>
                    <a:pt x="1356520" y="825500"/>
                  </a:lnTo>
                  <a:lnTo>
                    <a:pt x="1355066" y="812800"/>
                  </a:lnTo>
                  <a:close/>
                </a:path>
                <a:path w="3250565" h="1358900">
                  <a:moveTo>
                    <a:pt x="1327515" y="800100"/>
                  </a:moveTo>
                  <a:lnTo>
                    <a:pt x="1263563" y="800100"/>
                  </a:lnTo>
                  <a:lnTo>
                    <a:pt x="1263761" y="812800"/>
                  </a:lnTo>
                  <a:lnTo>
                    <a:pt x="1316929" y="812800"/>
                  </a:lnTo>
                  <a:lnTo>
                    <a:pt x="1327515" y="800100"/>
                  </a:lnTo>
                  <a:close/>
                </a:path>
                <a:path w="3250565" h="1358900">
                  <a:moveTo>
                    <a:pt x="1355639" y="800100"/>
                  </a:moveTo>
                  <a:lnTo>
                    <a:pt x="1327515" y="800100"/>
                  </a:lnTo>
                  <a:lnTo>
                    <a:pt x="1328081" y="812800"/>
                  </a:lnTo>
                  <a:lnTo>
                    <a:pt x="1337555" y="812800"/>
                  </a:lnTo>
                  <a:lnTo>
                    <a:pt x="1355639" y="800100"/>
                  </a:lnTo>
                  <a:close/>
                </a:path>
                <a:path w="3250565" h="1358900">
                  <a:moveTo>
                    <a:pt x="1373037" y="800332"/>
                  </a:moveTo>
                  <a:lnTo>
                    <a:pt x="1362017" y="812800"/>
                  </a:lnTo>
                  <a:lnTo>
                    <a:pt x="1367370" y="812800"/>
                  </a:lnTo>
                  <a:lnTo>
                    <a:pt x="1373037" y="800332"/>
                  </a:lnTo>
                  <a:close/>
                </a:path>
                <a:path w="3250565" h="1358900">
                  <a:moveTo>
                    <a:pt x="1399292" y="800100"/>
                  </a:moveTo>
                  <a:lnTo>
                    <a:pt x="1379173" y="800100"/>
                  </a:lnTo>
                  <a:lnTo>
                    <a:pt x="1373660" y="812800"/>
                  </a:lnTo>
                  <a:lnTo>
                    <a:pt x="1386243" y="812800"/>
                  </a:lnTo>
                  <a:lnTo>
                    <a:pt x="1399292" y="800100"/>
                  </a:lnTo>
                  <a:close/>
                </a:path>
                <a:path w="3250565" h="1358900">
                  <a:moveTo>
                    <a:pt x="1373242" y="800100"/>
                  </a:moveTo>
                  <a:lnTo>
                    <a:pt x="1373037" y="800332"/>
                  </a:lnTo>
                  <a:lnTo>
                    <a:pt x="1373242" y="800100"/>
                  </a:lnTo>
                  <a:close/>
                </a:path>
                <a:path w="3250565" h="1358900">
                  <a:moveTo>
                    <a:pt x="1391628" y="787400"/>
                  </a:moveTo>
                  <a:lnTo>
                    <a:pt x="1288465" y="787400"/>
                  </a:lnTo>
                  <a:lnTo>
                    <a:pt x="1285307" y="800100"/>
                  </a:lnTo>
                  <a:lnTo>
                    <a:pt x="1388896" y="800100"/>
                  </a:lnTo>
                  <a:lnTo>
                    <a:pt x="1391628" y="787400"/>
                  </a:lnTo>
                  <a:close/>
                </a:path>
                <a:path w="3250565" h="1358900">
                  <a:moveTo>
                    <a:pt x="1399425" y="787400"/>
                  </a:moveTo>
                  <a:lnTo>
                    <a:pt x="1394550" y="800100"/>
                  </a:lnTo>
                  <a:lnTo>
                    <a:pt x="1402246" y="800100"/>
                  </a:lnTo>
                  <a:lnTo>
                    <a:pt x="1399425" y="787400"/>
                  </a:lnTo>
                  <a:close/>
                </a:path>
                <a:path w="3250565" h="1358900">
                  <a:moveTo>
                    <a:pt x="1410555" y="799279"/>
                  </a:moveTo>
                  <a:lnTo>
                    <a:pt x="1409953" y="800100"/>
                  </a:lnTo>
                  <a:lnTo>
                    <a:pt x="1411174" y="800100"/>
                  </a:lnTo>
                  <a:lnTo>
                    <a:pt x="1410555" y="799279"/>
                  </a:lnTo>
                  <a:close/>
                </a:path>
                <a:path w="3250565" h="1358900">
                  <a:moveTo>
                    <a:pt x="1419275" y="787400"/>
                  </a:moveTo>
                  <a:lnTo>
                    <a:pt x="1401584" y="787400"/>
                  </a:lnTo>
                  <a:lnTo>
                    <a:pt x="1410555" y="799279"/>
                  </a:lnTo>
                  <a:lnTo>
                    <a:pt x="1419275" y="787400"/>
                  </a:lnTo>
                  <a:close/>
                </a:path>
                <a:path w="3250565" h="1358900">
                  <a:moveTo>
                    <a:pt x="1421302" y="774700"/>
                  </a:moveTo>
                  <a:lnTo>
                    <a:pt x="1320847" y="774700"/>
                  </a:lnTo>
                  <a:lnTo>
                    <a:pt x="1312909" y="787400"/>
                  </a:lnTo>
                  <a:lnTo>
                    <a:pt x="1421895" y="787400"/>
                  </a:lnTo>
                  <a:lnTo>
                    <a:pt x="1421302" y="774700"/>
                  </a:lnTo>
                  <a:close/>
                </a:path>
                <a:path w="3250565" h="1358900">
                  <a:moveTo>
                    <a:pt x="1438308" y="774700"/>
                  </a:moveTo>
                  <a:lnTo>
                    <a:pt x="1424235" y="774700"/>
                  </a:lnTo>
                  <a:lnTo>
                    <a:pt x="1421895" y="787400"/>
                  </a:lnTo>
                  <a:lnTo>
                    <a:pt x="1429145" y="787400"/>
                  </a:lnTo>
                  <a:lnTo>
                    <a:pt x="1438308" y="774700"/>
                  </a:lnTo>
                  <a:close/>
                </a:path>
                <a:path w="3250565" h="1358900">
                  <a:moveTo>
                    <a:pt x="1369204" y="762000"/>
                  </a:moveTo>
                  <a:lnTo>
                    <a:pt x="1354819" y="762000"/>
                  </a:lnTo>
                  <a:lnTo>
                    <a:pt x="1336298" y="774700"/>
                  </a:lnTo>
                  <a:lnTo>
                    <a:pt x="1357462" y="774700"/>
                  </a:lnTo>
                  <a:lnTo>
                    <a:pt x="1369204" y="762000"/>
                  </a:lnTo>
                  <a:close/>
                </a:path>
                <a:path w="3250565" h="1358900">
                  <a:moveTo>
                    <a:pt x="1444304" y="762000"/>
                  </a:moveTo>
                  <a:lnTo>
                    <a:pt x="1372345" y="762000"/>
                  </a:lnTo>
                  <a:lnTo>
                    <a:pt x="1368371" y="774700"/>
                  </a:lnTo>
                  <a:lnTo>
                    <a:pt x="1440223" y="774700"/>
                  </a:lnTo>
                  <a:lnTo>
                    <a:pt x="1444304" y="762000"/>
                  </a:lnTo>
                  <a:close/>
                </a:path>
                <a:path w="3250565" h="1358900">
                  <a:moveTo>
                    <a:pt x="1454445" y="762000"/>
                  </a:moveTo>
                  <a:lnTo>
                    <a:pt x="1447977" y="762000"/>
                  </a:lnTo>
                  <a:lnTo>
                    <a:pt x="1443491" y="774700"/>
                  </a:lnTo>
                  <a:lnTo>
                    <a:pt x="1446790" y="774700"/>
                  </a:lnTo>
                  <a:lnTo>
                    <a:pt x="1454445" y="762000"/>
                  </a:lnTo>
                  <a:close/>
                </a:path>
                <a:path w="3250565" h="1358900">
                  <a:moveTo>
                    <a:pt x="1468991" y="762000"/>
                  </a:moveTo>
                  <a:lnTo>
                    <a:pt x="1459039" y="762000"/>
                  </a:lnTo>
                  <a:lnTo>
                    <a:pt x="1458339" y="774700"/>
                  </a:lnTo>
                  <a:lnTo>
                    <a:pt x="1464789" y="774700"/>
                  </a:lnTo>
                  <a:lnTo>
                    <a:pt x="1468991" y="762000"/>
                  </a:lnTo>
                  <a:close/>
                </a:path>
                <a:path w="3250565" h="1358900">
                  <a:moveTo>
                    <a:pt x="1488552" y="762000"/>
                  </a:moveTo>
                  <a:lnTo>
                    <a:pt x="1468991" y="762000"/>
                  </a:lnTo>
                  <a:lnTo>
                    <a:pt x="1470325" y="774700"/>
                  </a:lnTo>
                  <a:lnTo>
                    <a:pt x="1476957" y="774700"/>
                  </a:lnTo>
                  <a:lnTo>
                    <a:pt x="1488552" y="762000"/>
                  </a:lnTo>
                  <a:close/>
                </a:path>
                <a:path w="3250565" h="1358900">
                  <a:moveTo>
                    <a:pt x="1417303" y="736600"/>
                  </a:moveTo>
                  <a:lnTo>
                    <a:pt x="1406227" y="736600"/>
                  </a:lnTo>
                  <a:lnTo>
                    <a:pt x="1395225" y="749300"/>
                  </a:lnTo>
                  <a:lnTo>
                    <a:pt x="1384844" y="762000"/>
                  </a:lnTo>
                  <a:lnTo>
                    <a:pt x="1453867" y="762000"/>
                  </a:lnTo>
                  <a:lnTo>
                    <a:pt x="1454129" y="749300"/>
                  </a:lnTo>
                  <a:lnTo>
                    <a:pt x="1415942" y="749300"/>
                  </a:lnTo>
                  <a:lnTo>
                    <a:pt x="1417303" y="736600"/>
                  </a:lnTo>
                  <a:close/>
                </a:path>
                <a:path w="3250565" h="1358900">
                  <a:moveTo>
                    <a:pt x="1493928" y="749300"/>
                  </a:moveTo>
                  <a:lnTo>
                    <a:pt x="1454129" y="749300"/>
                  </a:lnTo>
                  <a:lnTo>
                    <a:pt x="1453867" y="762000"/>
                  </a:lnTo>
                  <a:lnTo>
                    <a:pt x="1490620" y="762000"/>
                  </a:lnTo>
                  <a:lnTo>
                    <a:pt x="1493928" y="749300"/>
                  </a:lnTo>
                  <a:close/>
                </a:path>
                <a:path w="3250565" h="1358900">
                  <a:moveTo>
                    <a:pt x="1494421" y="761729"/>
                  </a:moveTo>
                  <a:lnTo>
                    <a:pt x="1494233" y="762000"/>
                  </a:lnTo>
                  <a:lnTo>
                    <a:pt x="1494421" y="761729"/>
                  </a:lnTo>
                  <a:close/>
                </a:path>
                <a:path w="3250565" h="1358900">
                  <a:moveTo>
                    <a:pt x="1511604" y="749300"/>
                  </a:moveTo>
                  <a:lnTo>
                    <a:pt x="1506888" y="749300"/>
                  </a:lnTo>
                  <a:lnTo>
                    <a:pt x="1502620" y="762000"/>
                  </a:lnTo>
                  <a:lnTo>
                    <a:pt x="1511604" y="749300"/>
                  </a:lnTo>
                  <a:close/>
                </a:path>
                <a:path w="3250565" h="1358900">
                  <a:moveTo>
                    <a:pt x="1503093" y="749300"/>
                  </a:moveTo>
                  <a:lnTo>
                    <a:pt x="1500181" y="749300"/>
                  </a:lnTo>
                  <a:lnTo>
                    <a:pt x="1494421" y="761729"/>
                  </a:lnTo>
                  <a:lnTo>
                    <a:pt x="1503093" y="749300"/>
                  </a:lnTo>
                  <a:close/>
                </a:path>
                <a:path w="3250565" h="1358900">
                  <a:moveTo>
                    <a:pt x="1441092" y="737765"/>
                  </a:moveTo>
                  <a:lnTo>
                    <a:pt x="1440046" y="749300"/>
                  </a:lnTo>
                  <a:lnTo>
                    <a:pt x="1448653" y="749300"/>
                  </a:lnTo>
                  <a:lnTo>
                    <a:pt x="1441092" y="737765"/>
                  </a:lnTo>
                  <a:close/>
                </a:path>
                <a:path w="3250565" h="1358900">
                  <a:moveTo>
                    <a:pt x="1441172" y="736887"/>
                  </a:moveTo>
                  <a:lnTo>
                    <a:pt x="1441092" y="737765"/>
                  </a:lnTo>
                  <a:lnTo>
                    <a:pt x="1448653" y="749300"/>
                  </a:lnTo>
                  <a:lnTo>
                    <a:pt x="1441172" y="736887"/>
                  </a:lnTo>
                  <a:close/>
                </a:path>
                <a:path w="3250565" h="1358900">
                  <a:moveTo>
                    <a:pt x="1517562" y="736600"/>
                  </a:moveTo>
                  <a:lnTo>
                    <a:pt x="1441198" y="736600"/>
                  </a:lnTo>
                  <a:lnTo>
                    <a:pt x="1441172" y="736887"/>
                  </a:lnTo>
                  <a:lnTo>
                    <a:pt x="1448653" y="749300"/>
                  </a:lnTo>
                  <a:lnTo>
                    <a:pt x="1521782" y="749300"/>
                  </a:lnTo>
                  <a:lnTo>
                    <a:pt x="1517562" y="736600"/>
                  </a:lnTo>
                  <a:close/>
                </a:path>
                <a:path w="3250565" h="1358900">
                  <a:moveTo>
                    <a:pt x="1537467" y="736600"/>
                  </a:moveTo>
                  <a:lnTo>
                    <a:pt x="1531149" y="736600"/>
                  </a:lnTo>
                  <a:lnTo>
                    <a:pt x="1529906" y="749300"/>
                  </a:lnTo>
                  <a:lnTo>
                    <a:pt x="1537467" y="736600"/>
                  </a:lnTo>
                  <a:close/>
                </a:path>
                <a:path w="3250565" h="1358900">
                  <a:moveTo>
                    <a:pt x="1440999" y="736600"/>
                  </a:moveTo>
                  <a:lnTo>
                    <a:pt x="1440329" y="736600"/>
                  </a:lnTo>
                  <a:lnTo>
                    <a:pt x="1441092" y="737765"/>
                  </a:lnTo>
                  <a:lnTo>
                    <a:pt x="1441172" y="736887"/>
                  </a:lnTo>
                  <a:lnTo>
                    <a:pt x="1440999" y="736600"/>
                  </a:lnTo>
                  <a:close/>
                </a:path>
                <a:path w="3250565" h="1358900">
                  <a:moveTo>
                    <a:pt x="1475219" y="723900"/>
                  </a:moveTo>
                  <a:lnTo>
                    <a:pt x="1448077" y="723900"/>
                  </a:lnTo>
                  <a:lnTo>
                    <a:pt x="1445285" y="736600"/>
                  </a:lnTo>
                  <a:lnTo>
                    <a:pt x="1477731" y="736600"/>
                  </a:lnTo>
                  <a:lnTo>
                    <a:pt x="1475219" y="723900"/>
                  </a:lnTo>
                  <a:close/>
                </a:path>
                <a:path w="3250565" h="1358900">
                  <a:moveTo>
                    <a:pt x="1554279" y="723900"/>
                  </a:moveTo>
                  <a:lnTo>
                    <a:pt x="1498762" y="723900"/>
                  </a:lnTo>
                  <a:lnTo>
                    <a:pt x="1494425" y="736600"/>
                  </a:lnTo>
                  <a:lnTo>
                    <a:pt x="1543938" y="736600"/>
                  </a:lnTo>
                  <a:lnTo>
                    <a:pt x="1554279" y="723900"/>
                  </a:lnTo>
                  <a:close/>
                </a:path>
                <a:path w="3250565" h="1358900">
                  <a:moveTo>
                    <a:pt x="1572647" y="711200"/>
                  </a:moveTo>
                  <a:lnTo>
                    <a:pt x="1481687" y="711200"/>
                  </a:lnTo>
                  <a:lnTo>
                    <a:pt x="1468349" y="723900"/>
                  </a:lnTo>
                  <a:lnTo>
                    <a:pt x="1569576" y="723900"/>
                  </a:lnTo>
                  <a:lnTo>
                    <a:pt x="1572647" y="711200"/>
                  </a:lnTo>
                  <a:close/>
                </a:path>
                <a:path w="3250565" h="1358900">
                  <a:moveTo>
                    <a:pt x="1583663" y="711200"/>
                  </a:moveTo>
                  <a:lnTo>
                    <a:pt x="1572647" y="711200"/>
                  </a:lnTo>
                  <a:lnTo>
                    <a:pt x="1571916" y="723900"/>
                  </a:lnTo>
                  <a:lnTo>
                    <a:pt x="1583048" y="723900"/>
                  </a:lnTo>
                  <a:lnTo>
                    <a:pt x="1583179" y="723780"/>
                  </a:lnTo>
                  <a:lnTo>
                    <a:pt x="1583663" y="711200"/>
                  </a:lnTo>
                  <a:close/>
                </a:path>
                <a:path w="3250565" h="1358900">
                  <a:moveTo>
                    <a:pt x="1601978" y="711200"/>
                  </a:moveTo>
                  <a:lnTo>
                    <a:pt x="1597044" y="711200"/>
                  </a:lnTo>
                  <a:lnTo>
                    <a:pt x="1583179" y="723780"/>
                  </a:lnTo>
                  <a:lnTo>
                    <a:pt x="1599915" y="723900"/>
                  </a:lnTo>
                  <a:lnTo>
                    <a:pt x="1601978" y="711200"/>
                  </a:lnTo>
                  <a:close/>
                </a:path>
                <a:path w="3250565" h="1358900">
                  <a:moveTo>
                    <a:pt x="1624584" y="669527"/>
                  </a:moveTo>
                  <a:lnTo>
                    <a:pt x="1623858" y="673100"/>
                  </a:lnTo>
                  <a:lnTo>
                    <a:pt x="1624585" y="685800"/>
                  </a:lnTo>
                  <a:lnTo>
                    <a:pt x="1628662" y="698500"/>
                  </a:lnTo>
                  <a:lnTo>
                    <a:pt x="1610346" y="698500"/>
                  </a:lnTo>
                  <a:lnTo>
                    <a:pt x="1608816" y="711200"/>
                  </a:lnTo>
                  <a:lnTo>
                    <a:pt x="1605793" y="723900"/>
                  </a:lnTo>
                  <a:lnTo>
                    <a:pt x="1609422" y="711200"/>
                  </a:lnTo>
                  <a:lnTo>
                    <a:pt x="1619129" y="711200"/>
                  </a:lnTo>
                  <a:lnTo>
                    <a:pt x="1628995" y="698500"/>
                  </a:lnTo>
                  <a:lnTo>
                    <a:pt x="1631451" y="685800"/>
                  </a:lnTo>
                  <a:lnTo>
                    <a:pt x="1627346" y="673100"/>
                  </a:lnTo>
                  <a:lnTo>
                    <a:pt x="1624584" y="669527"/>
                  </a:lnTo>
                  <a:close/>
                </a:path>
                <a:path w="3250565" h="1358900">
                  <a:moveTo>
                    <a:pt x="1610346" y="698500"/>
                  </a:moveTo>
                  <a:lnTo>
                    <a:pt x="1513262" y="698500"/>
                  </a:lnTo>
                  <a:lnTo>
                    <a:pt x="1508741" y="711200"/>
                  </a:lnTo>
                  <a:lnTo>
                    <a:pt x="1597287" y="711200"/>
                  </a:lnTo>
                  <a:lnTo>
                    <a:pt x="1610346" y="698500"/>
                  </a:lnTo>
                  <a:close/>
                </a:path>
                <a:path w="3250565" h="1358900">
                  <a:moveTo>
                    <a:pt x="1637535" y="698500"/>
                  </a:moveTo>
                  <a:lnTo>
                    <a:pt x="1635444" y="698500"/>
                  </a:lnTo>
                  <a:lnTo>
                    <a:pt x="1633129" y="711200"/>
                  </a:lnTo>
                  <a:lnTo>
                    <a:pt x="1637423" y="711200"/>
                  </a:lnTo>
                  <a:lnTo>
                    <a:pt x="1637535" y="698500"/>
                  </a:lnTo>
                  <a:close/>
                </a:path>
                <a:path w="3250565" h="1358900">
                  <a:moveTo>
                    <a:pt x="1538105" y="685800"/>
                  </a:moveTo>
                  <a:lnTo>
                    <a:pt x="1526274" y="698500"/>
                  </a:lnTo>
                  <a:lnTo>
                    <a:pt x="1546802" y="698500"/>
                  </a:lnTo>
                  <a:lnTo>
                    <a:pt x="1538105" y="685800"/>
                  </a:lnTo>
                  <a:close/>
                </a:path>
                <a:path w="3250565" h="1358900">
                  <a:moveTo>
                    <a:pt x="1617527" y="660400"/>
                  </a:moveTo>
                  <a:lnTo>
                    <a:pt x="1603177" y="660400"/>
                  </a:lnTo>
                  <a:lnTo>
                    <a:pt x="1593394" y="673100"/>
                  </a:lnTo>
                  <a:lnTo>
                    <a:pt x="1585811" y="685800"/>
                  </a:lnTo>
                  <a:lnTo>
                    <a:pt x="1551844" y="685800"/>
                  </a:lnTo>
                  <a:lnTo>
                    <a:pt x="1551627" y="698500"/>
                  </a:lnTo>
                  <a:lnTo>
                    <a:pt x="1628662" y="698500"/>
                  </a:lnTo>
                  <a:lnTo>
                    <a:pt x="1624585" y="685800"/>
                  </a:lnTo>
                  <a:lnTo>
                    <a:pt x="1623858" y="673100"/>
                  </a:lnTo>
                  <a:lnTo>
                    <a:pt x="1624584" y="669527"/>
                  </a:lnTo>
                  <a:lnTo>
                    <a:pt x="1617527" y="660400"/>
                  </a:lnTo>
                  <a:close/>
                </a:path>
                <a:path w="3250565" h="1358900">
                  <a:moveTo>
                    <a:pt x="1740853" y="647700"/>
                  </a:moveTo>
                  <a:lnTo>
                    <a:pt x="1634505" y="647700"/>
                  </a:lnTo>
                  <a:lnTo>
                    <a:pt x="1626439" y="660400"/>
                  </a:lnTo>
                  <a:lnTo>
                    <a:pt x="1624584" y="669527"/>
                  </a:lnTo>
                  <a:lnTo>
                    <a:pt x="1627346" y="673100"/>
                  </a:lnTo>
                  <a:lnTo>
                    <a:pt x="1631451" y="685800"/>
                  </a:lnTo>
                  <a:lnTo>
                    <a:pt x="1628995" y="698500"/>
                  </a:lnTo>
                  <a:lnTo>
                    <a:pt x="1642599" y="698500"/>
                  </a:lnTo>
                  <a:lnTo>
                    <a:pt x="1643125" y="685800"/>
                  </a:lnTo>
                  <a:lnTo>
                    <a:pt x="1657141" y="685800"/>
                  </a:lnTo>
                  <a:lnTo>
                    <a:pt x="1673323" y="673100"/>
                  </a:lnTo>
                  <a:lnTo>
                    <a:pt x="1698143" y="673100"/>
                  </a:lnTo>
                  <a:lnTo>
                    <a:pt x="1714802" y="660400"/>
                  </a:lnTo>
                  <a:lnTo>
                    <a:pt x="1725891" y="660400"/>
                  </a:lnTo>
                  <a:lnTo>
                    <a:pt x="1740853" y="647700"/>
                  </a:lnTo>
                  <a:close/>
                </a:path>
                <a:path w="3250565" h="1358900">
                  <a:moveTo>
                    <a:pt x="1679625" y="673780"/>
                  </a:moveTo>
                  <a:lnTo>
                    <a:pt x="1666887" y="685800"/>
                  </a:lnTo>
                  <a:lnTo>
                    <a:pt x="1642599" y="698500"/>
                  </a:lnTo>
                  <a:lnTo>
                    <a:pt x="1661082" y="698500"/>
                  </a:lnTo>
                  <a:lnTo>
                    <a:pt x="1672793" y="685800"/>
                  </a:lnTo>
                  <a:lnTo>
                    <a:pt x="1673875" y="685800"/>
                  </a:lnTo>
                  <a:lnTo>
                    <a:pt x="1679625" y="673780"/>
                  </a:lnTo>
                  <a:close/>
                </a:path>
                <a:path w="3250565" h="1358900">
                  <a:moveTo>
                    <a:pt x="1587752" y="673100"/>
                  </a:moveTo>
                  <a:lnTo>
                    <a:pt x="1577711" y="673100"/>
                  </a:lnTo>
                  <a:lnTo>
                    <a:pt x="1566944" y="685800"/>
                  </a:lnTo>
                  <a:lnTo>
                    <a:pt x="1585811" y="685800"/>
                  </a:lnTo>
                  <a:lnTo>
                    <a:pt x="1587752" y="673100"/>
                  </a:lnTo>
                  <a:close/>
                </a:path>
                <a:path w="3250565" h="1358900">
                  <a:moveTo>
                    <a:pt x="1688024" y="673100"/>
                  </a:moveTo>
                  <a:lnTo>
                    <a:pt x="1680347" y="673100"/>
                  </a:lnTo>
                  <a:lnTo>
                    <a:pt x="1680093" y="673339"/>
                  </a:lnTo>
                  <a:lnTo>
                    <a:pt x="1687489" y="685800"/>
                  </a:lnTo>
                  <a:lnTo>
                    <a:pt x="1688827" y="685800"/>
                  </a:lnTo>
                  <a:lnTo>
                    <a:pt x="1688024" y="673100"/>
                  </a:lnTo>
                  <a:close/>
                </a:path>
                <a:path w="3250565" h="1358900">
                  <a:moveTo>
                    <a:pt x="1696342" y="673100"/>
                  </a:moveTo>
                  <a:lnTo>
                    <a:pt x="1691892" y="673100"/>
                  </a:lnTo>
                  <a:lnTo>
                    <a:pt x="1688827" y="685800"/>
                  </a:lnTo>
                  <a:lnTo>
                    <a:pt x="1698310" y="685800"/>
                  </a:lnTo>
                  <a:lnTo>
                    <a:pt x="1696342" y="673100"/>
                  </a:lnTo>
                  <a:close/>
                </a:path>
                <a:path w="3250565" h="1358900">
                  <a:moveTo>
                    <a:pt x="1679951" y="673100"/>
                  </a:moveTo>
                  <a:lnTo>
                    <a:pt x="1679625" y="673780"/>
                  </a:lnTo>
                  <a:lnTo>
                    <a:pt x="1680093" y="673339"/>
                  </a:lnTo>
                  <a:lnTo>
                    <a:pt x="1679951" y="673100"/>
                  </a:lnTo>
                  <a:close/>
                </a:path>
                <a:path w="3250565" h="1358900">
                  <a:moveTo>
                    <a:pt x="1725891" y="660400"/>
                  </a:moveTo>
                  <a:lnTo>
                    <a:pt x="1724622" y="660400"/>
                  </a:lnTo>
                  <a:lnTo>
                    <a:pt x="1724400" y="673100"/>
                  </a:lnTo>
                  <a:lnTo>
                    <a:pt x="1725891" y="660400"/>
                  </a:lnTo>
                  <a:close/>
                </a:path>
                <a:path w="3250565" h="1358900">
                  <a:moveTo>
                    <a:pt x="1749301" y="647700"/>
                  </a:moveTo>
                  <a:lnTo>
                    <a:pt x="1740853" y="647700"/>
                  </a:lnTo>
                  <a:lnTo>
                    <a:pt x="1742990" y="660400"/>
                  </a:lnTo>
                  <a:lnTo>
                    <a:pt x="1752684" y="660400"/>
                  </a:lnTo>
                  <a:lnTo>
                    <a:pt x="1749301" y="647700"/>
                  </a:lnTo>
                  <a:close/>
                </a:path>
                <a:path w="3250565" h="1358900">
                  <a:moveTo>
                    <a:pt x="1771935" y="635000"/>
                  </a:moveTo>
                  <a:lnTo>
                    <a:pt x="1679077" y="635000"/>
                  </a:lnTo>
                  <a:lnTo>
                    <a:pt x="1680098" y="647700"/>
                  </a:lnTo>
                  <a:lnTo>
                    <a:pt x="1750885" y="647700"/>
                  </a:lnTo>
                  <a:lnTo>
                    <a:pt x="1771460" y="636730"/>
                  </a:lnTo>
                  <a:lnTo>
                    <a:pt x="1771935" y="635000"/>
                  </a:lnTo>
                  <a:close/>
                </a:path>
                <a:path w="3250565" h="1358900">
                  <a:moveTo>
                    <a:pt x="1772010" y="636437"/>
                  </a:moveTo>
                  <a:lnTo>
                    <a:pt x="1771460" y="636730"/>
                  </a:lnTo>
                  <a:lnTo>
                    <a:pt x="1768448" y="647700"/>
                  </a:lnTo>
                  <a:lnTo>
                    <a:pt x="1772591" y="647700"/>
                  </a:lnTo>
                  <a:lnTo>
                    <a:pt x="1772010" y="636437"/>
                  </a:lnTo>
                  <a:close/>
                </a:path>
                <a:path w="3250565" h="1358900">
                  <a:moveTo>
                    <a:pt x="1784948" y="635000"/>
                  </a:moveTo>
                  <a:lnTo>
                    <a:pt x="1774706" y="635000"/>
                  </a:lnTo>
                  <a:lnTo>
                    <a:pt x="1777028" y="647700"/>
                  </a:lnTo>
                  <a:lnTo>
                    <a:pt x="1780863" y="647700"/>
                  </a:lnTo>
                  <a:lnTo>
                    <a:pt x="1784948" y="635000"/>
                  </a:lnTo>
                  <a:close/>
                </a:path>
                <a:path w="3250565" h="1358900">
                  <a:moveTo>
                    <a:pt x="1802918" y="635000"/>
                  </a:moveTo>
                  <a:lnTo>
                    <a:pt x="1784948" y="635000"/>
                  </a:lnTo>
                  <a:lnTo>
                    <a:pt x="1788025" y="647700"/>
                  </a:lnTo>
                  <a:lnTo>
                    <a:pt x="1799278" y="647700"/>
                  </a:lnTo>
                  <a:lnTo>
                    <a:pt x="1802918" y="635000"/>
                  </a:lnTo>
                  <a:close/>
                </a:path>
                <a:path w="3250565" h="1358900">
                  <a:moveTo>
                    <a:pt x="1774706" y="635000"/>
                  </a:moveTo>
                  <a:lnTo>
                    <a:pt x="1771935" y="635000"/>
                  </a:lnTo>
                  <a:lnTo>
                    <a:pt x="1772010" y="636437"/>
                  </a:lnTo>
                  <a:lnTo>
                    <a:pt x="1774706" y="635000"/>
                  </a:lnTo>
                  <a:close/>
                </a:path>
                <a:path w="3250565" h="1358900">
                  <a:moveTo>
                    <a:pt x="1774417" y="622300"/>
                  </a:moveTo>
                  <a:lnTo>
                    <a:pt x="1704709" y="622300"/>
                  </a:lnTo>
                  <a:lnTo>
                    <a:pt x="1698200" y="635000"/>
                  </a:lnTo>
                  <a:lnTo>
                    <a:pt x="1773568" y="635000"/>
                  </a:lnTo>
                  <a:lnTo>
                    <a:pt x="1774417" y="622300"/>
                  </a:lnTo>
                  <a:close/>
                </a:path>
                <a:path w="3250565" h="1358900">
                  <a:moveTo>
                    <a:pt x="1790485" y="622300"/>
                  </a:moveTo>
                  <a:lnTo>
                    <a:pt x="1774417" y="622300"/>
                  </a:lnTo>
                  <a:lnTo>
                    <a:pt x="1777523" y="635000"/>
                  </a:lnTo>
                  <a:lnTo>
                    <a:pt x="1790370" y="635000"/>
                  </a:lnTo>
                  <a:lnTo>
                    <a:pt x="1790485" y="622300"/>
                  </a:lnTo>
                  <a:close/>
                </a:path>
                <a:path w="3250565" h="1358900">
                  <a:moveTo>
                    <a:pt x="1800767" y="622300"/>
                  </a:moveTo>
                  <a:lnTo>
                    <a:pt x="1795658" y="622300"/>
                  </a:lnTo>
                  <a:lnTo>
                    <a:pt x="1790370" y="635000"/>
                  </a:lnTo>
                  <a:lnTo>
                    <a:pt x="1803009" y="635000"/>
                  </a:lnTo>
                  <a:lnTo>
                    <a:pt x="1800767" y="622300"/>
                  </a:lnTo>
                  <a:close/>
                </a:path>
                <a:path w="3250565" h="1358900">
                  <a:moveTo>
                    <a:pt x="1834422" y="622300"/>
                  </a:moveTo>
                  <a:lnTo>
                    <a:pt x="1828965" y="622300"/>
                  </a:lnTo>
                  <a:lnTo>
                    <a:pt x="1830861" y="635000"/>
                  </a:lnTo>
                  <a:lnTo>
                    <a:pt x="1834422" y="622300"/>
                  </a:lnTo>
                  <a:close/>
                </a:path>
                <a:path w="3250565" h="1358900">
                  <a:moveTo>
                    <a:pt x="1845686" y="609600"/>
                  </a:moveTo>
                  <a:lnTo>
                    <a:pt x="1742553" y="609600"/>
                  </a:lnTo>
                  <a:lnTo>
                    <a:pt x="1741042" y="622300"/>
                  </a:lnTo>
                  <a:lnTo>
                    <a:pt x="1844850" y="622300"/>
                  </a:lnTo>
                  <a:lnTo>
                    <a:pt x="1845686" y="609600"/>
                  </a:lnTo>
                  <a:close/>
                </a:path>
                <a:path w="3250565" h="1358900">
                  <a:moveTo>
                    <a:pt x="1860684" y="609600"/>
                  </a:moveTo>
                  <a:lnTo>
                    <a:pt x="1846653" y="609600"/>
                  </a:lnTo>
                  <a:lnTo>
                    <a:pt x="1850220" y="622300"/>
                  </a:lnTo>
                  <a:lnTo>
                    <a:pt x="1858860" y="622300"/>
                  </a:lnTo>
                  <a:lnTo>
                    <a:pt x="1860684" y="609600"/>
                  </a:lnTo>
                  <a:close/>
                </a:path>
                <a:path w="3250565" h="1358900">
                  <a:moveTo>
                    <a:pt x="1779403" y="596900"/>
                  </a:moveTo>
                  <a:lnTo>
                    <a:pt x="1772791" y="596900"/>
                  </a:lnTo>
                  <a:lnTo>
                    <a:pt x="1765659" y="609600"/>
                  </a:lnTo>
                  <a:lnTo>
                    <a:pt x="1773748" y="609600"/>
                  </a:lnTo>
                  <a:lnTo>
                    <a:pt x="1779403" y="596900"/>
                  </a:lnTo>
                  <a:close/>
                </a:path>
                <a:path w="3250565" h="1358900">
                  <a:moveTo>
                    <a:pt x="1779403" y="596900"/>
                  </a:moveTo>
                  <a:lnTo>
                    <a:pt x="1773748" y="609600"/>
                  </a:lnTo>
                  <a:lnTo>
                    <a:pt x="1776004" y="609600"/>
                  </a:lnTo>
                  <a:lnTo>
                    <a:pt x="1779403" y="596900"/>
                  </a:lnTo>
                  <a:close/>
                </a:path>
                <a:path w="3250565" h="1358900">
                  <a:moveTo>
                    <a:pt x="1804360" y="596900"/>
                  </a:moveTo>
                  <a:lnTo>
                    <a:pt x="1779403" y="596900"/>
                  </a:lnTo>
                  <a:lnTo>
                    <a:pt x="1776004" y="609600"/>
                  </a:lnTo>
                  <a:lnTo>
                    <a:pt x="1805925" y="609600"/>
                  </a:lnTo>
                  <a:lnTo>
                    <a:pt x="1804360" y="596900"/>
                  </a:lnTo>
                  <a:close/>
                </a:path>
                <a:path w="3250565" h="1358900">
                  <a:moveTo>
                    <a:pt x="1811869" y="609165"/>
                  </a:moveTo>
                  <a:lnTo>
                    <a:pt x="1811416" y="609600"/>
                  </a:lnTo>
                  <a:lnTo>
                    <a:pt x="1811909" y="609600"/>
                  </a:lnTo>
                  <a:lnTo>
                    <a:pt x="1811869" y="609165"/>
                  </a:lnTo>
                  <a:close/>
                </a:path>
                <a:path w="3250565" h="1358900">
                  <a:moveTo>
                    <a:pt x="1861562" y="596900"/>
                  </a:moveTo>
                  <a:lnTo>
                    <a:pt x="1824662" y="596900"/>
                  </a:lnTo>
                  <a:lnTo>
                    <a:pt x="1812372" y="608683"/>
                  </a:lnTo>
                  <a:lnTo>
                    <a:pt x="1811909" y="609600"/>
                  </a:lnTo>
                  <a:lnTo>
                    <a:pt x="1858511" y="609600"/>
                  </a:lnTo>
                  <a:lnTo>
                    <a:pt x="1861562" y="596900"/>
                  </a:lnTo>
                  <a:close/>
                </a:path>
                <a:path w="3250565" h="1358900">
                  <a:moveTo>
                    <a:pt x="1888400" y="596900"/>
                  </a:moveTo>
                  <a:lnTo>
                    <a:pt x="1879059" y="596900"/>
                  </a:lnTo>
                  <a:lnTo>
                    <a:pt x="1872749" y="609600"/>
                  </a:lnTo>
                  <a:lnTo>
                    <a:pt x="1878729" y="609600"/>
                  </a:lnTo>
                  <a:lnTo>
                    <a:pt x="1888400" y="596900"/>
                  </a:lnTo>
                  <a:close/>
                </a:path>
                <a:path w="3250565" h="1358900">
                  <a:moveTo>
                    <a:pt x="1896687" y="596900"/>
                  </a:moveTo>
                  <a:lnTo>
                    <a:pt x="1891598" y="596900"/>
                  </a:lnTo>
                  <a:lnTo>
                    <a:pt x="1893194" y="609600"/>
                  </a:lnTo>
                  <a:lnTo>
                    <a:pt x="1896687" y="596900"/>
                  </a:lnTo>
                  <a:close/>
                </a:path>
                <a:path w="3250565" h="1358900">
                  <a:moveTo>
                    <a:pt x="1818323" y="596900"/>
                  </a:moveTo>
                  <a:lnTo>
                    <a:pt x="1810749" y="596900"/>
                  </a:lnTo>
                  <a:lnTo>
                    <a:pt x="1811869" y="609165"/>
                  </a:lnTo>
                  <a:lnTo>
                    <a:pt x="1812372" y="608683"/>
                  </a:lnTo>
                  <a:lnTo>
                    <a:pt x="1818323" y="596900"/>
                  </a:lnTo>
                  <a:close/>
                </a:path>
                <a:path w="3250565" h="1358900">
                  <a:moveTo>
                    <a:pt x="1804311" y="584200"/>
                  </a:moveTo>
                  <a:lnTo>
                    <a:pt x="1795962" y="584200"/>
                  </a:lnTo>
                  <a:lnTo>
                    <a:pt x="1789949" y="596900"/>
                  </a:lnTo>
                  <a:lnTo>
                    <a:pt x="1812601" y="596900"/>
                  </a:lnTo>
                  <a:lnTo>
                    <a:pt x="1804311" y="584200"/>
                  </a:lnTo>
                  <a:close/>
                </a:path>
                <a:path w="3250565" h="1358900">
                  <a:moveTo>
                    <a:pt x="1827362" y="571500"/>
                  </a:moveTo>
                  <a:lnTo>
                    <a:pt x="1816508" y="571500"/>
                  </a:lnTo>
                  <a:lnTo>
                    <a:pt x="1812244" y="584200"/>
                  </a:lnTo>
                  <a:lnTo>
                    <a:pt x="1818009" y="596900"/>
                  </a:lnTo>
                  <a:lnTo>
                    <a:pt x="1899329" y="596900"/>
                  </a:lnTo>
                  <a:lnTo>
                    <a:pt x="1900207" y="584200"/>
                  </a:lnTo>
                  <a:lnTo>
                    <a:pt x="1824118" y="584200"/>
                  </a:lnTo>
                  <a:lnTo>
                    <a:pt x="1827362" y="571500"/>
                  </a:lnTo>
                  <a:close/>
                </a:path>
                <a:path w="3250565" h="1358900">
                  <a:moveTo>
                    <a:pt x="1910454" y="571500"/>
                  </a:moveTo>
                  <a:lnTo>
                    <a:pt x="1827362" y="571500"/>
                  </a:lnTo>
                  <a:lnTo>
                    <a:pt x="1828473" y="584200"/>
                  </a:lnTo>
                  <a:lnTo>
                    <a:pt x="1909292" y="584200"/>
                  </a:lnTo>
                  <a:lnTo>
                    <a:pt x="1910454" y="571500"/>
                  </a:lnTo>
                  <a:close/>
                </a:path>
                <a:path w="3250565" h="1358900">
                  <a:moveTo>
                    <a:pt x="1859017" y="558800"/>
                  </a:moveTo>
                  <a:lnTo>
                    <a:pt x="1853594" y="558800"/>
                  </a:lnTo>
                  <a:lnTo>
                    <a:pt x="1854002" y="571500"/>
                  </a:lnTo>
                  <a:lnTo>
                    <a:pt x="1859017" y="558800"/>
                  </a:lnTo>
                  <a:close/>
                </a:path>
                <a:path w="3250565" h="1358900">
                  <a:moveTo>
                    <a:pt x="1963347" y="558800"/>
                  </a:moveTo>
                  <a:lnTo>
                    <a:pt x="1868211" y="558800"/>
                  </a:lnTo>
                  <a:lnTo>
                    <a:pt x="1863711" y="571500"/>
                  </a:lnTo>
                  <a:lnTo>
                    <a:pt x="1962980" y="571500"/>
                  </a:lnTo>
                  <a:lnTo>
                    <a:pt x="1963347" y="558800"/>
                  </a:lnTo>
                  <a:close/>
                </a:path>
                <a:path w="3250565" h="1358900">
                  <a:moveTo>
                    <a:pt x="1989924" y="558800"/>
                  </a:moveTo>
                  <a:lnTo>
                    <a:pt x="1971045" y="558800"/>
                  </a:lnTo>
                  <a:lnTo>
                    <a:pt x="1971056" y="571500"/>
                  </a:lnTo>
                  <a:lnTo>
                    <a:pt x="1989924" y="558800"/>
                  </a:lnTo>
                  <a:close/>
                </a:path>
                <a:path w="3250565" h="1358900">
                  <a:moveTo>
                    <a:pt x="1873691" y="546100"/>
                  </a:moveTo>
                  <a:lnTo>
                    <a:pt x="1868502" y="546100"/>
                  </a:lnTo>
                  <a:lnTo>
                    <a:pt x="1870148" y="558800"/>
                  </a:lnTo>
                  <a:lnTo>
                    <a:pt x="1873691" y="546100"/>
                  </a:lnTo>
                  <a:close/>
                </a:path>
                <a:path w="3250565" h="1358900">
                  <a:moveTo>
                    <a:pt x="1985790" y="546100"/>
                  </a:moveTo>
                  <a:lnTo>
                    <a:pt x="1884539" y="546100"/>
                  </a:lnTo>
                  <a:lnTo>
                    <a:pt x="1871317" y="558800"/>
                  </a:lnTo>
                  <a:lnTo>
                    <a:pt x="1978900" y="558800"/>
                  </a:lnTo>
                  <a:lnTo>
                    <a:pt x="1985790" y="546100"/>
                  </a:lnTo>
                  <a:close/>
                </a:path>
                <a:path w="3250565" h="1358900">
                  <a:moveTo>
                    <a:pt x="2001785" y="546100"/>
                  </a:moveTo>
                  <a:lnTo>
                    <a:pt x="1991260" y="546100"/>
                  </a:lnTo>
                  <a:lnTo>
                    <a:pt x="1982951" y="558800"/>
                  </a:lnTo>
                  <a:lnTo>
                    <a:pt x="1998198" y="558800"/>
                  </a:lnTo>
                  <a:lnTo>
                    <a:pt x="2001785" y="546100"/>
                  </a:lnTo>
                  <a:close/>
                </a:path>
                <a:path w="3250565" h="1358900">
                  <a:moveTo>
                    <a:pt x="2009195" y="546100"/>
                  </a:moveTo>
                  <a:lnTo>
                    <a:pt x="2001785" y="546100"/>
                  </a:lnTo>
                  <a:lnTo>
                    <a:pt x="2006594" y="558800"/>
                  </a:lnTo>
                  <a:lnTo>
                    <a:pt x="2009195" y="546100"/>
                  </a:lnTo>
                  <a:close/>
                </a:path>
                <a:path w="3250565" h="1358900">
                  <a:moveTo>
                    <a:pt x="2011840" y="533400"/>
                  </a:moveTo>
                  <a:lnTo>
                    <a:pt x="1928178" y="533400"/>
                  </a:lnTo>
                  <a:lnTo>
                    <a:pt x="1918205" y="546100"/>
                  </a:lnTo>
                  <a:lnTo>
                    <a:pt x="2019154" y="546100"/>
                  </a:lnTo>
                  <a:lnTo>
                    <a:pt x="2011840" y="533400"/>
                  </a:lnTo>
                  <a:close/>
                </a:path>
                <a:path w="3250565" h="1358900">
                  <a:moveTo>
                    <a:pt x="2014172" y="533400"/>
                  </a:moveTo>
                  <a:lnTo>
                    <a:pt x="2011840" y="533400"/>
                  </a:lnTo>
                  <a:lnTo>
                    <a:pt x="2019154" y="546100"/>
                  </a:lnTo>
                  <a:lnTo>
                    <a:pt x="2020740" y="546100"/>
                  </a:lnTo>
                  <a:lnTo>
                    <a:pt x="2014172" y="533400"/>
                  </a:lnTo>
                  <a:close/>
                </a:path>
                <a:path w="3250565" h="1358900">
                  <a:moveTo>
                    <a:pt x="2039144" y="533400"/>
                  </a:moveTo>
                  <a:lnTo>
                    <a:pt x="2014172" y="533400"/>
                  </a:lnTo>
                  <a:lnTo>
                    <a:pt x="2020740" y="546100"/>
                  </a:lnTo>
                  <a:lnTo>
                    <a:pt x="2030991" y="546100"/>
                  </a:lnTo>
                  <a:lnTo>
                    <a:pt x="2039144" y="533400"/>
                  </a:lnTo>
                  <a:close/>
                </a:path>
                <a:path w="3250565" h="1358900">
                  <a:moveTo>
                    <a:pt x="1994469" y="508000"/>
                  </a:moveTo>
                  <a:lnTo>
                    <a:pt x="1982595" y="508000"/>
                  </a:lnTo>
                  <a:lnTo>
                    <a:pt x="1979652" y="520700"/>
                  </a:lnTo>
                  <a:lnTo>
                    <a:pt x="1957362" y="520700"/>
                  </a:lnTo>
                  <a:lnTo>
                    <a:pt x="1948732" y="533400"/>
                  </a:lnTo>
                  <a:lnTo>
                    <a:pt x="2008586" y="533400"/>
                  </a:lnTo>
                  <a:lnTo>
                    <a:pt x="2008558" y="526742"/>
                  </a:lnTo>
                  <a:lnTo>
                    <a:pt x="2006261" y="520700"/>
                  </a:lnTo>
                  <a:lnTo>
                    <a:pt x="1994469" y="508000"/>
                  </a:lnTo>
                  <a:close/>
                </a:path>
                <a:path w="3250565" h="1358900">
                  <a:moveTo>
                    <a:pt x="2008558" y="526742"/>
                  </a:moveTo>
                  <a:lnTo>
                    <a:pt x="2008586" y="533400"/>
                  </a:lnTo>
                  <a:lnTo>
                    <a:pt x="2011087" y="533400"/>
                  </a:lnTo>
                  <a:lnTo>
                    <a:pt x="2008558" y="526742"/>
                  </a:lnTo>
                  <a:close/>
                </a:path>
                <a:path w="3250565" h="1358900">
                  <a:moveTo>
                    <a:pt x="2062238" y="520700"/>
                  </a:moveTo>
                  <a:lnTo>
                    <a:pt x="2008531" y="520700"/>
                  </a:lnTo>
                  <a:lnTo>
                    <a:pt x="2008558" y="526742"/>
                  </a:lnTo>
                  <a:lnTo>
                    <a:pt x="2011087" y="533400"/>
                  </a:lnTo>
                  <a:lnTo>
                    <a:pt x="2054938" y="533400"/>
                  </a:lnTo>
                  <a:lnTo>
                    <a:pt x="2062238" y="520700"/>
                  </a:lnTo>
                  <a:close/>
                </a:path>
                <a:path w="3250565" h="1358900">
                  <a:moveTo>
                    <a:pt x="2082776" y="508000"/>
                  </a:moveTo>
                  <a:lnTo>
                    <a:pt x="2015086" y="508000"/>
                  </a:lnTo>
                  <a:lnTo>
                    <a:pt x="2018026" y="520700"/>
                  </a:lnTo>
                  <a:lnTo>
                    <a:pt x="2077574" y="520700"/>
                  </a:lnTo>
                  <a:lnTo>
                    <a:pt x="2082776" y="508000"/>
                  </a:lnTo>
                  <a:close/>
                </a:path>
                <a:path w="3250565" h="1358900">
                  <a:moveTo>
                    <a:pt x="2105974" y="508000"/>
                  </a:moveTo>
                  <a:lnTo>
                    <a:pt x="2089638" y="508000"/>
                  </a:lnTo>
                  <a:lnTo>
                    <a:pt x="2092518" y="520700"/>
                  </a:lnTo>
                  <a:lnTo>
                    <a:pt x="2105974" y="508000"/>
                  </a:lnTo>
                  <a:close/>
                </a:path>
                <a:path w="3250565" h="1358900">
                  <a:moveTo>
                    <a:pt x="2107593" y="520009"/>
                  </a:moveTo>
                  <a:lnTo>
                    <a:pt x="2107218" y="520700"/>
                  </a:lnTo>
                  <a:lnTo>
                    <a:pt x="2107687" y="520700"/>
                  </a:lnTo>
                  <a:lnTo>
                    <a:pt x="2107593" y="520009"/>
                  </a:lnTo>
                  <a:close/>
                </a:path>
                <a:path w="3250565" h="1358900">
                  <a:moveTo>
                    <a:pt x="2114130" y="508000"/>
                  </a:moveTo>
                  <a:lnTo>
                    <a:pt x="2105974" y="508000"/>
                  </a:lnTo>
                  <a:lnTo>
                    <a:pt x="2107593" y="520009"/>
                  </a:lnTo>
                  <a:lnTo>
                    <a:pt x="2114130" y="508000"/>
                  </a:lnTo>
                  <a:close/>
                </a:path>
                <a:path w="3250565" h="1358900">
                  <a:moveTo>
                    <a:pt x="2012783" y="495300"/>
                  </a:moveTo>
                  <a:lnTo>
                    <a:pt x="2006987" y="495300"/>
                  </a:lnTo>
                  <a:lnTo>
                    <a:pt x="2006593" y="508000"/>
                  </a:lnTo>
                  <a:lnTo>
                    <a:pt x="2020499" y="508000"/>
                  </a:lnTo>
                  <a:lnTo>
                    <a:pt x="2012783" y="495300"/>
                  </a:lnTo>
                  <a:close/>
                </a:path>
                <a:path w="3250565" h="1358900">
                  <a:moveTo>
                    <a:pt x="2081524" y="495300"/>
                  </a:moveTo>
                  <a:lnTo>
                    <a:pt x="2030555" y="495300"/>
                  </a:lnTo>
                  <a:lnTo>
                    <a:pt x="2020499" y="508000"/>
                  </a:lnTo>
                  <a:lnTo>
                    <a:pt x="2079421" y="508000"/>
                  </a:lnTo>
                  <a:lnTo>
                    <a:pt x="2081524" y="495300"/>
                  </a:lnTo>
                  <a:close/>
                </a:path>
                <a:path w="3250565" h="1358900">
                  <a:moveTo>
                    <a:pt x="2118758" y="495300"/>
                  </a:moveTo>
                  <a:lnTo>
                    <a:pt x="2094874" y="495300"/>
                  </a:lnTo>
                  <a:lnTo>
                    <a:pt x="2094297" y="508000"/>
                  </a:lnTo>
                  <a:lnTo>
                    <a:pt x="2104344" y="508000"/>
                  </a:lnTo>
                  <a:lnTo>
                    <a:pt x="2118637" y="497962"/>
                  </a:lnTo>
                  <a:lnTo>
                    <a:pt x="2118758" y="495300"/>
                  </a:lnTo>
                  <a:close/>
                </a:path>
                <a:path w="3250565" h="1358900">
                  <a:moveTo>
                    <a:pt x="2153032" y="495300"/>
                  </a:moveTo>
                  <a:lnTo>
                    <a:pt x="2140034" y="495300"/>
                  </a:lnTo>
                  <a:lnTo>
                    <a:pt x="2128810" y="508000"/>
                  </a:lnTo>
                  <a:lnTo>
                    <a:pt x="2134591" y="508000"/>
                  </a:lnTo>
                  <a:lnTo>
                    <a:pt x="2153032" y="495300"/>
                  </a:lnTo>
                  <a:close/>
                </a:path>
                <a:path w="3250565" h="1358900">
                  <a:moveTo>
                    <a:pt x="2122428" y="495300"/>
                  </a:moveTo>
                  <a:lnTo>
                    <a:pt x="2118758" y="495300"/>
                  </a:lnTo>
                  <a:lnTo>
                    <a:pt x="2118637" y="497962"/>
                  </a:lnTo>
                  <a:lnTo>
                    <a:pt x="2122428" y="495300"/>
                  </a:lnTo>
                  <a:close/>
                </a:path>
                <a:path w="3250565" h="1358900">
                  <a:moveTo>
                    <a:pt x="2147282" y="482600"/>
                  </a:moveTo>
                  <a:lnTo>
                    <a:pt x="2047842" y="482600"/>
                  </a:lnTo>
                  <a:lnTo>
                    <a:pt x="2035368" y="495300"/>
                  </a:lnTo>
                  <a:lnTo>
                    <a:pt x="2151385" y="495300"/>
                  </a:lnTo>
                  <a:lnTo>
                    <a:pt x="2147282" y="482600"/>
                  </a:lnTo>
                  <a:close/>
                </a:path>
                <a:path w="3250565" h="1358900">
                  <a:moveTo>
                    <a:pt x="2158420" y="482600"/>
                  </a:moveTo>
                  <a:lnTo>
                    <a:pt x="2148651" y="482600"/>
                  </a:lnTo>
                  <a:lnTo>
                    <a:pt x="2151385" y="495300"/>
                  </a:lnTo>
                  <a:lnTo>
                    <a:pt x="2155689" y="495300"/>
                  </a:lnTo>
                  <a:lnTo>
                    <a:pt x="2158420" y="482600"/>
                  </a:lnTo>
                  <a:close/>
                </a:path>
                <a:path w="3250565" h="1358900">
                  <a:moveTo>
                    <a:pt x="2064425" y="469900"/>
                  </a:moveTo>
                  <a:lnTo>
                    <a:pt x="2055249" y="482600"/>
                  </a:lnTo>
                  <a:lnTo>
                    <a:pt x="2072861" y="482600"/>
                  </a:lnTo>
                  <a:lnTo>
                    <a:pt x="2064425" y="469900"/>
                  </a:lnTo>
                  <a:close/>
                </a:path>
                <a:path w="3250565" h="1358900">
                  <a:moveTo>
                    <a:pt x="2192567" y="469900"/>
                  </a:moveTo>
                  <a:lnTo>
                    <a:pt x="2075995" y="469900"/>
                  </a:lnTo>
                  <a:lnTo>
                    <a:pt x="2072861" y="482600"/>
                  </a:lnTo>
                  <a:lnTo>
                    <a:pt x="2186063" y="482600"/>
                  </a:lnTo>
                  <a:lnTo>
                    <a:pt x="2192567" y="469900"/>
                  </a:lnTo>
                  <a:close/>
                </a:path>
                <a:path w="3250565" h="1358900">
                  <a:moveTo>
                    <a:pt x="2198449" y="469900"/>
                  </a:moveTo>
                  <a:lnTo>
                    <a:pt x="2192567" y="469900"/>
                  </a:lnTo>
                  <a:lnTo>
                    <a:pt x="2201155" y="482600"/>
                  </a:lnTo>
                  <a:lnTo>
                    <a:pt x="2198449" y="469900"/>
                  </a:lnTo>
                  <a:close/>
                </a:path>
                <a:path w="3250565" h="1358900">
                  <a:moveTo>
                    <a:pt x="2188968" y="457200"/>
                  </a:moveTo>
                  <a:lnTo>
                    <a:pt x="2103087" y="457200"/>
                  </a:lnTo>
                  <a:lnTo>
                    <a:pt x="2102413" y="469900"/>
                  </a:lnTo>
                  <a:lnTo>
                    <a:pt x="2188095" y="469900"/>
                  </a:lnTo>
                  <a:lnTo>
                    <a:pt x="2188968" y="457200"/>
                  </a:lnTo>
                  <a:close/>
                </a:path>
                <a:path w="3250565" h="1358900">
                  <a:moveTo>
                    <a:pt x="2207012" y="457200"/>
                  </a:moveTo>
                  <a:lnTo>
                    <a:pt x="2191028" y="457200"/>
                  </a:lnTo>
                  <a:lnTo>
                    <a:pt x="2188689" y="469900"/>
                  </a:lnTo>
                  <a:lnTo>
                    <a:pt x="2210284" y="469900"/>
                  </a:lnTo>
                  <a:lnTo>
                    <a:pt x="2207012" y="457200"/>
                  </a:lnTo>
                  <a:close/>
                </a:path>
                <a:path w="3250565" h="1358900">
                  <a:moveTo>
                    <a:pt x="2218961" y="457200"/>
                  </a:moveTo>
                  <a:lnTo>
                    <a:pt x="2214769" y="457200"/>
                  </a:lnTo>
                  <a:lnTo>
                    <a:pt x="2210284" y="469900"/>
                  </a:lnTo>
                  <a:lnTo>
                    <a:pt x="2213583" y="469900"/>
                  </a:lnTo>
                  <a:lnTo>
                    <a:pt x="2217459" y="463469"/>
                  </a:lnTo>
                  <a:lnTo>
                    <a:pt x="2218961" y="457200"/>
                  </a:lnTo>
                  <a:close/>
                </a:path>
                <a:path w="3250565" h="1358900">
                  <a:moveTo>
                    <a:pt x="2222539" y="457200"/>
                  </a:moveTo>
                  <a:lnTo>
                    <a:pt x="2221237" y="457200"/>
                  </a:lnTo>
                  <a:lnTo>
                    <a:pt x="2217459" y="463469"/>
                  </a:lnTo>
                  <a:lnTo>
                    <a:pt x="2215918" y="469900"/>
                  </a:lnTo>
                  <a:lnTo>
                    <a:pt x="2222539" y="457200"/>
                  </a:lnTo>
                  <a:close/>
                </a:path>
                <a:path w="3250565" h="1358900">
                  <a:moveTo>
                    <a:pt x="2243740" y="457200"/>
                  </a:moveTo>
                  <a:lnTo>
                    <a:pt x="2225121" y="457200"/>
                  </a:lnTo>
                  <a:lnTo>
                    <a:pt x="2230906" y="469900"/>
                  </a:lnTo>
                  <a:lnTo>
                    <a:pt x="2243740" y="457200"/>
                  </a:lnTo>
                  <a:close/>
                </a:path>
                <a:path w="3250565" h="1358900">
                  <a:moveTo>
                    <a:pt x="2237637" y="444500"/>
                  </a:moveTo>
                  <a:lnTo>
                    <a:pt x="2140204" y="444500"/>
                  </a:lnTo>
                  <a:lnTo>
                    <a:pt x="2139133" y="457200"/>
                  </a:lnTo>
                  <a:lnTo>
                    <a:pt x="2247341" y="457200"/>
                  </a:lnTo>
                  <a:lnTo>
                    <a:pt x="2237637" y="444500"/>
                  </a:lnTo>
                  <a:close/>
                </a:path>
                <a:path w="3250565" h="1358900">
                  <a:moveTo>
                    <a:pt x="2257403" y="444500"/>
                  </a:moveTo>
                  <a:lnTo>
                    <a:pt x="2247562" y="444500"/>
                  </a:lnTo>
                  <a:lnTo>
                    <a:pt x="2247341" y="457200"/>
                  </a:lnTo>
                  <a:lnTo>
                    <a:pt x="2255335" y="457200"/>
                  </a:lnTo>
                  <a:lnTo>
                    <a:pt x="2257403" y="444500"/>
                  </a:lnTo>
                  <a:close/>
                </a:path>
                <a:path w="3250565" h="1358900">
                  <a:moveTo>
                    <a:pt x="2278392" y="444500"/>
                  </a:moveTo>
                  <a:lnTo>
                    <a:pt x="2273671" y="444500"/>
                  </a:lnTo>
                  <a:lnTo>
                    <a:pt x="2269403" y="457200"/>
                  </a:lnTo>
                  <a:lnTo>
                    <a:pt x="2278392" y="444500"/>
                  </a:lnTo>
                  <a:close/>
                </a:path>
                <a:path w="3250565" h="1358900">
                  <a:moveTo>
                    <a:pt x="2177322" y="431800"/>
                  </a:moveTo>
                  <a:lnTo>
                    <a:pt x="2173010" y="431800"/>
                  </a:lnTo>
                  <a:lnTo>
                    <a:pt x="2162008" y="444500"/>
                  </a:lnTo>
                  <a:lnTo>
                    <a:pt x="2176830" y="444500"/>
                  </a:lnTo>
                  <a:lnTo>
                    <a:pt x="2177322" y="431800"/>
                  </a:lnTo>
                  <a:close/>
                </a:path>
                <a:path w="3250565" h="1358900">
                  <a:moveTo>
                    <a:pt x="2294444" y="419100"/>
                  </a:moveTo>
                  <a:lnTo>
                    <a:pt x="2207122" y="419100"/>
                  </a:lnTo>
                  <a:lnTo>
                    <a:pt x="2215446" y="431800"/>
                  </a:lnTo>
                  <a:lnTo>
                    <a:pt x="2186302" y="431800"/>
                  </a:lnTo>
                  <a:lnTo>
                    <a:pt x="2182349" y="444500"/>
                  </a:lnTo>
                  <a:lnTo>
                    <a:pt x="2288565" y="444500"/>
                  </a:lnTo>
                  <a:lnTo>
                    <a:pt x="2284349" y="431800"/>
                  </a:lnTo>
                  <a:lnTo>
                    <a:pt x="2294444" y="419100"/>
                  </a:lnTo>
                  <a:close/>
                </a:path>
                <a:path w="3250565" h="1358900">
                  <a:moveTo>
                    <a:pt x="2207122" y="419100"/>
                  </a:moveTo>
                  <a:lnTo>
                    <a:pt x="2193886" y="419100"/>
                  </a:lnTo>
                  <a:lnTo>
                    <a:pt x="2191583" y="431800"/>
                  </a:lnTo>
                  <a:lnTo>
                    <a:pt x="2207792" y="431800"/>
                  </a:lnTo>
                  <a:lnTo>
                    <a:pt x="2207122" y="419100"/>
                  </a:lnTo>
                  <a:close/>
                </a:path>
                <a:path w="3250565" h="1358900">
                  <a:moveTo>
                    <a:pt x="2321063" y="419100"/>
                  </a:moveTo>
                  <a:lnTo>
                    <a:pt x="2307138" y="419100"/>
                  </a:lnTo>
                  <a:lnTo>
                    <a:pt x="2310721" y="431800"/>
                  </a:lnTo>
                  <a:lnTo>
                    <a:pt x="2321063" y="419100"/>
                  </a:lnTo>
                  <a:close/>
                </a:path>
                <a:path w="3250565" h="1358900">
                  <a:moveTo>
                    <a:pt x="2228404" y="406400"/>
                  </a:moveTo>
                  <a:lnTo>
                    <a:pt x="2214870" y="419100"/>
                  </a:lnTo>
                  <a:lnTo>
                    <a:pt x="2232253" y="419100"/>
                  </a:lnTo>
                  <a:lnTo>
                    <a:pt x="2228404" y="406400"/>
                  </a:lnTo>
                  <a:close/>
                </a:path>
                <a:path w="3250565" h="1358900">
                  <a:moveTo>
                    <a:pt x="2247136" y="406400"/>
                  </a:moveTo>
                  <a:lnTo>
                    <a:pt x="2235132" y="406400"/>
                  </a:lnTo>
                  <a:lnTo>
                    <a:pt x="2232477" y="419100"/>
                  </a:lnTo>
                  <a:lnTo>
                    <a:pt x="2242008" y="419100"/>
                  </a:lnTo>
                  <a:lnTo>
                    <a:pt x="2247136" y="406400"/>
                  </a:lnTo>
                  <a:close/>
                </a:path>
                <a:path w="3250565" h="1358900">
                  <a:moveTo>
                    <a:pt x="2336365" y="406400"/>
                  </a:moveTo>
                  <a:lnTo>
                    <a:pt x="2255273" y="406400"/>
                  </a:lnTo>
                  <a:lnTo>
                    <a:pt x="2261780" y="419100"/>
                  </a:lnTo>
                  <a:lnTo>
                    <a:pt x="2334464" y="419100"/>
                  </a:lnTo>
                  <a:lnTo>
                    <a:pt x="2336365" y="406400"/>
                  </a:lnTo>
                  <a:close/>
                </a:path>
                <a:path w="3250565" h="1358900">
                  <a:moveTo>
                    <a:pt x="2349831" y="406400"/>
                  </a:moveTo>
                  <a:lnTo>
                    <a:pt x="2338710" y="406400"/>
                  </a:lnTo>
                  <a:lnTo>
                    <a:pt x="2334464" y="419100"/>
                  </a:lnTo>
                  <a:lnTo>
                    <a:pt x="2343086" y="419100"/>
                  </a:lnTo>
                  <a:lnTo>
                    <a:pt x="2349831" y="406400"/>
                  </a:lnTo>
                  <a:close/>
                </a:path>
                <a:path w="3250565" h="1358900">
                  <a:moveTo>
                    <a:pt x="2350173" y="413747"/>
                  </a:moveTo>
                  <a:lnTo>
                    <a:pt x="2343086" y="419100"/>
                  </a:lnTo>
                  <a:lnTo>
                    <a:pt x="2349967" y="419100"/>
                  </a:lnTo>
                  <a:lnTo>
                    <a:pt x="2350173" y="413747"/>
                  </a:lnTo>
                  <a:close/>
                </a:path>
                <a:path w="3250565" h="1358900">
                  <a:moveTo>
                    <a:pt x="2359903" y="406400"/>
                  </a:moveTo>
                  <a:lnTo>
                    <a:pt x="2350456" y="406400"/>
                  </a:lnTo>
                  <a:lnTo>
                    <a:pt x="2350173" y="413747"/>
                  </a:lnTo>
                  <a:lnTo>
                    <a:pt x="2359903" y="406400"/>
                  </a:lnTo>
                  <a:close/>
                </a:path>
                <a:path w="3250565" h="1358900">
                  <a:moveTo>
                    <a:pt x="2364081" y="393700"/>
                  </a:moveTo>
                  <a:lnTo>
                    <a:pt x="2266159" y="393700"/>
                  </a:lnTo>
                  <a:lnTo>
                    <a:pt x="2259063" y="406400"/>
                  </a:lnTo>
                  <a:lnTo>
                    <a:pt x="2350456" y="406400"/>
                  </a:lnTo>
                  <a:lnTo>
                    <a:pt x="2364081" y="393700"/>
                  </a:lnTo>
                  <a:close/>
                </a:path>
                <a:path w="3250565" h="1358900">
                  <a:moveTo>
                    <a:pt x="2398235" y="368300"/>
                  </a:moveTo>
                  <a:lnTo>
                    <a:pt x="2390593" y="368300"/>
                  </a:lnTo>
                  <a:lnTo>
                    <a:pt x="2393537" y="381000"/>
                  </a:lnTo>
                  <a:lnTo>
                    <a:pt x="2318637" y="381000"/>
                  </a:lnTo>
                  <a:lnTo>
                    <a:pt x="2318416" y="393700"/>
                  </a:lnTo>
                  <a:lnTo>
                    <a:pt x="2375609" y="393700"/>
                  </a:lnTo>
                  <a:lnTo>
                    <a:pt x="2372581" y="406400"/>
                  </a:lnTo>
                  <a:lnTo>
                    <a:pt x="2385912" y="406400"/>
                  </a:lnTo>
                  <a:lnTo>
                    <a:pt x="2395778" y="381000"/>
                  </a:lnTo>
                  <a:lnTo>
                    <a:pt x="2398235" y="368300"/>
                  </a:lnTo>
                  <a:close/>
                </a:path>
                <a:path w="3250565" h="1358900">
                  <a:moveTo>
                    <a:pt x="2285070" y="381000"/>
                  </a:moveTo>
                  <a:lnTo>
                    <a:pt x="2280056" y="393700"/>
                  </a:lnTo>
                  <a:lnTo>
                    <a:pt x="2293067" y="393700"/>
                  </a:lnTo>
                  <a:lnTo>
                    <a:pt x="2285070" y="381000"/>
                  </a:lnTo>
                  <a:close/>
                </a:path>
                <a:path w="3250565" h="1358900">
                  <a:moveTo>
                    <a:pt x="2313591" y="381000"/>
                  </a:moveTo>
                  <a:lnTo>
                    <a:pt x="2304897" y="381000"/>
                  </a:lnTo>
                  <a:lnTo>
                    <a:pt x="2293067" y="393700"/>
                  </a:lnTo>
                  <a:lnTo>
                    <a:pt x="2318416" y="393700"/>
                  </a:lnTo>
                  <a:lnTo>
                    <a:pt x="2313591" y="381000"/>
                  </a:lnTo>
                  <a:close/>
                </a:path>
                <a:path w="3250565" h="1358900">
                  <a:moveTo>
                    <a:pt x="2422418" y="381000"/>
                  </a:moveTo>
                  <a:lnTo>
                    <a:pt x="2419496" y="381000"/>
                  </a:lnTo>
                  <a:lnTo>
                    <a:pt x="2415960" y="393700"/>
                  </a:lnTo>
                  <a:lnTo>
                    <a:pt x="2418267" y="393700"/>
                  </a:lnTo>
                  <a:lnTo>
                    <a:pt x="2422418" y="381000"/>
                  </a:lnTo>
                  <a:close/>
                </a:path>
                <a:path w="3250565" h="1358900">
                  <a:moveTo>
                    <a:pt x="2329792" y="368300"/>
                  </a:moveTo>
                  <a:lnTo>
                    <a:pt x="2327265" y="368300"/>
                  </a:lnTo>
                  <a:lnTo>
                    <a:pt x="2324141" y="381000"/>
                  </a:lnTo>
                  <a:lnTo>
                    <a:pt x="2333506" y="381000"/>
                  </a:lnTo>
                  <a:lnTo>
                    <a:pt x="2329792" y="368300"/>
                  </a:lnTo>
                  <a:close/>
                </a:path>
                <a:path w="3250565" h="1358900">
                  <a:moveTo>
                    <a:pt x="2365180" y="368300"/>
                  </a:moveTo>
                  <a:lnTo>
                    <a:pt x="2333736" y="368300"/>
                  </a:lnTo>
                  <a:lnTo>
                    <a:pt x="2333506" y="381000"/>
                  </a:lnTo>
                  <a:lnTo>
                    <a:pt x="2364939" y="381000"/>
                  </a:lnTo>
                  <a:lnTo>
                    <a:pt x="2365180" y="368300"/>
                  </a:lnTo>
                  <a:close/>
                </a:path>
                <a:path w="3250565" h="1358900">
                  <a:moveTo>
                    <a:pt x="2390593" y="368300"/>
                  </a:moveTo>
                  <a:lnTo>
                    <a:pt x="2365180" y="368300"/>
                  </a:lnTo>
                  <a:lnTo>
                    <a:pt x="2364939" y="381000"/>
                  </a:lnTo>
                  <a:lnTo>
                    <a:pt x="2393537" y="381000"/>
                  </a:lnTo>
                  <a:lnTo>
                    <a:pt x="2390593" y="368300"/>
                  </a:lnTo>
                  <a:close/>
                </a:path>
                <a:path w="3250565" h="1358900">
                  <a:moveTo>
                    <a:pt x="2439052" y="368300"/>
                  </a:moveTo>
                  <a:lnTo>
                    <a:pt x="2398235" y="368300"/>
                  </a:lnTo>
                  <a:lnTo>
                    <a:pt x="2395778" y="381000"/>
                  </a:lnTo>
                  <a:lnTo>
                    <a:pt x="2412661" y="381000"/>
                  </a:lnTo>
                  <a:lnTo>
                    <a:pt x="2439052" y="368300"/>
                  </a:lnTo>
                  <a:close/>
                </a:path>
                <a:path w="3250565" h="1358900">
                  <a:moveTo>
                    <a:pt x="2440431" y="376057"/>
                  </a:moveTo>
                  <a:lnTo>
                    <a:pt x="2437045" y="381000"/>
                  </a:lnTo>
                  <a:lnTo>
                    <a:pt x="2441209" y="381000"/>
                  </a:lnTo>
                  <a:lnTo>
                    <a:pt x="2440431" y="376057"/>
                  </a:lnTo>
                  <a:close/>
                </a:path>
                <a:path w="3250565" h="1358900">
                  <a:moveTo>
                    <a:pt x="2458341" y="355600"/>
                  </a:moveTo>
                  <a:lnTo>
                    <a:pt x="2388674" y="355600"/>
                  </a:lnTo>
                  <a:lnTo>
                    <a:pt x="2387626" y="359878"/>
                  </a:lnTo>
                  <a:lnTo>
                    <a:pt x="2394133" y="368300"/>
                  </a:lnTo>
                  <a:lnTo>
                    <a:pt x="2439209" y="368300"/>
                  </a:lnTo>
                  <a:lnTo>
                    <a:pt x="2440431" y="376057"/>
                  </a:lnTo>
                  <a:lnTo>
                    <a:pt x="2445744" y="368300"/>
                  </a:lnTo>
                  <a:lnTo>
                    <a:pt x="2458341" y="355600"/>
                  </a:lnTo>
                  <a:close/>
                </a:path>
                <a:path w="3250565" h="1358900">
                  <a:moveTo>
                    <a:pt x="2354541" y="355600"/>
                  </a:moveTo>
                  <a:lnTo>
                    <a:pt x="2344500" y="368300"/>
                  </a:lnTo>
                  <a:lnTo>
                    <a:pt x="2352604" y="368300"/>
                  </a:lnTo>
                  <a:lnTo>
                    <a:pt x="2354541" y="355600"/>
                  </a:lnTo>
                  <a:close/>
                </a:path>
                <a:path w="3250565" h="1358900">
                  <a:moveTo>
                    <a:pt x="2384321" y="355600"/>
                  </a:moveTo>
                  <a:lnTo>
                    <a:pt x="2369967" y="355600"/>
                  </a:lnTo>
                  <a:lnTo>
                    <a:pt x="2360186" y="368300"/>
                  </a:lnTo>
                  <a:lnTo>
                    <a:pt x="2385563" y="368300"/>
                  </a:lnTo>
                  <a:lnTo>
                    <a:pt x="2387626" y="359878"/>
                  </a:lnTo>
                  <a:lnTo>
                    <a:pt x="2384321" y="355600"/>
                  </a:lnTo>
                  <a:close/>
                </a:path>
                <a:path w="3250565" h="1358900">
                  <a:moveTo>
                    <a:pt x="2387626" y="359878"/>
                  </a:moveTo>
                  <a:lnTo>
                    <a:pt x="2385563" y="368300"/>
                  </a:lnTo>
                  <a:lnTo>
                    <a:pt x="2394133" y="368300"/>
                  </a:lnTo>
                  <a:lnTo>
                    <a:pt x="2387626" y="359878"/>
                  </a:lnTo>
                  <a:close/>
                </a:path>
                <a:path w="3250565" h="1358900">
                  <a:moveTo>
                    <a:pt x="2487614" y="342900"/>
                  </a:moveTo>
                  <a:lnTo>
                    <a:pt x="2399578" y="342900"/>
                  </a:lnTo>
                  <a:lnTo>
                    <a:pt x="2394080" y="355600"/>
                  </a:lnTo>
                  <a:lnTo>
                    <a:pt x="2458341" y="355600"/>
                  </a:lnTo>
                  <a:lnTo>
                    <a:pt x="2464098" y="368300"/>
                  </a:lnTo>
                  <a:lnTo>
                    <a:pt x="2473508" y="368300"/>
                  </a:lnTo>
                  <a:lnTo>
                    <a:pt x="2481556" y="355600"/>
                  </a:lnTo>
                  <a:lnTo>
                    <a:pt x="2487614" y="342900"/>
                  </a:lnTo>
                  <a:close/>
                </a:path>
                <a:path w="3250565" h="1358900">
                  <a:moveTo>
                    <a:pt x="2491689" y="342900"/>
                  </a:moveTo>
                  <a:lnTo>
                    <a:pt x="2487614" y="342900"/>
                  </a:lnTo>
                  <a:lnTo>
                    <a:pt x="2491051" y="355600"/>
                  </a:lnTo>
                  <a:lnTo>
                    <a:pt x="2493082" y="355600"/>
                  </a:lnTo>
                  <a:lnTo>
                    <a:pt x="2491689" y="342900"/>
                  </a:lnTo>
                  <a:close/>
                </a:path>
                <a:path w="3250565" h="1358900">
                  <a:moveTo>
                    <a:pt x="2507127" y="342900"/>
                  </a:moveTo>
                  <a:lnTo>
                    <a:pt x="2498660" y="342900"/>
                  </a:lnTo>
                  <a:lnTo>
                    <a:pt x="2497265" y="355600"/>
                  </a:lnTo>
                  <a:lnTo>
                    <a:pt x="2505647" y="355600"/>
                  </a:lnTo>
                  <a:lnTo>
                    <a:pt x="2507127" y="342900"/>
                  </a:lnTo>
                  <a:close/>
                </a:path>
                <a:path w="3250565" h="1358900">
                  <a:moveTo>
                    <a:pt x="2517610" y="342900"/>
                  </a:moveTo>
                  <a:lnTo>
                    <a:pt x="2514373" y="355600"/>
                  </a:lnTo>
                  <a:lnTo>
                    <a:pt x="2517531" y="355600"/>
                  </a:lnTo>
                  <a:lnTo>
                    <a:pt x="2517610" y="342900"/>
                  </a:lnTo>
                  <a:close/>
                </a:path>
                <a:path w="3250565" h="1358900">
                  <a:moveTo>
                    <a:pt x="2431902" y="330200"/>
                  </a:moveTo>
                  <a:lnTo>
                    <a:pt x="2424383" y="330200"/>
                  </a:lnTo>
                  <a:lnTo>
                    <a:pt x="2418602" y="342900"/>
                  </a:lnTo>
                  <a:lnTo>
                    <a:pt x="2437828" y="342900"/>
                  </a:lnTo>
                  <a:lnTo>
                    <a:pt x="2431902" y="330200"/>
                  </a:lnTo>
                  <a:close/>
                </a:path>
                <a:path w="3250565" h="1358900">
                  <a:moveTo>
                    <a:pt x="2478266" y="330200"/>
                  </a:moveTo>
                  <a:lnTo>
                    <a:pt x="2438832" y="330200"/>
                  </a:lnTo>
                  <a:lnTo>
                    <a:pt x="2437828" y="342900"/>
                  </a:lnTo>
                  <a:lnTo>
                    <a:pt x="2464028" y="342900"/>
                  </a:lnTo>
                  <a:lnTo>
                    <a:pt x="2478266" y="330200"/>
                  </a:lnTo>
                  <a:close/>
                </a:path>
                <a:path w="3250565" h="1358900">
                  <a:moveTo>
                    <a:pt x="2531443" y="330200"/>
                  </a:moveTo>
                  <a:lnTo>
                    <a:pt x="2489929" y="330200"/>
                  </a:lnTo>
                  <a:lnTo>
                    <a:pt x="2476550" y="342900"/>
                  </a:lnTo>
                  <a:lnTo>
                    <a:pt x="2528417" y="342900"/>
                  </a:lnTo>
                  <a:lnTo>
                    <a:pt x="2531443" y="330200"/>
                  </a:lnTo>
                  <a:close/>
                </a:path>
                <a:path w="3250565" h="1358900">
                  <a:moveTo>
                    <a:pt x="2536364" y="330200"/>
                  </a:moveTo>
                  <a:lnTo>
                    <a:pt x="2532212" y="342900"/>
                  </a:lnTo>
                  <a:lnTo>
                    <a:pt x="2533452" y="342900"/>
                  </a:lnTo>
                  <a:lnTo>
                    <a:pt x="2536364" y="330200"/>
                  </a:lnTo>
                  <a:close/>
                </a:path>
                <a:path w="3250565" h="1358900">
                  <a:moveTo>
                    <a:pt x="2548720" y="330200"/>
                  </a:moveTo>
                  <a:lnTo>
                    <a:pt x="2547055" y="330200"/>
                  </a:lnTo>
                  <a:lnTo>
                    <a:pt x="2546305" y="342900"/>
                  </a:lnTo>
                  <a:lnTo>
                    <a:pt x="2549178" y="342900"/>
                  </a:lnTo>
                  <a:lnTo>
                    <a:pt x="2548720" y="330200"/>
                  </a:lnTo>
                  <a:close/>
                </a:path>
                <a:path w="3250565" h="1358900">
                  <a:moveTo>
                    <a:pt x="2529154" y="317500"/>
                  </a:moveTo>
                  <a:lnTo>
                    <a:pt x="2445681" y="317500"/>
                  </a:lnTo>
                  <a:lnTo>
                    <a:pt x="2439572" y="330200"/>
                  </a:lnTo>
                  <a:lnTo>
                    <a:pt x="2528511" y="330200"/>
                  </a:lnTo>
                  <a:lnTo>
                    <a:pt x="2529154" y="317500"/>
                  </a:lnTo>
                  <a:close/>
                </a:path>
                <a:path w="3250565" h="1358900">
                  <a:moveTo>
                    <a:pt x="2551258" y="317500"/>
                  </a:moveTo>
                  <a:lnTo>
                    <a:pt x="2532802" y="317500"/>
                  </a:lnTo>
                  <a:lnTo>
                    <a:pt x="2528511" y="330200"/>
                  </a:lnTo>
                  <a:lnTo>
                    <a:pt x="2541881" y="330200"/>
                  </a:lnTo>
                  <a:lnTo>
                    <a:pt x="2551258" y="317500"/>
                  </a:lnTo>
                  <a:close/>
                </a:path>
                <a:path w="3250565" h="1358900">
                  <a:moveTo>
                    <a:pt x="2574549" y="317500"/>
                  </a:moveTo>
                  <a:lnTo>
                    <a:pt x="2553334" y="317500"/>
                  </a:lnTo>
                  <a:lnTo>
                    <a:pt x="2554987" y="330200"/>
                  </a:lnTo>
                  <a:lnTo>
                    <a:pt x="2569044" y="330200"/>
                  </a:lnTo>
                  <a:lnTo>
                    <a:pt x="2574549" y="317500"/>
                  </a:lnTo>
                  <a:close/>
                </a:path>
                <a:path w="3250565" h="1358900">
                  <a:moveTo>
                    <a:pt x="2584126" y="317500"/>
                  </a:moveTo>
                  <a:lnTo>
                    <a:pt x="2581423" y="317500"/>
                  </a:lnTo>
                  <a:lnTo>
                    <a:pt x="2579768" y="330200"/>
                  </a:lnTo>
                  <a:lnTo>
                    <a:pt x="2580292" y="330200"/>
                  </a:lnTo>
                  <a:lnTo>
                    <a:pt x="2584126" y="317500"/>
                  </a:lnTo>
                  <a:close/>
                </a:path>
                <a:path w="3250565" h="1358900">
                  <a:moveTo>
                    <a:pt x="2591377" y="292100"/>
                  </a:moveTo>
                  <a:lnTo>
                    <a:pt x="2519920" y="292100"/>
                  </a:lnTo>
                  <a:lnTo>
                    <a:pt x="2509532" y="304800"/>
                  </a:lnTo>
                  <a:lnTo>
                    <a:pt x="2488719" y="304800"/>
                  </a:lnTo>
                  <a:lnTo>
                    <a:pt x="2486728" y="317500"/>
                  </a:lnTo>
                  <a:lnTo>
                    <a:pt x="2585192" y="317500"/>
                  </a:lnTo>
                  <a:lnTo>
                    <a:pt x="2585141" y="304800"/>
                  </a:lnTo>
                  <a:lnTo>
                    <a:pt x="2591377" y="292100"/>
                  </a:lnTo>
                  <a:close/>
                </a:path>
                <a:path w="3250565" h="1358900">
                  <a:moveTo>
                    <a:pt x="2621612" y="304800"/>
                  </a:moveTo>
                  <a:lnTo>
                    <a:pt x="2604759" y="304800"/>
                  </a:lnTo>
                  <a:lnTo>
                    <a:pt x="2608468" y="317500"/>
                  </a:lnTo>
                  <a:lnTo>
                    <a:pt x="2621612" y="304800"/>
                  </a:lnTo>
                  <a:close/>
                </a:path>
                <a:path w="3250565" h="1358900">
                  <a:moveTo>
                    <a:pt x="2599061" y="292192"/>
                  </a:moveTo>
                  <a:lnTo>
                    <a:pt x="2592461" y="304800"/>
                  </a:lnTo>
                  <a:lnTo>
                    <a:pt x="2595770" y="304800"/>
                  </a:lnTo>
                  <a:lnTo>
                    <a:pt x="2599076" y="292230"/>
                  </a:lnTo>
                  <a:close/>
                </a:path>
                <a:path w="3250565" h="1358900">
                  <a:moveTo>
                    <a:pt x="2620008" y="292100"/>
                  </a:moveTo>
                  <a:lnTo>
                    <a:pt x="2599110" y="292100"/>
                  </a:lnTo>
                  <a:lnTo>
                    <a:pt x="2599076" y="292230"/>
                  </a:lnTo>
                  <a:lnTo>
                    <a:pt x="2603830" y="304800"/>
                  </a:lnTo>
                  <a:lnTo>
                    <a:pt x="2616104" y="304800"/>
                  </a:lnTo>
                  <a:lnTo>
                    <a:pt x="2620008" y="292100"/>
                  </a:lnTo>
                  <a:close/>
                </a:path>
                <a:path w="3250565" h="1358900">
                  <a:moveTo>
                    <a:pt x="2644669" y="279400"/>
                  </a:moveTo>
                  <a:lnTo>
                    <a:pt x="2623423" y="279400"/>
                  </a:lnTo>
                  <a:lnTo>
                    <a:pt x="2619943" y="292100"/>
                  </a:lnTo>
                  <a:lnTo>
                    <a:pt x="2624629" y="292100"/>
                  </a:lnTo>
                  <a:lnTo>
                    <a:pt x="2624988" y="304800"/>
                  </a:lnTo>
                  <a:lnTo>
                    <a:pt x="2630930" y="304800"/>
                  </a:lnTo>
                  <a:lnTo>
                    <a:pt x="2631288" y="292100"/>
                  </a:lnTo>
                  <a:lnTo>
                    <a:pt x="2644669" y="279400"/>
                  </a:lnTo>
                  <a:close/>
                </a:path>
                <a:path w="3250565" h="1358900">
                  <a:moveTo>
                    <a:pt x="2645957" y="292100"/>
                  </a:moveTo>
                  <a:lnTo>
                    <a:pt x="2639288" y="292100"/>
                  </a:lnTo>
                  <a:lnTo>
                    <a:pt x="2642647" y="304800"/>
                  </a:lnTo>
                  <a:lnTo>
                    <a:pt x="2647660" y="304800"/>
                  </a:lnTo>
                  <a:lnTo>
                    <a:pt x="2645957" y="292100"/>
                  </a:lnTo>
                  <a:close/>
                </a:path>
                <a:path w="3250565" h="1358900">
                  <a:moveTo>
                    <a:pt x="2599110" y="292100"/>
                  </a:moveTo>
                  <a:close/>
                </a:path>
                <a:path w="3250565" h="1358900">
                  <a:moveTo>
                    <a:pt x="2536265" y="279400"/>
                  </a:moveTo>
                  <a:lnTo>
                    <a:pt x="2531986" y="279400"/>
                  </a:lnTo>
                  <a:lnTo>
                    <a:pt x="2527939" y="292100"/>
                  </a:lnTo>
                  <a:lnTo>
                    <a:pt x="2541332" y="292100"/>
                  </a:lnTo>
                  <a:lnTo>
                    <a:pt x="2536265" y="279400"/>
                  </a:lnTo>
                  <a:close/>
                </a:path>
                <a:path w="3250565" h="1358900">
                  <a:moveTo>
                    <a:pt x="2618298" y="279400"/>
                  </a:moveTo>
                  <a:lnTo>
                    <a:pt x="2547740" y="279400"/>
                  </a:lnTo>
                  <a:lnTo>
                    <a:pt x="2541332" y="292100"/>
                  </a:lnTo>
                  <a:lnTo>
                    <a:pt x="2619943" y="292100"/>
                  </a:lnTo>
                  <a:lnTo>
                    <a:pt x="2618298" y="279400"/>
                  </a:lnTo>
                  <a:close/>
                </a:path>
                <a:path w="3250565" h="1358900">
                  <a:moveTo>
                    <a:pt x="2658625" y="266700"/>
                  </a:moveTo>
                  <a:lnTo>
                    <a:pt x="2595402" y="266700"/>
                  </a:lnTo>
                  <a:lnTo>
                    <a:pt x="2595642" y="279400"/>
                  </a:lnTo>
                  <a:lnTo>
                    <a:pt x="2655796" y="279400"/>
                  </a:lnTo>
                  <a:lnTo>
                    <a:pt x="2657460" y="292100"/>
                  </a:lnTo>
                  <a:lnTo>
                    <a:pt x="2656847" y="279400"/>
                  </a:lnTo>
                  <a:lnTo>
                    <a:pt x="2658625" y="266700"/>
                  </a:lnTo>
                  <a:close/>
                </a:path>
                <a:path w="3250565" h="1358900">
                  <a:moveTo>
                    <a:pt x="2677680" y="279400"/>
                  </a:moveTo>
                  <a:lnTo>
                    <a:pt x="2672278" y="279400"/>
                  </a:lnTo>
                  <a:lnTo>
                    <a:pt x="2665129" y="292100"/>
                  </a:lnTo>
                  <a:lnTo>
                    <a:pt x="2668783" y="292100"/>
                  </a:lnTo>
                  <a:lnTo>
                    <a:pt x="2677680" y="279400"/>
                  </a:lnTo>
                  <a:close/>
                </a:path>
                <a:path w="3250565" h="1358900">
                  <a:moveTo>
                    <a:pt x="2595402" y="266700"/>
                  </a:moveTo>
                  <a:lnTo>
                    <a:pt x="2572964" y="266700"/>
                  </a:lnTo>
                  <a:lnTo>
                    <a:pt x="2566283" y="279400"/>
                  </a:lnTo>
                  <a:lnTo>
                    <a:pt x="2590095" y="279400"/>
                  </a:lnTo>
                  <a:lnTo>
                    <a:pt x="2595402" y="266700"/>
                  </a:lnTo>
                  <a:close/>
                </a:path>
                <a:path w="3250565" h="1358900">
                  <a:moveTo>
                    <a:pt x="2684186" y="266700"/>
                  </a:moveTo>
                  <a:lnTo>
                    <a:pt x="2662117" y="266700"/>
                  </a:lnTo>
                  <a:lnTo>
                    <a:pt x="2669809" y="279400"/>
                  </a:lnTo>
                  <a:lnTo>
                    <a:pt x="2684186" y="266700"/>
                  </a:lnTo>
                  <a:close/>
                </a:path>
                <a:path w="3250565" h="1358900">
                  <a:moveTo>
                    <a:pt x="2697088" y="266700"/>
                  </a:moveTo>
                  <a:lnTo>
                    <a:pt x="2684186" y="266700"/>
                  </a:lnTo>
                  <a:lnTo>
                    <a:pt x="2682746" y="279400"/>
                  </a:lnTo>
                  <a:lnTo>
                    <a:pt x="2688874" y="279400"/>
                  </a:lnTo>
                  <a:lnTo>
                    <a:pt x="2697088" y="266700"/>
                  </a:lnTo>
                  <a:close/>
                </a:path>
                <a:path w="3250565" h="1358900">
                  <a:moveTo>
                    <a:pt x="2713871" y="266700"/>
                  </a:moveTo>
                  <a:lnTo>
                    <a:pt x="2697088" y="266700"/>
                  </a:lnTo>
                  <a:lnTo>
                    <a:pt x="2701903" y="279400"/>
                  </a:lnTo>
                  <a:lnTo>
                    <a:pt x="2708480" y="279400"/>
                  </a:lnTo>
                  <a:lnTo>
                    <a:pt x="2713871" y="266700"/>
                  </a:lnTo>
                  <a:close/>
                </a:path>
                <a:path w="3250565" h="1358900">
                  <a:moveTo>
                    <a:pt x="2672082" y="254000"/>
                  </a:moveTo>
                  <a:lnTo>
                    <a:pt x="2606900" y="254000"/>
                  </a:lnTo>
                  <a:lnTo>
                    <a:pt x="2607192" y="266700"/>
                  </a:lnTo>
                  <a:lnTo>
                    <a:pt x="2661817" y="266700"/>
                  </a:lnTo>
                  <a:lnTo>
                    <a:pt x="2672082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72082" y="254000"/>
                  </a:lnTo>
                  <a:lnTo>
                    <a:pt x="2681610" y="266700"/>
                  </a:lnTo>
                  <a:lnTo>
                    <a:pt x="2698671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98671" y="266700"/>
                  </a:lnTo>
                  <a:lnTo>
                    <a:pt x="2699076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14020" y="254000"/>
                  </a:moveTo>
                  <a:lnTo>
                    <a:pt x="2700788" y="254000"/>
                  </a:lnTo>
                  <a:lnTo>
                    <a:pt x="2699076" y="266700"/>
                  </a:lnTo>
                  <a:lnTo>
                    <a:pt x="2700824" y="266700"/>
                  </a:lnTo>
                  <a:lnTo>
                    <a:pt x="2714020" y="254000"/>
                  </a:lnTo>
                  <a:close/>
                </a:path>
                <a:path w="3250565" h="1358900">
                  <a:moveTo>
                    <a:pt x="2742046" y="254000"/>
                  </a:moveTo>
                  <a:lnTo>
                    <a:pt x="2728917" y="254000"/>
                  </a:lnTo>
                  <a:lnTo>
                    <a:pt x="2720970" y="266700"/>
                  </a:lnTo>
                  <a:lnTo>
                    <a:pt x="2738399" y="266700"/>
                  </a:lnTo>
                  <a:lnTo>
                    <a:pt x="2742046" y="254000"/>
                  </a:lnTo>
                  <a:close/>
                </a:path>
                <a:path w="3250565" h="1358900">
                  <a:moveTo>
                    <a:pt x="2644117" y="241300"/>
                  </a:moveTo>
                  <a:lnTo>
                    <a:pt x="2643130" y="241300"/>
                  </a:lnTo>
                  <a:lnTo>
                    <a:pt x="2628328" y="254000"/>
                  </a:lnTo>
                  <a:lnTo>
                    <a:pt x="2639214" y="254000"/>
                  </a:lnTo>
                  <a:lnTo>
                    <a:pt x="2644117" y="241300"/>
                  </a:lnTo>
                  <a:close/>
                </a:path>
                <a:path w="3250565" h="1358900">
                  <a:moveTo>
                    <a:pt x="2729281" y="241300"/>
                  </a:moveTo>
                  <a:lnTo>
                    <a:pt x="2644117" y="241300"/>
                  </a:lnTo>
                  <a:lnTo>
                    <a:pt x="2644295" y="254000"/>
                  </a:lnTo>
                  <a:lnTo>
                    <a:pt x="2728121" y="254000"/>
                  </a:lnTo>
                  <a:lnTo>
                    <a:pt x="2729281" y="241300"/>
                  </a:lnTo>
                  <a:close/>
                </a:path>
                <a:path w="3250565" h="1358900">
                  <a:moveTo>
                    <a:pt x="2740439" y="241300"/>
                  </a:moveTo>
                  <a:lnTo>
                    <a:pt x="2729281" y="241300"/>
                  </a:lnTo>
                  <a:lnTo>
                    <a:pt x="2741263" y="254000"/>
                  </a:lnTo>
                  <a:lnTo>
                    <a:pt x="2750414" y="254000"/>
                  </a:lnTo>
                  <a:lnTo>
                    <a:pt x="2740439" y="241300"/>
                  </a:lnTo>
                  <a:close/>
                </a:path>
                <a:path w="3250565" h="1358900">
                  <a:moveTo>
                    <a:pt x="2774770" y="215900"/>
                  </a:moveTo>
                  <a:lnTo>
                    <a:pt x="2712076" y="215900"/>
                  </a:lnTo>
                  <a:lnTo>
                    <a:pt x="2708793" y="228600"/>
                  </a:lnTo>
                  <a:lnTo>
                    <a:pt x="2676778" y="228600"/>
                  </a:lnTo>
                  <a:lnTo>
                    <a:pt x="2667810" y="241300"/>
                  </a:lnTo>
                  <a:lnTo>
                    <a:pt x="2777586" y="241300"/>
                  </a:lnTo>
                  <a:lnTo>
                    <a:pt x="2780708" y="230802"/>
                  </a:lnTo>
                  <a:lnTo>
                    <a:pt x="2778847" y="228600"/>
                  </a:lnTo>
                  <a:lnTo>
                    <a:pt x="2774770" y="215900"/>
                  </a:lnTo>
                  <a:close/>
                </a:path>
                <a:path w="3250565" h="1358900">
                  <a:moveTo>
                    <a:pt x="2794654" y="215900"/>
                  </a:moveTo>
                  <a:lnTo>
                    <a:pt x="2780958" y="215900"/>
                  </a:lnTo>
                  <a:lnTo>
                    <a:pt x="2781363" y="228600"/>
                  </a:lnTo>
                  <a:lnTo>
                    <a:pt x="2780708" y="230802"/>
                  </a:lnTo>
                  <a:lnTo>
                    <a:pt x="2789578" y="241300"/>
                  </a:lnTo>
                  <a:lnTo>
                    <a:pt x="2798468" y="241300"/>
                  </a:lnTo>
                  <a:lnTo>
                    <a:pt x="2797020" y="228600"/>
                  </a:lnTo>
                  <a:lnTo>
                    <a:pt x="2792778" y="228600"/>
                  </a:lnTo>
                  <a:lnTo>
                    <a:pt x="2794029" y="227945"/>
                  </a:lnTo>
                  <a:lnTo>
                    <a:pt x="2794654" y="215900"/>
                  </a:lnTo>
                  <a:close/>
                </a:path>
                <a:path w="3250565" h="1358900">
                  <a:moveTo>
                    <a:pt x="2780958" y="215900"/>
                  </a:moveTo>
                  <a:lnTo>
                    <a:pt x="2774770" y="215900"/>
                  </a:lnTo>
                  <a:lnTo>
                    <a:pt x="2778847" y="228600"/>
                  </a:lnTo>
                  <a:lnTo>
                    <a:pt x="2780708" y="230802"/>
                  </a:lnTo>
                  <a:lnTo>
                    <a:pt x="2781363" y="228600"/>
                  </a:lnTo>
                  <a:lnTo>
                    <a:pt x="2780958" y="215900"/>
                  </a:lnTo>
                  <a:close/>
                </a:path>
                <a:path w="3250565" h="1358900">
                  <a:moveTo>
                    <a:pt x="2701336" y="215900"/>
                  </a:moveTo>
                  <a:lnTo>
                    <a:pt x="2697271" y="215900"/>
                  </a:lnTo>
                  <a:lnTo>
                    <a:pt x="2693715" y="228600"/>
                  </a:lnTo>
                  <a:lnTo>
                    <a:pt x="2705360" y="228600"/>
                  </a:lnTo>
                  <a:lnTo>
                    <a:pt x="2701336" y="215900"/>
                  </a:lnTo>
                  <a:close/>
                </a:path>
                <a:path w="3250565" h="1358900">
                  <a:moveTo>
                    <a:pt x="2794029" y="227945"/>
                  </a:moveTo>
                  <a:lnTo>
                    <a:pt x="2792778" y="228600"/>
                  </a:lnTo>
                  <a:lnTo>
                    <a:pt x="2793307" y="228600"/>
                  </a:lnTo>
                  <a:lnTo>
                    <a:pt x="2794029" y="227945"/>
                  </a:lnTo>
                  <a:close/>
                </a:path>
                <a:path w="3250565" h="1358900">
                  <a:moveTo>
                    <a:pt x="2794120" y="227898"/>
                  </a:moveTo>
                  <a:lnTo>
                    <a:pt x="2793307" y="228600"/>
                  </a:lnTo>
                  <a:lnTo>
                    <a:pt x="2794088" y="228600"/>
                  </a:lnTo>
                  <a:lnTo>
                    <a:pt x="2794120" y="227898"/>
                  </a:lnTo>
                  <a:close/>
                </a:path>
                <a:path w="3250565" h="1358900">
                  <a:moveTo>
                    <a:pt x="2846527" y="203200"/>
                  </a:moveTo>
                  <a:lnTo>
                    <a:pt x="2830525" y="203200"/>
                  </a:lnTo>
                  <a:lnTo>
                    <a:pt x="2817062" y="215900"/>
                  </a:lnTo>
                  <a:lnTo>
                    <a:pt x="2794189" y="227861"/>
                  </a:lnTo>
                  <a:lnTo>
                    <a:pt x="2794088" y="228600"/>
                  </a:lnTo>
                  <a:lnTo>
                    <a:pt x="2822978" y="228600"/>
                  </a:lnTo>
                  <a:lnTo>
                    <a:pt x="2824060" y="215900"/>
                  </a:lnTo>
                  <a:lnTo>
                    <a:pt x="2848495" y="215900"/>
                  </a:lnTo>
                  <a:lnTo>
                    <a:pt x="2846527" y="203200"/>
                  </a:lnTo>
                  <a:close/>
                </a:path>
                <a:path w="3250565" h="1358900">
                  <a:moveTo>
                    <a:pt x="2832551" y="215900"/>
                  </a:moveTo>
                  <a:lnTo>
                    <a:pt x="2828490" y="215900"/>
                  </a:lnTo>
                  <a:lnTo>
                    <a:pt x="2828014" y="228600"/>
                  </a:lnTo>
                  <a:lnTo>
                    <a:pt x="2832551" y="215900"/>
                  </a:lnTo>
                  <a:close/>
                </a:path>
                <a:path w="3250565" h="1358900">
                  <a:moveTo>
                    <a:pt x="2784690" y="177800"/>
                  </a:moveTo>
                  <a:lnTo>
                    <a:pt x="2776624" y="190500"/>
                  </a:lnTo>
                  <a:lnTo>
                    <a:pt x="2774042" y="215900"/>
                  </a:lnTo>
                  <a:lnTo>
                    <a:pt x="2794654" y="215900"/>
                  </a:lnTo>
                  <a:lnTo>
                    <a:pt x="2794121" y="227861"/>
                  </a:lnTo>
                  <a:lnTo>
                    <a:pt x="2807324" y="215900"/>
                  </a:lnTo>
                  <a:lnTo>
                    <a:pt x="2823505" y="203200"/>
                  </a:lnTo>
                  <a:lnTo>
                    <a:pt x="2848328" y="203200"/>
                  </a:lnTo>
                  <a:lnTo>
                    <a:pt x="2864987" y="190500"/>
                  </a:lnTo>
                  <a:lnTo>
                    <a:pt x="2800413" y="190500"/>
                  </a:lnTo>
                  <a:lnTo>
                    <a:pt x="2784690" y="177800"/>
                  </a:lnTo>
                  <a:close/>
                </a:path>
                <a:path w="3250565" h="1358900">
                  <a:moveTo>
                    <a:pt x="2749451" y="203200"/>
                  </a:moveTo>
                  <a:lnTo>
                    <a:pt x="2728166" y="203200"/>
                  </a:lnTo>
                  <a:lnTo>
                    <a:pt x="2718288" y="215900"/>
                  </a:lnTo>
                  <a:lnTo>
                    <a:pt x="2747531" y="215900"/>
                  </a:lnTo>
                  <a:lnTo>
                    <a:pt x="2749451" y="203200"/>
                  </a:lnTo>
                  <a:close/>
                </a:path>
                <a:path w="3250565" h="1358900">
                  <a:moveTo>
                    <a:pt x="2749828" y="203200"/>
                  </a:moveTo>
                  <a:lnTo>
                    <a:pt x="2749451" y="203200"/>
                  </a:lnTo>
                  <a:lnTo>
                    <a:pt x="2747531" y="215900"/>
                  </a:lnTo>
                  <a:lnTo>
                    <a:pt x="2749828" y="203200"/>
                  </a:lnTo>
                  <a:close/>
                </a:path>
                <a:path w="3250565" h="1358900">
                  <a:moveTo>
                    <a:pt x="2766375" y="190500"/>
                  </a:moveTo>
                  <a:lnTo>
                    <a:pt x="2742446" y="203200"/>
                  </a:lnTo>
                  <a:lnTo>
                    <a:pt x="2749828" y="203200"/>
                  </a:lnTo>
                  <a:lnTo>
                    <a:pt x="2747531" y="215900"/>
                  </a:lnTo>
                  <a:lnTo>
                    <a:pt x="2773050" y="215900"/>
                  </a:lnTo>
                  <a:lnTo>
                    <a:pt x="2772382" y="203200"/>
                  </a:lnTo>
                  <a:lnTo>
                    <a:pt x="2766375" y="190500"/>
                  </a:lnTo>
                  <a:close/>
                </a:path>
                <a:path w="3250565" h="1358900">
                  <a:moveTo>
                    <a:pt x="2891038" y="190500"/>
                  </a:moveTo>
                  <a:lnTo>
                    <a:pt x="2864987" y="190500"/>
                  </a:lnTo>
                  <a:lnTo>
                    <a:pt x="2874807" y="203200"/>
                  </a:lnTo>
                  <a:lnTo>
                    <a:pt x="2876076" y="203200"/>
                  </a:lnTo>
                  <a:lnTo>
                    <a:pt x="2891038" y="190500"/>
                  </a:lnTo>
                  <a:close/>
                </a:path>
                <a:path w="3250565" h="1358900">
                  <a:moveTo>
                    <a:pt x="2902864" y="190500"/>
                  </a:moveTo>
                  <a:lnTo>
                    <a:pt x="2892186" y="190500"/>
                  </a:lnTo>
                  <a:lnTo>
                    <a:pt x="2891349" y="203200"/>
                  </a:lnTo>
                  <a:lnTo>
                    <a:pt x="2893939" y="203200"/>
                  </a:lnTo>
                  <a:lnTo>
                    <a:pt x="2902864" y="190500"/>
                  </a:lnTo>
                  <a:close/>
                </a:path>
                <a:path w="3250565" h="1358900">
                  <a:moveTo>
                    <a:pt x="2816914" y="177800"/>
                  </a:moveTo>
                  <a:lnTo>
                    <a:pt x="2805763" y="177800"/>
                  </a:lnTo>
                  <a:lnTo>
                    <a:pt x="2806235" y="190500"/>
                  </a:lnTo>
                  <a:lnTo>
                    <a:pt x="2815542" y="190500"/>
                  </a:lnTo>
                  <a:lnTo>
                    <a:pt x="2816914" y="177800"/>
                  </a:lnTo>
                  <a:close/>
                </a:path>
                <a:path w="3250565" h="1358900">
                  <a:moveTo>
                    <a:pt x="2924891" y="165100"/>
                  </a:moveTo>
                  <a:lnTo>
                    <a:pt x="2866788" y="165100"/>
                  </a:lnTo>
                  <a:lnTo>
                    <a:pt x="2868243" y="177800"/>
                  </a:lnTo>
                  <a:lnTo>
                    <a:pt x="2829522" y="177800"/>
                  </a:lnTo>
                  <a:lnTo>
                    <a:pt x="2815542" y="190500"/>
                  </a:lnTo>
                  <a:lnTo>
                    <a:pt x="2899484" y="190500"/>
                  </a:lnTo>
                  <a:lnTo>
                    <a:pt x="2901070" y="177800"/>
                  </a:lnTo>
                  <a:lnTo>
                    <a:pt x="2924891" y="165100"/>
                  </a:lnTo>
                  <a:close/>
                </a:path>
                <a:path w="3250565" h="1358900">
                  <a:moveTo>
                    <a:pt x="2866788" y="165100"/>
                  </a:moveTo>
                  <a:lnTo>
                    <a:pt x="2829261" y="165100"/>
                  </a:lnTo>
                  <a:lnTo>
                    <a:pt x="2830283" y="177800"/>
                  </a:lnTo>
                  <a:lnTo>
                    <a:pt x="2868243" y="177800"/>
                  </a:lnTo>
                  <a:lnTo>
                    <a:pt x="2866788" y="165100"/>
                  </a:lnTo>
                  <a:close/>
                </a:path>
                <a:path w="3250565" h="1358900">
                  <a:moveTo>
                    <a:pt x="2935129" y="165100"/>
                  </a:moveTo>
                  <a:lnTo>
                    <a:pt x="2924891" y="165100"/>
                  </a:lnTo>
                  <a:lnTo>
                    <a:pt x="2927213" y="177800"/>
                  </a:lnTo>
                  <a:lnTo>
                    <a:pt x="2931046" y="177800"/>
                  </a:lnTo>
                  <a:lnTo>
                    <a:pt x="2935129" y="165100"/>
                  </a:lnTo>
                  <a:close/>
                </a:path>
                <a:path w="3250565" h="1358900">
                  <a:moveTo>
                    <a:pt x="2951350" y="165100"/>
                  </a:moveTo>
                  <a:lnTo>
                    <a:pt x="2935129" y="165100"/>
                  </a:lnTo>
                  <a:lnTo>
                    <a:pt x="2938199" y="177800"/>
                  </a:lnTo>
                  <a:lnTo>
                    <a:pt x="2953098" y="177800"/>
                  </a:lnTo>
                  <a:lnTo>
                    <a:pt x="2951350" y="165100"/>
                  </a:lnTo>
                  <a:close/>
                </a:path>
                <a:path w="3250565" h="1358900">
                  <a:moveTo>
                    <a:pt x="2860446" y="152400"/>
                  </a:moveTo>
                  <a:lnTo>
                    <a:pt x="2854890" y="152400"/>
                  </a:lnTo>
                  <a:lnTo>
                    <a:pt x="2848380" y="165100"/>
                  </a:lnTo>
                  <a:lnTo>
                    <a:pt x="2860746" y="165100"/>
                  </a:lnTo>
                  <a:lnTo>
                    <a:pt x="2860446" y="152400"/>
                  </a:lnTo>
                  <a:close/>
                </a:path>
                <a:path w="3250565" h="1358900">
                  <a:moveTo>
                    <a:pt x="2965214" y="152400"/>
                  </a:moveTo>
                  <a:lnTo>
                    <a:pt x="2866972" y="152400"/>
                  </a:lnTo>
                  <a:lnTo>
                    <a:pt x="2860746" y="165100"/>
                  </a:lnTo>
                  <a:lnTo>
                    <a:pt x="2950946" y="165100"/>
                  </a:lnTo>
                  <a:lnTo>
                    <a:pt x="2965214" y="152400"/>
                  </a:lnTo>
                  <a:close/>
                </a:path>
                <a:path w="3250565" h="1358900">
                  <a:moveTo>
                    <a:pt x="2973710" y="152400"/>
                  </a:moveTo>
                  <a:lnTo>
                    <a:pt x="2965214" y="152400"/>
                  </a:lnTo>
                  <a:lnTo>
                    <a:pt x="2967982" y="165100"/>
                  </a:lnTo>
                  <a:lnTo>
                    <a:pt x="2973710" y="152400"/>
                  </a:lnTo>
                  <a:close/>
                </a:path>
                <a:path w="3250565" h="1358900">
                  <a:moveTo>
                    <a:pt x="2984603" y="152400"/>
                  </a:moveTo>
                  <a:lnTo>
                    <a:pt x="2979145" y="152400"/>
                  </a:lnTo>
                  <a:lnTo>
                    <a:pt x="2981036" y="165100"/>
                  </a:lnTo>
                  <a:lnTo>
                    <a:pt x="2984603" y="152400"/>
                  </a:lnTo>
                  <a:close/>
                </a:path>
                <a:path w="3250565" h="1358900">
                  <a:moveTo>
                    <a:pt x="2996885" y="152400"/>
                  </a:moveTo>
                  <a:lnTo>
                    <a:pt x="2993580" y="165100"/>
                  </a:lnTo>
                  <a:lnTo>
                    <a:pt x="2996885" y="152400"/>
                  </a:lnTo>
                  <a:close/>
                </a:path>
                <a:path w="3250565" h="1358900">
                  <a:moveTo>
                    <a:pt x="2986512" y="139700"/>
                  </a:moveTo>
                  <a:lnTo>
                    <a:pt x="2891826" y="139700"/>
                  </a:lnTo>
                  <a:lnTo>
                    <a:pt x="2892738" y="152400"/>
                  </a:lnTo>
                  <a:lnTo>
                    <a:pt x="2980456" y="152400"/>
                  </a:lnTo>
                  <a:lnTo>
                    <a:pt x="2986512" y="139700"/>
                  </a:lnTo>
                  <a:close/>
                </a:path>
                <a:path w="3250565" h="1358900">
                  <a:moveTo>
                    <a:pt x="2995871" y="139700"/>
                  </a:moveTo>
                  <a:lnTo>
                    <a:pt x="2986512" y="139700"/>
                  </a:lnTo>
                  <a:lnTo>
                    <a:pt x="2983704" y="152400"/>
                  </a:lnTo>
                  <a:lnTo>
                    <a:pt x="2995035" y="152400"/>
                  </a:lnTo>
                  <a:lnTo>
                    <a:pt x="2995871" y="139700"/>
                  </a:lnTo>
                  <a:close/>
                </a:path>
                <a:path w="3250565" h="1358900">
                  <a:moveTo>
                    <a:pt x="3010869" y="139700"/>
                  </a:moveTo>
                  <a:lnTo>
                    <a:pt x="2996837" y="139700"/>
                  </a:lnTo>
                  <a:lnTo>
                    <a:pt x="3000405" y="152400"/>
                  </a:lnTo>
                  <a:lnTo>
                    <a:pt x="3009045" y="152400"/>
                  </a:lnTo>
                  <a:lnTo>
                    <a:pt x="3010869" y="139700"/>
                  </a:lnTo>
                  <a:close/>
                </a:path>
                <a:path w="3250565" h="1358900">
                  <a:moveTo>
                    <a:pt x="2904829" y="127000"/>
                  </a:moveTo>
                  <a:lnTo>
                    <a:pt x="2902975" y="139700"/>
                  </a:lnTo>
                  <a:lnTo>
                    <a:pt x="2911813" y="139700"/>
                  </a:lnTo>
                  <a:lnTo>
                    <a:pt x="2904829" y="127000"/>
                  </a:lnTo>
                  <a:close/>
                </a:path>
                <a:path w="3250565" h="1358900">
                  <a:moveTo>
                    <a:pt x="2953078" y="127000"/>
                  </a:moveTo>
                  <a:lnTo>
                    <a:pt x="2922976" y="127000"/>
                  </a:lnTo>
                  <a:lnTo>
                    <a:pt x="2915844" y="139700"/>
                  </a:lnTo>
                  <a:lnTo>
                    <a:pt x="2954545" y="139700"/>
                  </a:lnTo>
                  <a:lnTo>
                    <a:pt x="2953078" y="127000"/>
                  </a:lnTo>
                  <a:close/>
                </a:path>
                <a:path w="3250565" h="1358900">
                  <a:moveTo>
                    <a:pt x="3049758" y="114300"/>
                  </a:moveTo>
                  <a:lnTo>
                    <a:pt x="2962424" y="114300"/>
                  </a:lnTo>
                  <a:lnTo>
                    <a:pt x="2968188" y="127000"/>
                  </a:lnTo>
                  <a:lnTo>
                    <a:pt x="2974837" y="139700"/>
                  </a:lnTo>
                  <a:lnTo>
                    <a:pt x="2996438" y="139700"/>
                  </a:lnTo>
                  <a:lnTo>
                    <a:pt x="2996669" y="127000"/>
                  </a:lnTo>
                  <a:lnTo>
                    <a:pt x="3050388" y="127000"/>
                  </a:lnTo>
                  <a:lnTo>
                    <a:pt x="3049758" y="114300"/>
                  </a:lnTo>
                  <a:close/>
                </a:path>
                <a:path w="3250565" h="1358900">
                  <a:moveTo>
                    <a:pt x="3003234" y="127000"/>
                  </a:moveTo>
                  <a:lnTo>
                    <a:pt x="2996438" y="139700"/>
                  </a:lnTo>
                  <a:lnTo>
                    <a:pt x="2999925" y="139700"/>
                  </a:lnTo>
                  <a:lnTo>
                    <a:pt x="3003234" y="127000"/>
                  </a:lnTo>
                  <a:close/>
                </a:path>
                <a:path w="3250565" h="1358900">
                  <a:moveTo>
                    <a:pt x="3029244" y="127000"/>
                  </a:moveTo>
                  <a:lnTo>
                    <a:pt x="3006204" y="127000"/>
                  </a:lnTo>
                  <a:lnTo>
                    <a:pt x="2999925" y="139700"/>
                  </a:lnTo>
                  <a:lnTo>
                    <a:pt x="3011747" y="139700"/>
                  </a:lnTo>
                  <a:lnTo>
                    <a:pt x="3029244" y="127000"/>
                  </a:lnTo>
                  <a:close/>
                </a:path>
                <a:path w="3250565" h="1358900">
                  <a:moveTo>
                    <a:pt x="3043348" y="127000"/>
                  </a:moveTo>
                  <a:lnTo>
                    <a:pt x="3029244" y="127000"/>
                  </a:lnTo>
                  <a:lnTo>
                    <a:pt x="3022934" y="139700"/>
                  </a:lnTo>
                  <a:lnTo>
                    <a:pt x="3038585" y="139700"/>
                  </a:lnTo>
                  <a:lnTo>
                    <a:pt x="3043348" y="127000"/>
                  </a:lnTo>
                  <a:close/>
                </a:path>
                <a:path w="3250565" h="1358900">
                  <a:moveTo>
                    <a:pt x="3059127" y="127000"/>
                  </a:moveTo>
                  <a:lnTo>
                    <a:pt x="3050196" y="127000"/>
                  </a:lnTo>
                  <a:lnTo>
                    <a:pt x="3056667" y="139700"/>
                  </a:lnTo>
                  <a:lnTo>
                    <a:pt x="3059127" y="127000"/>
                  </a:lnTo>
                  <a:close/>
                </a:path>
                <a:path w="3250565" h="1358900">
                  <a:moveTo>
                    <a:pt x="2954488" y="114300"/>
                  </a:moveTo>
                  <a:lnTo>
                    <a:pt x="2946136" y="114300"/>
                  </a:lnTo>
                  <a:lnTo>
                    <a:pt x="2940129" y="127000"/>
                  </a:lnTo>
                  <a:lnTo>
                    <a:pt x="2962781" y="127000"/>
                  </a:lnTo>
                  <a:lnTo>
                    <a:pt x="2954488" y="114300"/>
                  </a:lnTo>
                  <a:close/>
                </a:path>
                <a:path w="3250565" h="1358900">
                  <a:moveTo>
                    <a:pt x="3059477" y="114300"/>
                  </a:moveTo>
                  <a:lnTo>
                    <a:pt x="3049758" y="114300"/>
                  </a:lnTo>
                  <a:lnTo>
                    <a:pt x="3051389" y="127000"/>
                  </a:lnTo>
                  <a:lnTo>
                    <a:pt x="3059477" y="114300"/>
                  </a:lnTo>
                  <a:close/>
                </a:path>
                <a:path w="3250565" h="1358900">
                  <a:moveTo>
                    <a:pt x="3034008" y="101600"/>
                  </a:moveTo>
                  <a:lnTo>
                    <a:pt x="2990124" y="101600"/>
                  </a:lnTo>
                  <a:lnTo>
                    <a:pt x="2966688" y="114300"/>
                  </a:lnTo>
                  <a:lnTo>
                    <a:pt x="3035044" y="114300"/>
                  </a:lnTo>
                  <a:lnTo>
                    <a:pt x="3034008" y="101600"/>
                  </a:lnTo>
                  <a:close/>
                </a:path>
                <a:path w="3250565" h="1358900">
                  <a:moveTo>
                    <a:pt x="3063975" y="101600"/>
                  </a:moveTo>
                  <a:lnTo>
                    <a:pt x="3034008" y="101600"/>
                  </a:lnTo>
                  <a:lnTo>
                    <a:pt x="3035044" y="114300"/>
                  </a:lnTo>
                  <a:lnTo>
                    <a:pt x="3060639" y="114300"/>
                  </a:lnTo>
                  <a:lnTo>
                    <a:pt x="3063975" y="101600"/>
                  </a:lnTo>
                  <a:close/>
                </a:path>
                <a:path w="3250565" h="1358900">
                  <a:moveTo>
                    <a:pt x="3107663" y="101600"/>
                  </a:moveTo>
                  <a:lnTo>
                    <a:pt x="3100151" y="101600"/>
                  </a:lnTo>
                  <a:lnTo>
                    <a:pt x="3095922" y="114300"/>
                  </a:lnTo>
                  <a:lnTo>
                    <a:pt x="3104372" y="114300"/>
                  </a:lnTo>
                  <a:lnTo>
                    <a:pt x="3107663" y="101600"/>
                  </a:lnTo>
                  <a:close/>
                </a:path>
                <a:path w="3250565" h="1358900">
                  <a:moveTo>
                    <a:pt x="3113164" y="101600"/>
                  </a:moveTo>
                  <a:lnTo>
                    <a:pt x="3108758" y="101600"/>
                  </a:lnTo>
                  <a:lnTo>
                    <a:pt x="3107660" y="114300"/>
                  </a:lnTo>
                  <a:lnTo>
                    <a:pt x="3109790" y="114300"/>
                  </a:lnTo>
                  <a:lnTo>
                    <a:pt x="3113164" y="101600"/>
                  </a:lnTo>
                  <a:close/>
                </a:path>
                <a:path w="3250565" h="1358900">
                  <a:moveTo>
                    <a:pt x="3034724" y="76200"/>
                  </a:moveTo>
                  <a:lnTo>
                    <a:pt x="3021500" y="88900"/>
                  </a:lnTo>
                  <a:lnTo>
                    <a:pt x="3012361" y="101600"/>
                  </a:lnTo>
                  <a:lnTo>
                    <a:pt x="3113531" y="101600"/>
                  </a:lnTo>
                  <a:lnTo>
                    <a:pt x="3118382" y="88900"/>
                  </a:lnTo>
                  <a:lnTo>
                    <a:pt x="3040950" y="88900"/>
                  </a:lnTo>
                  <a:lnTo>
                    <a:pt x="3034724" y="76200"/>
                  </a:lnTo>
                  <a:close/>
                </a:path>
                <a:path w="3250565" h="1358900">
                  <a:moveTo>
                    <a:pt x="3140109" y="88900"/>
                  </a:moveTo>
                  <a:lnTo>
                    <a:pt x="3127031" y="88900"/>
                  </a:lnTo>
                  <a:lnTo>
                    <a:pt x="3121230" y="101600"/>
                  </a:lnTo>
                  <a:lnTo>
                    <a:pt x="3140109" y="88900"/>
                  </a:lnTo>
                  <a:close/>
                </a:path>
                <a:path w="3250565" h="1358900">
                  <a:moveTo>
                    <a:pt x="3083325" y="76200"/>
                  </a:moveTo>
                  <a:lnTo>
                    <a:pt x="3057031" y="76200"/>
                  </a:lnTo>
                  <a:lnTo>
                    <a:pt x="3040950" y="88900"/>
                  </a:lnTo>
                  <a:lnTo>
                    <a:pt x="3081567" y="88900"/>
                  </a:lnTo>
                  <a:lnTo>
                    <a:pt x="3083325" y="76200"/>
                  </a:lnTo>
                  <a:close/>
                </a:path>
                <a:path w="3250565" h="1358900">
                  <a:moveTo>
                    <a:pt x="3149931" y="76200"/>
                  </a:moveTo>
                  <a:lnTo>
                    <a:pt x="3097803" y="76200"/>
                  </a:lnTo>
                  <a:lnTo>
                    <a:pt x="3081567" y="88900"/>
                  </a:lnTo>
                  <a:lnTo>
                    <a:pt x="3146507" y="88900"/>
                  </a:lnTo>
                  <a:lnTo>
                    <a:pt x="3149931" y="76200"/>
                  </a:lnTo>
                  <a:close/>
                </a:path>
                <a:path w="3250565" h="1358900">
                  <a:moveTo>
                    <a:pt x="3170097" y="76200"/>
                  </a:moveTo>
                  <a:lnTo>
                    <a:pt x="3152018" y="76200"/>
                  </a:lnTo>
                  <a:lnTo>
                    <a:pt x="3146507" y="88900"/>
                  </a:lnTo>
                  <a:lnTo>
                    <a:pt x="3165162" y="88900"/>
                  </a:lnTo>
                  <a:lnTo>
                    <a:pt x="3170246" y="77696"/>
                  </a:lnTo>
                  <a:lnTo>
                    <a:pt x="3170097" y="76200"/>
                  </a:lnTo>
                  <a:close/>
                </a:path>
                <a:path w="3250565" h="1358900">
                  <a:moveTo>
                    <a:pt x="3188896" y="76200"/>
                  </a:moveTo>
                  <a:lnTo>
                    <a:pt x="3170925" y="76200"/>
                  </a:lnTo>
                  <a:lnTo>
                    <a:pt x="3170246" y="77696"/>
                  </a:lnTo>
                  <a:lnTo>
                    <a:pt x="3171365" y="88900"/>
                  </a:lnTo>
                  <a:lnTo>
                    <a:pt x="3179711" y="88900"/>
                  </a:lnTo>
                  <a:lnTo>
                    <a:pt x="3188896" y="76200"/>
                  </a:lnTo>
                  <a:close/>
                </a:path>
                <a:path w="3250565" h="1358900">
                  <a:moveTo>
                    <a:pt x="3170925" y="76200"/>
                  </a:moveTo>
                  <a:lnTo>
                    <a:pt x="3170097" y="76200"/>
                  </a:lnTo>
                  <a:lnTo>
                    <a:pt x="3170246" y="77696"/>
                  </a:lnTo>
                  <a:lnTo>
                    <a:pt x="3170925" y="76200"/>
                  </a:lnTo>
                  <a:close/>
                </a:path>
                <a:path w="3250565" h="1358900">
                  <a:moveTo>
                    <a:pt x="3088027" y="63500"/>
                  </a:moveTo>
                  <a:lnTo>
                    <a:pt x="3078362" y="63500"/>
                  </a:lnTo>
                  <a:lnTo>
                    <a:pt x="3068389" y="76200"/>
                  </a:lnTo>
                  <a:lnTo>
                    <a:pt x="3089450" y="76200"/>
                  </a:lnTo>
                  <a:lnTo>
                    <a:pt x="3088027" y="63500"/>
                  </a:lnTo>
                  <a:close/>
                </a:path>
                <a:path w="3250565" h="1358900">
                  <a:moveTo>
                    <a:pt x="3158694" y="63500"/>
                  </a:moveTo>
                  <a:lnTo>
                    <a:pt x="3098917" y="63500"/>
                  </a:lnTo>
                  <a:lnTo>
                    <a:pt x="3089450" y="76200"/>
                  </a:lnTo>
                  <a:lnTo>
                    <a:pt x="3157032" y="76200"/>
                  </a:lnTo>
                  <a:lnTo>
                    <a:pt x="3158694" y="63500"/>
                  </a:lnTo>
                  <a:close/>
                </a:path>
                <a:path w="3250565" h="1358900">
                  <a:moveTo>
                    <a:pt x="3152433" y="46477"/>
                  </a:moveTo>
                  <a:lnTo>
                    <a:pt x="3152108" y="50800"/>
                  </a:lnTo>
                  <a:lnTo>
                    <a:pt x="3150199" y="63500"/>
                  </a:lnTo>
                  <a:lnTo>
                    <a:pt x="3158694" y="63500"/>
                  </a:lnTo>
                  <a:lnTo>
                    <a:pt x="3157032" y="76200"/>
                  </a:lnTo>
                  <a:lnTo>
                    <a:pt x="3164357" y="76200"/>
                  </a:lnTo>
                  <a:lnTo>
                    <a:pt x="3161272" y="63500"/>
                  </a:lnTo>
                  <a:lnTo>
                    <a:pt x="3156446" y="50800"/>
                  </a:lnTo>
                  <a:lnTo>
                    <a:pt x="3152433" y="46477"/>
                  </a:lnTo>
                  <a:close/>
                </a:path>
                <a:path w="3250565" h="1358900">
                  <a:moveTo>
                    <a:pt x="3250567" y="38100"/>
                  </a:moveTo>
                  <a:lnTo>
                    <a:pt x="3153064" y="38100"/>
                  </a:lnTo>
                  <a:lnTo>
                    <a:pt x="3152433" y="46477"/>
                  </a:lnTo>
                  <a:lnTo>
                    <a:pt x="3156446" y="50800"/>
                  </a:lnTo>
                  <a:lnTo>
                    <a:pt x="3161272" y="63500"/>
                  </a:lnTo>
                  <a:lnTo>
                    <a:pt x="3164357" y="76200"/>
                  </a:lnTo>
                  <a:lnTo>
                    <a:pt x="3178579" y="76200"/>
                  </a:lnTo>
                  <a:lnTo>
                    <a:pt x="3187563" y="63500"/>
                  </a:lnTo>
                  <a:lnTo>
                    <a:pt x="3213416" y="63500"/>
                  </a:lnTo>
                  <a:lnTo>
                    <a:pt x="3210966" y="50800"/>
                  </a:lnTo>
                  <a:lnTo>
                    <a:pt x="3243876" y="50800"/>
                  </a:lnTo>
                  <a:lnTo>
                    <a:pt x="3250567" y="38100"/>
                  </a:lnTo>
                  <a:close/>
                </a:path>
                <a:path w="3250565" h="1358900">
                  <a:moveTo>
                    <a:pt x="3197867" y="63500"/>
                  </a:moveTo>
                  <a:lnTo>
                    <a:pt x="3190833" y="63500"/>
                  </a:lnTo>
                  <a:lnTo>
                    <a:pt x="3191783" y="76200"/>
                  </a:lnTo>
                  <a:lnTo>
                    <a:pt x="3195940" y="76200"/>
                  </a:lnTo>
                  <a:lnTo>
                    <a:pt x="3197867" y="63500"/>
                  </a:lnTo>
                  <a:close/>
                </a:path>
                <a:path w="3250565" h="1358900">
                  <a:moveTo>
                    <a:pt x="3205898" y="63500"/>
                  </a:moveTo>
                  <a:lnTo>
                    <a:pt x="3199534" y="76200"/>
                  </a:lnTo>
                  <a:lnTo>
                    <a:pt x="3204405" y="76200"/>
                  </a:lnTo>
                  <a:lnTo>
                    <a:pt x="3205898" y="63500"/>
                  </a:lnTo>
                  <a:close/>
                </a:path>
                <a:path w="3250565" h="1358900">
                  <a:moveTo>
                    <a:pt x="3115117" y="50800"/>
                  </a:moveTo>
                  <a:lnTo>
                    <a:pt x="3103839" y="50800"/>
                  </a:lnTo>
                  <a:lnTo>
                    <a:pt x="3107653" y="63500"/>
                  </a:lnTo>
                  <a:lnTo>
                    <a:pt x="3113158" y="63500"/>
                  </a:lnTo>
                  <a:lnTo>
                    <a:pt x="3115117" y="50800"/>
                  </a:lnTo>
                  <a:close/>
                </a:path>
                <a:path w="3250565" h="1358900">
                  <a:moveTo>
                    <a:pt x="3144654" y="38100"/>
                  </a:moveTo>
                  <a:lnTo>
                    <a:pt x="3137492" y="38100"/>
                  </a:lnTo>
                  <a:lnTo>
                    <a:pt x="3132780" y="50800"/>
                  </a:lnTo>
                  <a:lnTo>
                    <a:pt x="3118939" y="50800"/>
                  </a:lnTo>
                  <a:lnTo>
                    <a:pt x="3118843" y="63500"/>
                  </a:lnTo>
                  <a:lnTo>
                    <a:pt x="3150199" y="63500"/>
                  </a:lnTo>
                  <a:lnTo>
                    <a:pt x="3152108" y="50800"/>
                  </a:lnTo>
                  <a:lnTo>
                    <a:pt x="3152433" y="46477"/>
                  </a:lnTo>
                  <a:lnTo>
                    <a:pt x="3144654" y="38100"/>
                  </a:lnTo>
                  <a:close/>
                </a:path>
                <a:path w="3250565" h="1358900">
                  <a:moveTo>
                    <a:pt x="3225616" y="50800"/>
                  </a:moveTo>
                  <a:lnTo>
                    <a:pt x="3222157" y="50800"/>
                  </a:lnTo>
                  <a:lnTo>
                    <a:pt x="3216275" y="63500"/>
                  </a:lnTo>
                  <a:lnTo>
                    <a:pt x="3224404" y="63500"/>
                  </a:lnTo>
                  <a:lnTo>
                    <a:pt x="3225616" y="50800"/>
                  </a:lnTo>
                  <a:close/>
                </a:path>
                <a:path w="3250565" h="1358900">
                  <a:moveTo>
                    <a:pt x="3248387" y="50800"/>
                  </a:moveTo>
                  <a:lnTo>
                    <a:pt x="3230860" y="50800"/>
                  </a:lnTo>
                  <a:lnTo>
                    <a:pt x="3230496" y="63500"/>
                  </a:lnTo>
                  <a:lnTo>
                    <a:pt x="3239560" y="63500"/>
                  </a:lnTo>
                  <a:lnTo>
                    <a:pt x="3248387" y="50800"/>
                  </a:lnTo>
                  <a:close/>
                </a:path>
                <a:path w="3250565" h="1358900">
                  <a:moveTo>
                    <a:pt x="3164451" y="25400"/>
                  </a:moveTo>
                  <a:lnTo>
                    <a:pt x="3160221" y="25400"/>
                  </a:lnTo>
                  <a:lnTo>
                    <a:pt x="3154259" y="38100"/>
                  </a:lnTo>
                  <a:lnTo>
                    <a:pt x="3164119" y="38100"/>
                  </a:lnTo>
                  <a:lnTo>
                    <a:pt x="3164451" y="25400"/>
                  </a:lnTo>
                  <a:close/>
                </a:path>
                <a:path w="3250565" h="1358900">
                  <a:moveTo>
                    <a:pt x="3180862" y="25400"/>
                  </a:moveTo>
                  <a:lnTo>
                    <a:pt x="3173239" y="25400"/>
                  </a:lnTo>
                  <a:lnTo>
                    <a:pt x="3167133" y="38100"/>
                  </a:lnTo>
                  <a:lnTo>
                    <a:pt x="3184328" y="38100"/>
                  </a:lnTo>
                  <a:lnTo>
                    <a:pt x="3180862" y="25400"/>
                  </a:lnTo>
                  <a:close/>
                </a:path>
                <a:path w="3250565" h="1358900">
                  <a:moveTo>
                    <a:pt x="3242850" y="25400"/>
                  </a:moveTo>
                  <a:lnTo>
                    <a:pt x="3182464" y="25400"/>
                  </a:lnTo>
                  <a:lnTo>
                    <a:pt x="3184328" y="38100"/>
                  </a:lnTo>
                  <a:lnTo>
                    <a:pt x="3233813" y="38100"/>
                  </a:lnTo>
                  <a:lnTo>
                    <a:pt x="3242850" y="25400"/>
                  </a:lnTo>
                  <a:close/>
                </a:path>
                <a:path w="3250565" h="1358900">
                  <a:moveTo>
                    <a:pt x="3243842" y="34956"/>
                  </a:moveTo>
                  <a:lnTo>
                    <a:pt x="3241630" y="38100"/>
                  </a:lnTo>
                  <a:lnTo>
                    <a:pt x="3244169" y="38100"/>
                  </a:lnTo>
                  <a:lnTo>
                    <a:pt x="3243842" y="34956"/>
                  </a:lnTo>
                  <a:close/>
                </a:path>
                <a:path w="3250565" h="1358900">
                  <a:moveTo>
                    <a:pt x="3250567" y="25400"/>
                  </a:moveTo>
                  <a:lnTo>
                    <a:pt x="3242850" y="25400"/>
                  </a:lnTo>
                  <a:lnTo>
                    <a:pt x="3243842" y="34956"/>
                  </a:lnTo>
                  <a:lnTo>
                    <a:pt x="3250567" y="25400"/>
                  </a:lnTo>
                  <a:close/>
                </a:path>
                <a:path w="3250565" h="1358900">
                  <a:moveTo>
                    <a:pt x="3208495" y="12700"/>
                  </a:moveTo>
                  <a:lnTo>
                    <a:pt x="3201385" y="12700"/>
                  </a:lnTo>
                  <a:lnTo>
                    <a:pt x="3198173" y="25400"/>
                  </a:lnTo>
                  <a:lnTo>
                    <a:pt x="3208578" y="25400"/>
                  </a:lnTo>
                  <a:lnTo>
                    <a:pt x="3208495" y="12700"/>
                  </a:lnTo>
                  <a:close/>
                </a:path>
                <a:path w="3250565" h="1358900">
                  <a:moveTo>
                    <a:pt x="3247279" y="12700"/>
                  </a:moveTo>
                  <a:lnTo>
                    <a:pt x="3210724" y="12700"/>
                  </a:lnTo>
                  <a:lnTo>
                    <a:pt x="3209631" y="25400"/>
                  </a:lnTo>
                  <a:lnTo>
                    <a:pt x="3244468" y="25400"/>
                  </a:lnTo>
                  <a:lnTo>
                    <a:pt x="3247279" y="12700"/>
                  </a:lnTo>
                  <a:close/>
                </a:path>
                <a:path w="3250565" h="1358900">
                  <a:moveTo>
                    <a:pt x="3239331" y="0"/>
                  </a:moveTo>
                  <a:lnTo>
                    <a:pt x="3237750" y="0"/>
                  </a:lnTo>
                  <a:lnTo>
                    <a:pt x="3241143" y="12700"/>
                  </a:lnTo>
                  <a:lnTo>
                    <a:pt x="3239331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1688" y="5940418"/>
              <a:ext cx="261416" cy="2667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2242" y="6887919"/>
              <a:ext cx="4477189" cy="132480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703809" y="7414686"/>
              <a:ext cx="4252595" cy="1739900"/>
            </a:xfrm>
            <a:custGeom>
              <a:avLst/>
              <a:gdLst/>
              <a:ahLst/>
              <a:cxnLst/>
              <a:rect l="l" t="t" r="r" b="b"/>
              <a:pathLst>
                <a:path w="4252594" h="1739900">
                  <a:moveTo>
                    <a:pt x="4193369" y="1727200"/>
                  </a:moveTo>
                  <a:lnTo>
                    <a:pt x="4188731" y="1727200"/>
                  </a:lnTo>
                  <a:lnTo>
                    <a:pt x="4188953" y="1739900"/>
                  </a:lnTo>
                  <a:lnTo>
                    <a:pt x="4193369" y="1727200"/>
                  </a:lnTo>
                  <a:close/>
                </a:path>
                <a:path w="4252594" h="1739900">
                  <a:moveTo>
                    <a:pt x="4196625" y="1727200"/>
                  </a:moveTo>
                  <a:lnTo>
                    <a:pt x="4199578" y="1739900"/>
                  </a:lnTo>
                  <a:lnTo>
                    <a:pt x="4204112" y="1739900"/>
                  </a:lnTo>
                  <a:lnTo>
                    <a:pt x="4196625" y="1727200"/>
                  </a:lnTo>
                  <a:close/>
                </a:path>
                <a:path w="4252594" h="1739900">
                  <a:moveTo>
                    <a:pt x="4211148" y="1727200"/>
                  </a:moveTo>
                  <a:lnTo>
                    <a:pt x="4207161" y="1727200"/>
                  </a:lnTo>
                  <a:lnTo>
                    <a:pt x="4206216" y="1739900"/>
                  </a:lnTo>
                  <a:lnTo>
                    <a:pt x="4213242" y="1739900"/>
                  </a:lnTo>
                  <a:lnTo>
                    <a:pt x="4211148" y="1727200"/>
                  </a:lnTo>
                  <a:close/>
                </a:path>
                <a:path w="4252594" h="1739900">
                  <a:moveTo>
                    <a:pt x="4228488" y="1727200"/>
                  </a:moveTo>
                  <a:lnTo>
                    <a:pt x="4214595" y="1727200"/>
                  </a:lnTo>
                  <a:lnTo>
                    <a:pt x="4217198" y="1739900"/>
                  </a:lnTo>
                  <a:lnTo>
                    <a:pt x="4233100" y="1739900"/>
                  </a:lnTo>
                  <a:lnTo>
                    <a:pt x="4228488" y="1727200"/>
                  </a:lnTo>
                  <a:close/>
                </a:path>
                <a:path w="4252594" h="1739900">
                  <a:moveTo>
                    <a:pt x="4176008" y="1714500"/>
                  </a:moveTo>
                  <a:lnTo>
                    <a:pt x="4149393" y="1714500"/>
                  </a:lnTo>
                  <a:lnTo>
                    <a:pt x="4159473" y="1727200"/>
                  </a:lnTo>
                  <a:lnTo>
                    <a:pt x="4169457" y="1727200"/>
                  </a:lnTo>
                  <a:lnTo>
                    <a:pt x="4176008" y="1714500"/>
                  </a:lnTo>
                  <a:close/>
                </a:path>
                <a:path w="4252594" h="1739900">
                  <a:moveTo>
                    <a:pt x="4180804" y="1714500"/>
                  </a:moveTo>
                  <a:lnTo>
                    <a:pt x="4176008" y="1714500"/>
                  </a:lnTo>
                  <a:lnTo>
                    <a:pt x="4178709" y="1727200"/>
                  </a:lnTo>
                  <a:lnTo>
                    <a:pt x="4186981" y="1727200"/>
                  </a:lnTo>
                  <a:lnTo>
                    <a:pt x="4180804" y="1714500"/>
                  </a:lnTo>
                  <a:close/>
                </a:path>
                <a:path w="4252594" h="1739900">
                  <a:moveTo>
                    <a:pt x="4191365" y="1714500"/>
                  </a:moveTo>
                  <a:lnTo>
                    <a:pt x="4189651" y="1714500"/>
                  </a:lnTo>
                  <a:lnTo>
                    <a:pt x="4186981" y="1727200"/>
                  </a:lnTo>
                  <a:lnTo>
                    <a:pt x="4188646" y="1727200"/>
                  </a:lnTo>
                  <a:lnTo>
                    <a:pt x="4191365" y="1714500"/>
                  </a:lnTo>
                  <a:close/>
                </a:path>
                <a:path w="4252594" h="1739900">
                  <a:moveTo>
                    <a:pt x="4224614" y="1714500"/>
                  </a:moveTo>
                  <a:lnTo>
                    <a:pt x="4191365" y="1714500"/>
                  </a:lnTo>
                  <a:lnTo>
                    <a:pt x="4199874" y="1727200"/>
                  </a:lnTo>
                  <a:lnTo>
                    <a:pt x="4230561" y="1727200"/>
                  </a:lnTo>
                  <a:lnTo>
                    <a:pt x="4224614" y="1714500"/>
                  </a:lnTo>
                  <a:close/>
                </a:path>
                <a:path w="4252594" h="1739900">
                  <a:moveTo>
                    <a:pt x="4239124" y="1714500"/>
                  </a:moveTo>
                  <a:lnTo>
                    <a:pt x="4224614" y="1714500"/>
                  </a:lnTo>
                  <a:lnTo>
                    <a:pt x="4233200" y="1727200"/>
                  </a:lnTo>
                  <a:lnTo>
                    <a:pt x="4242020" y="1727200"/>
                  </a:lnTo>
                  <a:lnTo>
                    <a:pt x="4239124" y="1714500"/>
                  </a:lnTo>
                  <a:close/>
                </a:path>
                <a:path w="4252594" h="1739900">
                  <a:moveTo>
                    <a:pt x="4123549" y="1701800"/>
                  </a:moveTo>
                  <a:lnTo>
                    <a:pt x="4125653" y="1714500"/>
                  </a:lnTo>
                  <a:lnTo>
                    <a:pt x="4130753" y="1714500"/>
                  </a:lnTo>
                  <a:lnTo>
                    <a:pt x="4123549" y="1701800"/>
                  </a:lnTo>
                  <a:close/>
                </a:path>
                <a:path w="4252594" h="1739900">
                  <a:moveTo>
                    <a:pt x="4151066" y="1651000"/>
                  </a:moveTo>
                  <a:lnTo>
                    <a:pt x="4140711" y="1663700"/>
                  </a:lnTo>
                  <a:lnTo>
                    <a:pt x="4064009" y="1663700"/>
                  </a:lnTo>
                  <a:lnTo>
                    <a:pt x="4074482" y="1676400"/>
                  </a:lnTo>
                  <a:lnTo>
                    <a:pt x="4146836" y="1676400"/>
                  </a:lnTo>
                  <a:lnTo>
                    <a:pt x="4142438" y="1689100"/>
                  </a:lnTo>
                  <a:lnTo>
                    <a:pt x="4146430" y="1689100"/>
                  </a:lnTo>
                  <a:lnTo>
                    <a:pt x="4140483" y="1701800"/>
                  </a:lnTo>
                  <a:lnTo>
                    <a:pt x="4136012" y="1701800"/>
                  </a:lnTo>
                  <a:lnTo>
                    <a:pt x="4137232" y="1714500"/>
                  </a:lnTo>
                  <a:lnTo>
                    <a:pt x="4144491" y="1714500"/>
                  </a:lnTo>
                  <a:lnTo>
                    <a:pt x="4146364" y="1701800"/>
                  </a:lnTo>
                  <a:lnTo>
                    <a:pt x="4151959" y="1689100"/>
                  </a:lnTo>
                  <a:lnTo>
                    <a:pt x="4155728" y="1676400"/>
                  </a:lnTo>
                  <a:lnTo>
                    <a:pt x="4152124" y="1663700"/>
                  </a:lnTo>
                  <a:lnTo>
                    <a:pt x="4151066" y="1651000"/>
                  </a:lnTo>
                  <a:close/>
                </a:path>
                <a:path w="4252594" h="1739900">
                  <a:moveTo>
                    <a:pt x="4248014" y="1701800"/>
                  </a:moveTo>
                  <a:lnTo>
                    <a:pt x="4148291" y="1701800"/>
                  </a:lnTo>
                  <a:lnTo>
                    <a:pt x="4150863" y="1714500"/>
                  </a:lnTo>
                  <a:lnTo>
                    <a:pt x="4252019" y="1714500"/>
                  </a:lnTo>
                  <a:lnTo>
                    <a:pt x="4248014" y="1701800"/>
                  </a:lnTo>
                  <a:close/>
                </a:path>
                <a:path w="4252594" h="1739900">
                  <a:moveTo>
                    <a:pt x="4093026" y="1689100"/>
                  </a:moveTo>
                  <a:lnTo>
                    <a:pt x="4090199" y="1689100"/>
                  </a:lnTo>
                  <a:lnTo>
                    <a:pt x="4095210" y="1701800"/>
                  </a:lnTo>
                  <a:lnTo>
                    <a:pt x="4096109" y="1701800"/>
                  </a:lnTo>
                  <a:lnTo>
                    <a:pt x="4094169" y="1689820"/>
                  </a:lnTo>
                  <a:lnTo>
                    <a:pt x="4093026" y="1689100"/>
                  </a:lnTo>
                  <a:close/>
                </a:path>
                <a:path w="4252594" h="1739900">
                  <a:moveTo>
                    <a:pt x="4125015" y="1689100"/>
                  </a:moveTo>
                  <a:lnTo>
                    <a:pt x="4094052" y="1689100"/>
                  </a:lnTo>
                  <a:lnTo>
                    <a:pt x="4094169" y="1689820"/>
                  </a:lnTo>
                  <a:lnTo>
                    <a:pt x="4113182" y="1701800"/>
                  </a:lnTo>
                  <a:lnTo>
                    <a:pt x="4129822" y="1701800"/>
                  </a:lnTo>
                  <a:lnTo>
                    <a:pt x="4125015" y="1689100"/>
                  </a:lnTo>
                  <a:close/>
                </a:path>
                <a:path w="4252594" h="1739900">
                  <a:moveTo>
                    <a:pt x="4146430" y="1689100"/>
                  </a:moveTo>
                  <a:lnTo>
                    <a:pt x="4129943" y="1689100"/>
                  </a:lnTo>
                  <a:lnTo>
                    <a:pt x="4131505" y="1701800"/>
                  </a:lnTo>
                  <a:lnTo>
                    <a:pt x="4140483" y="1701800"/>
                  </a:lnTo>
                  <a:lnTo>
                    <a:pt x="4146430" y="1689100"/>
                  </a:lnTo>
                  <a:close/>
                </a:path>
                <a:path w="4252594" h="1739900">
                  <a:moveTo>
                    <a:pt x="4187191" y="1676400"/>
                  </a:moveTo>
                  <a:lnTo>
                    <a:pt x="4155728" y="1676400"/>
                  </a:lnTo>
                  <a:lnTo>
                    <a:pt x="4151959" y="1689100"/>
                  </a:lnTo>
                  <a:lnTo>
                    <a:pt x="4146364" y="1701800"/>
                  </a:lnTo>
                  <a:lnTo>
                    <a:pt x="4228320" y="1701800"/>
                  </a:lnTo>
                  <a:lnTo>
                    <a:pt x="4224445" y="1689100"/>
                  </a:lnTo>
                  <a:lnTo>
                    <a:pt x="4188353" y="1689100"/>
                  </a:lnTo>
                  <a:lnTo>
                    <a:pt x="4187191" y="1676400"/>
                  </a:lnTo>
                  <a:close/>
                </a:path>
                <a:path w="4252594" h="1739900">
                  <a:moveTo>
                    <a:pt x="4074573" y="1686226"/>
                  </a:moveTo>
                  <a:lnTo>
                    <a:pt x="4073058" y="1689100"/>
                  </a:lnTo>
                  <a:lnTo>
                    <a:pt x="4076749" y="1689100"/>
                  </a:lnTo>
                  <a:lnTo>
                    <a:pt x="4074573" y="1686226"/>
                  </a:lnTo>
                  <a:close/>
                </a:path>
                <a:path w="4252594" h="1739900">
                  <a:moveTo>
                    <a:pt x="4089132" y="1676400"/>
                  </a:moveTo>
                  <a:lnTo>
                    <a:pt x="4079752" y="1676400"/>
                  </a:lnTo>
                  <a:lnTo>
                    <a:pt x="4079961" y="1689100"/>
                  </a:lnTo>
                  <a:lnTo>
                    <a:pt x="4083114" y="1689100"/>
                  </a:lnTo>
                  <a:lnTo>
                    <a:pt x="4089132" y="1676400"/>
                  </a:lnTo>
                  <a:close/>
                </a:path>
                <a:path w="4252594" h="1739900">
                  <a:moveTo>
                    <a:pt x="4146836" y="1676400"/>
                  </a:moveTo>
                  <a:lnTo>
                    <a:pt x="4097707" y="1676400"/>
                  </a:lnTo>
                  <a:lnTo>
                    <a:pt x="4106104" y="1689100"/>
                  </a:lnTo>
                  <a:lnTo>
                    <a:pt x="4142438" y="1689100"/>
                  </a:lnTo>
                  <a:lnTo>
                    <a:pt x="4146836" y="1676400"/>
                  </a:lnTo>
                  <a:close/>
                </a:path>
                <a:path w="4252594" h="1739900">
                  <a:moveTo>
                    <a:pt x="4197624" y="1676400"/>
                  </a:moveTo>
                  <a:lnTo>
                    <a:pt x="4190154" y="1676400"/>
                  </a:lnTo>
                  <a:lnTo>
                    <a:pt x="4188353" y="1689100"/>
                  </a:lnTo>
                  <a:lnTo>
                    <a:pt x="4202311" y="1689100"/>
                  </a:lnTo>
                  <a:lnTo>
                    <a:pt x="4197624" y="1676400"/>
                  </a:lnTo>
                  <a:close/>
                </a:path>
                <a:path w="4252594" h="1739900">
                  <a:moveTo>
                    <a:pt x="4212865" y="1676400"/>
                  </a:moveTo>
                  <a:lnTo>
                    <a:pt x="4204300" y="1676400"/>
                  </a:lnTo>
                  <a:lnTo>
                    <a:pt x="4210216" y="1689100"/>
                  </a:lnTo>
                  <a:lnTo>
                    <a:pt x="4212865" y="1676400"/>
                  </a:lnTo>
                  <a:close/>
                </a:path>
                <a:path w="4252594" h="1739900">
                  <a:moveTo>
                    <a:pt x="4079752" y="1676400"/>
                  </a:moveTo>
                  <a:lnTo>
                    <a:pt x="4067132" y="1676400"/>
                  </a:lnTo>
                  <a:lnTo>
                    <a:pt x="4074573" y="1686226"/>
                  </a:lnTo>
                  <a:lnTo>
                    <a:pt x="4079752" y="1676400"/>
                  </a:lnTo>
                  <a:close/>
                </a:path>
                <a:path w="4252594" h="1739900">
                  <a:moveTo>
                    <a:pt x="4177079" y="1663700"/>
                  </a:moveTo>
                  <a:lnTo>
                    <a:pt x="4158982" y="1663700"/>
                  </a:lnTo>
                  <a:lnTo>
                    <a:pt x="4158513" y="1676400"/>
                  </a:lnTo>
                  <a:lnTo>
                    <a:pt x="4174238" y="1676400"/>
                  </a:lnTo>
                  <a:lnTo>
                    <a:pt x="4177079" y="1663700"/>
                  </a:lnTo>
                  <a:close/>
                </a:path>
                <a:path w="4252594" h="1739900">
                  <a:moveTo>
                    <a:pt x="4022393" y="1651000"/>
                  </a:moveTo>
                  <a:lnTo>
                    <a:pt x="4012149" y="1651000"/>
                  </a:lnTo>
                  <a:lnTo>
                    <a:pt x="4016561" y="1663700"/>
                  </a:lnTo>
                  <a:lnTo>
                    <a:pt x="4022393" y="1651000"/>
                  </a:lnTo>
                  <a:close/>
                </a:path>
                <a:path w="4252594" h="1739900">
                  <a:moveTo>
                    <a:pt x="4131893" y="1651000"/>
                  </a:moveTo>
                  <a:lnTo>
                    <a:pt x="4044675" y="1651000"/>
                  </a:lnTo>
                  <a:lnTo>
                    <a:pt x="4059456" y="1663700"/>
                  </a:lnTo>
                  <a:lnTo>
                    <a:pt x="4136292" y="1663700"/>
                  </a:lnTo>
                  <a:lnTo>
                    <a:pt x="4131893" y="1651000"/>
                  </a:lnTo>
                  <a:close/>
                </a:path>
                <a:path w="4252594" h="1739900">
                  <a:moveTo>
                    <a:pt x="3976896" y="1638300"/>
                  </a:moveTo>
                  <a:lnTo>
                    <a:pt x="3963388" y="1638300"/>
                  </a:lnTo>
                  <a:lnTo>
                    <a:pt x="3969752" y="1651000"/>
                  </a:lnTo>
                  <a:lnTo>
                    <a:pt x="3976896" y="1638300"/>
                  </a:lnTo>
                  <a:close/>
                </a:path>
                <a:path w="4252594" h="1739900">
                  <a:moveTo>
                    <a:pt x="4071468" y="1638300"/>
                  </a:moveTo>
                  <a:lnTo>
                    <a:pt x="4002296" y="1638300"/>
                  </a:lnTo>
                  <a:lnTo>
                    <a:pt x="3990586" y="1651000"/>
                  </a:lnTo>
                  <a:lnTo>
                    <a:pt x="4079925" y="1651000"/>
                  </a:lnTo>
                  <a:lnTo>
                    <a:pt x="4071468" y="1638300"/>
                  </a:lnTo>
                  <a:close/>
                </a:path>
                <a:path w="4252594" h="1739900">
                  <a:moveTo>
                    <a:pt x="4089953" y="1649273"/>
                  </a:moveTo>
                  <a:lnTo>
                    <a:pt x="4089879" y="1651000"/>
                  </a:lnTo>
                  <a:lnTo>
                    <a:pt x="4091211" y="1651000"/>
                  </a:lnTo>
                  <a:lnTo>
                    <a:pt x="4089953" y="1649273"/>
                  </a:lnTo>
                  <a:close/>
                </a:path>
                <a:path w="4252594" h="1739900">
                  <a:moveTo>
                    <a:pt x="4108575" y="1638300"/>
                  </a:moveTo>
                  <a:lnTo>
                    <a:pt x="4111166" y="1651000"/>
                  </a:lnTo>
                  <a:lnTo>
                    <a:pt x="4119512" y="1651000"/>
                  </a:lnTo>
                  <a:lnTo>
                    <a:pt x="4108575" y="1638300"/>
                  </a:lnTo>
                  <a:close/>
                </a:path>
                <a:path w="4252594" h="1739900">
                  <a:moveTo>
                    <a:pt x="4090423" y="1638300"/>
                  </a:moveTo>
                  <a:lnTo>
                    <a:pt x="4081958" y="1638300"/>
                  </a:lnTo>
                  <a:lnTo>
                    <a:pt x="4089953" y="1649273"/>
                  </a:lnTo>
                  <a:lnTo>
                    <a:pt x="4090423" y="1638300"/>
                  </a:lnTo>
                  <a:close/>
                </a:path>
                <a:path w="4252594" h="1739900">
                  <a:moveTo>
                    <a:pt x="3949160" y="1625600"/>
                  </a:moveTo>
                  <a:lnTo>
                    <a:pt x="3943742" y="1625600"/>
                  </a:lnTo>
                  <a:lnTo>
                    <a:pt x="3940696" y="1638300"/>
                  </a:lnTo>
                  <a:lnTo>
                    <a:pt x="3949170" y="1626237"/>
                  </a:lnTo>
                  <a:lnTo>
                    <a:pt x="3949160" y="1625600"/>
                  </a:lnTo>
                  <a:close/>
                </a:path>
                <a:path w="4252594" h="1739900">
                  <a:moveTo>
                    <a:pt x="3967159" y="1625600"/>
                  </a:moveTo>
                  <a:lnTo>
                    <a:pt x="3949618" y="1625600"/>
                  </a:lnTo>
                  <a:lnTo>
                    <a:pt x="3949170" y="1626237"/>
                  </a:lnTo>
                  <a:lnTo>
                    <a:pt x="3949352" y="1638300"/>
                  </a:lnTo>
                  <a:lnTo>
                    <a:pt x="3960224" y="1638300"/>
                  </a:lnTo>
                  <a:lnTo>
                    <a:pt x="3967159" y="1625600"/>
                  </a:lnTo>
                  <a:close/>
                </a:path>
                <a:path w="4252594" h="1739900">
                  <a:moveTo>
                    <a:pt x="4021269" y="1625600"/>
                  </a:moveTo>
                  <a:lnTo>
                    <a:pt x="3967159" y="1625600"/>
                  </a:lnTo>
                  <a:lnTo>
                    <a:pt x="3965369" y="1638300"/>
                  </a:lnTo>
                  <a:lnTo>
                    <a:pt x="4021698" y="1638300"/>
                  </a:lnTo>
                  <a:lnTo>
                    <a:pt x="4021269" y="1625600"/>
                  </a:lnTo>
                  <a:close/>
                </a:path>
                <a:path w="4252594" h="1739900">
                  <a:moveTo>
                    <a:pt x="4067215" y="1625600"/>
                  </a:moveTo>
                  <a:lnTo>
                    <a:pt x="4021269" y="1625600"/>
                  </a:lnTo>
                  <a:lnTo>
                    <a:pt x="4021698" y="1638300"/>
                  </a:lnTo>
                  <a:lnTo>
                    <a:pt x="4071261" y="1638300"/>
                  </a:lnTo>
                  <a:lnTo>
                    <a:pt x="4067215" y="1625600"/>
                  </a:lnTo>
                  <a:close/>
                </a:path>
                <a:path w="4252594" h="1739900">
                  <a:moveTo>
                    <a:pt x="3949618" y="1625600"/>
                  </a:moveTo>
                  <a:lnTo>
                    <a:pt x="3949160" y="1625600"/>
                  </a:lnTo>
                  <a:lnTo>
                    <a:pt x="3949170" y="1626237"/>
                  </a:lnTo>
                  <a:lnTo>
                    <a:pt x="3949618" y="1625600"/>
                  </a:lnTo>
                  <a:close/>
                </a:path>
                <a:path w="4252594" h="1739900">
                  <a:moveTo>
                    <a:pt x="3911115" y="1600200"/>
                  </a:moveTo>
                  <a:lnTo>
                    <a:pt x="3900497" y="1600200"/>
                  </a:lnTo>
                  <a:lnTo>
                    <a:pt x="3897734" y="1612900"/>
                  </a:lnTo>
                  <a:lnTo>
                    <a:pt x="3905937" y="1625600"/>
                  </a:lnTo>
                  <a:lnTo>
                    <a:pt x="3912297" y="1625600"/>
                  </a:lnTo>
                  <a:lnTo>
                    <a:pt x="3914934" y="1612900"/>
                  </a:lnTo>
                  <a:lnTo>
                    <a:pt x="3907283" y="1612900"/>
                  </a:lnTo>
                  <a:lnTo>
                    <a:pt x="3911115" y="1600200"/>
                  </a:lnTo>
                  <a:close/>
                </a:path>
                <a:path w="4252594" h="1739900">
                  <a:moveTo>
                    <a:pt x="4039791" y="1612900"/>
                  </a:moveTo>
                  <a:lnTo>
                    <a:pt x="3936361" y="1612900"/>
                  </a:lnTo>
                  <a:lnTo>
                    <a:pt x="3933685" y="1625600"/>
                  </a:lnTo>
                  <a:lnTo>
                    <a:pt x="4043237" y="1625600"/>
                  </a:lnTo>
                  <a:lnTo>
                    <a:pt x="4039791" y="1612900"/>
                  </a:lnTo>
                  <a:close/>
                </a:path>
                <a:path w="4252594" h="1739900">
                  <a:moveTo>
                    <a:pt x="3895486" y="1587500"/>
                  </a:moveTo>
                  <a:lnTo>
                    <a:pt x="3868665" y="1587500"/>
                  </a:lnTo>
                  <a:lnTo>
                    <a:pt x="3892446" y="1600200"/>
                  </a:lnTo>
                  <a:lnTo>
                    <a:pt x="3885159" y="1612900"/>
                  </a:lnTo>
                  <a:lnTo>
                    <a:pt x="3892074" y="1612900"/>
                  </a:lnTo>
                  <a:lnTo>
                    <a:pt x="3900497" y="1600200"/>
                  </a:lnTo>
                  <a:lnTo>
                    <a:pt x="3894327" y="1600200"/>
                  </a:lnTo>
                  <a:lnTo>
                    <a:pt x="3895486" y="1587500"/>
                  </a:lnTo>
                  <a:close/>
                </a:path>
                <a:path w="4252594" h="1739900">
                  <a:moveTo>
                    <a:pt x="3941372" y="1600200"/>
                  </a:moveTo>
                  <a:lnTo>
                    <a:pt x="3911115" y="1600200"/>
                  </a:lnTo>
                  <a:lnTo>
                    <a:pt x="3914665" y="1612900"/>
                  </a:lnTo>
                  <a:lnTo>
                    <a:pt x="3955952" y="1612900"/>
                  </a:lnTo>
                  <a:lnTo>
                    <a:pt x="3941372" y="1600200"/>
                  </a:lnTo>
                  <a:close/>
                </a:path>
                <a:path w="4252594" h="1739900">
                  <a:moveTo>
                    <a:pt x="3967350" y="1587500"/>
                  </a:moveTo>
                  <a:lnTo>
                    <a:pt x="3957186" y="1587500"/>
                  </a:lnTo>
                  <a:lnTo>
                    <a:pt x="3954692" y="1600200"/>
                  </a:lnTo>
                  <a:lnTo>
                    <a:pt x="3955952" y="1612900"/>
                  </a:lnTo>
                  <a:lnTo>
                    <a:pt x="4003240" y="1612900"/>
                  </a:lnTo>
                  <a:lnTo>
                    <a:pt x="3995698" y="1600200"/>
                  </a:lnTo>
                  <a:lnTo>
                    <a:pt x="3968800" y="1600200"/>
                  </a:lnTo>
                  <a:lnTo>
                    <a:pt x="3973547" y="1591117"/>
                  </a:lnTo>
                  <a:lnTo>
                    <a:pt x="3967350" y="1587500"/>
                  </a:lnTo>
                  <a:close/>
                </a:path>
                <a:path w="4252594" h="1739900">
                  <a:moveTo>
                    <a:pt x="4028291" y="1600200"/>
                  </a:moveTo>
                  <a:lnTo>
                    <a:pt x="4025267" y="1600200"/>
                  </a:lnTo>
                  <a:lnTo>
                    <a:pt x="4025814" y="1612900"/>
                  </a:lnTo>
                  <a:lnTo>
                    <a:pt x="4030076" y="1612900"/>
                  </a:lnTo>
                  <a:lnTo>
                    <a:pt x="4028291" y="1600200"/>
                  </a:lnTo>
                  <a:close/>
                </a:path>
                <a:path w="4252594" h="1739900">
                  <a:moveTo>
                    <a:pt x="3862864" y="1587500"/>
                  </a:moveTo>
                  <a:lnTo>
                    <a:pt x="3847323" y="1587500"/>
                  </a:lnTo>
                  <a:lnTo>
                    <a:pt x="3848667" y="1600200"/>
                  </a:lnTo>
                  <a:lnTo>
                    <a:pt x="3860910" y="1600200"/>
                  </a:lnTo>
                  <a:lnTo>
                    <a:pt x="3862864" y="1587500"/>
                  </a:lnTo>
                  <a:close/>
                </a:path>
                <a:path w="4252594" h="1739900">
                  <a:moveTo>
                    <a:pt x="3941190" y="1587500"/>
                  </a:moveTo>
                  <a:lnTo>
                    <a:pt x="3898152" y="1587500"/>
                  </a:lnTo>
                  <a:lnTo>
                    <a:pt x="3898498" y="1600200"/>
                  </a:lnTo>
                  <a:lnTo>
                    <a:pt x="3938647" y="1600200"/>
                  </a:lnTo>
                  <a:lnTo>
                    <a:pt x="3941190" y="1587500"/>
                  </a:lnTo>
                  <a:close/>
                </a:path>
                <a:path w="4252594" h="1739900">
                  <a:moveTo>
                    <a:pt x="3887047" y="1549400"/>
                  </a:moveTo>
                  <a:lnTo>
                    <a:pt x="3884996" y="1562100"/>
                  </a:lnTo>
                  <a:lnTo>
                    <a:pt x="3811185" y="1562100"/>
                  </a:lnTo>
                  <a:lnTo>
                    <a:pt x="3829149" y="1574800"/>
                  </a:lnTo>
                  <a:lnTo>
                    <a:pt x="3833245" y="1587500"/>
                  </a:lnTo>
                  <a:lnTo>
                    <a:pt x="3942413" y="1587500"/>
                  </a:lnTo>
                  <a:lnTo>
                    <a:pt x="3950057" y="1600200"/>
                  </a:lnTo>
                  <a:lnTo>
                    <a:pt x="3952716" y="1600200"/>
                  </a:lnTo>
                  <a:lnTo>
                    <a:pt x="3951056" y="1587500"/>
                  </a:lnTo>
                  <a:lnTo>
                    <a:pt x="3945743" y="1574800"/>
                  </a:lnTo>
                  <a:lnTo>
                    <a:pt x="3908634" y="1574800"/>
                  </a:lnTo>
                  <a:lnTo>
                    <a:pt x="3892645" y="1562100"/>
                  </a:lnTo>
                  <a:lnTo>
                    <a:pt x="3887047" y="1549400"/>
                  </a:lnTo>
                  <a:close/>
                </a:path>
                <a:path w="4252594" h="1739900">
                  <a:moveTo>
                    <a:pt x="3975531" y="1592276"/>
                  </a:moveTo>
                  <a:lnTo>
                    <a:pt x="3975687" y="1600200"/>
                  </a:lnTo>
                  <a:lnTo>
                    <a:pt x="3989103" y="1600200"/>
                  </a:lnTo>
                  <a:lnTo>
                    <a:pt x="3975531" y="1592276"/>
                  </a:lnTo>
                  <a:close/>
                </a:path>
                <a:path w="4252594" h="1739900">
                  <a:moveTo>
                    <a:pt x="3975437" y="1587500"/>
                  </a:moveTo>
                  <a:lnTo>
                    <a:pt x="3973547" y="1591117"/>
                  </a:lnTo>
                  <a:lnTo>
                    <a:pt x="3975531" y="1592276"/>
                  </a:lnTo>
                  <a:lnTo>
                    <a:pt x="3975437" y="1587500"/>
                  </a:lnTo>
                  <a:close/>
                </a:path>
                <a:path w="4252594" h="1739900">
                  <a:moveTo>
                    <a:pt x="3795144" y="1562100"/>
                  </a:moveTo>
                  <a:lnTo>
                    <a:pt x="3793315" y="1562100"/>
                  </a:lnTo>
                  <a:lnTo>
                    <a:pt x="3794093" y="1574800"/>
                  </a:lnTo>
                  <a:lnTo>
                    <a:pt x="3798878" y="1574800"/>
                  </a:lnTo>
                  <a:lnTo>
                    <a:pt x="3795144" y="1562100"/>
                  </a:lnTo>
                  <a:close/>
                </a:path>
                <a:path w="4252594" h="1739900">
                  <a:moveTo>
                    <a:pt x="3811185" y="1562100"/>
                  </a:moveTo>
                  <a:lnTo>
                    <a:pt x="3798548" y="1562100"/>
                  </a:lnTo>
                  <a:lnTo>
                    <a:pt x="3798878" y="1574800"/>
                  </a:lnTo>
                  <a:lnTo>
                    <a:pt x="3805236" y="1574800"/>
                  </a:lnTo>
                  <a:lnTo>
                    <a:pt x="3811185" y="1562100"/>
                  </a:lnTo>
                  <a:close/>
                </a:path>
                <a:path w="4252594" h="1739900">
                  <a:moveTo>
                    <a:pt x="3920780" y="1562100"/>
                  </a:moveTo>
                  <a:lnTo>
                    <a:pt x="3908634" y="1574800"/>
                  </a:lnTo>
                  <a:lnTo>
                    <a:pt x="3927483" y="1574800"/>
                  </a:lnTo>
                  <a:lnTo>
                    <a:pt x="3920780" y="1562100"/>
                  </a:lnTo>
                  <a:close/>
                </a:path>
                <a:path w="4252594" h="1739900">
                  <a:moveTo>
                    <a:pt x="3775989" y="1549400"/>
                  </a:moveTo>
                  <a:lnTo>
                    <a:pt x="3752240" y="1549400"/>
                  </a:lnTo>
                  <a:lnTo>
                    <a:pt x="3752957" y="1562100"/>
                  </a:lnTo>
                  <a:lnTo>
                    <a:pt x="3794215" y="1562100"/>
                  </a:lnTo>
                  <a:lnTo>
                    <a:pt x="3775989" y="1549400"/>
                  </a:lnTo>
                  <a:close/>
                </a:path>
                <a:path w="4252594" h="1739900">
                  <a:moveTo>
                    <a:pt x="3873080" y="1549400"/>
                  </a:moveTo>
                  <a:lnTo>
                    <a:pt x="3792181" y="1549400"/>
                  </a:lnTo>
                  <a:lnTo>
                    <a:pt x="3794215" y="1562100"/>
                  </a:lnTo>
                  <a:lnTo>
                    <a:pt x="3879650" y="1562100"/>
                  </a:lnTo>
                  <a:lnTo>
                    <a:pt x="3873080" y="1549400"/>
                  </a:lnTo>
                  <a:close/>
                </a:path>
                <a:path w="4252594" h="1739900">
                  <a:moveTo>
                    <a:pt x="3906875" y="1549400"/>
                  </a:moveTo>
                  <a:lnTo>
                    <a:pt x="3901001" y="1562100"/>
                  </a:lnTo>
                  <a:lnTo>
                    <a:pt x="3907032" y="1562100"/>
                  </a:lnTo>
                  <a:lnTo>
                    <a:pt x="3906875" y="1549400"/>
                  </a:lnTo>
                  <a:close/>
                </a:path>
                <a:path w="4252594" h="1739900">
                  <a:moveTo>
                    <a:pt x="3801453" y="1524000"/>
                  </a:moveTo>
                  <a:lnTo>
                    <a:pt x="3747996" y="1524000"/>
                  </a:lnTo>
                  <a:lnTo>
                    <a:pt x="3740149" y="1533065"/>
                  </a:lnTo>
                  <a:lnTo>
                    <a:pt x="3739524" y="1536700"/>
                  </a:lnTo>
                  <a:lnTo>
                    <a:pt x="3742047" y="1549400"/>
                  </a:lnTo>
                  <a:lnTo>
                    <a:pt x="3751662" y="1549400"/>
                  </a:lnTo>
                  <a:lnTo>
                    <a:pt x="3749629" y="1536700"/>
                  </a:lnTo>
                  <a:lnTo>
                    <a:pt x="3796352" y="1536700"/>
                  </a:lnTo>
                  <a:lnTo>
                    <a:pt x="3801453" y="1524000"/>
                  </a:lnTo>
                  <a:close/>
                </a:path>
                <a:path w="4252594" h="1739900">
                  <a:moveTo>
                    <a:pt x="3854064" y="1536700"/>
                  </a:moveTo>
                  <a:lnTo>
                    <a:pt x="3749629" y="1536700"/>
                  </a:lnTo>
                  <a:lnTo>
                    <a:pt x="3761378" y="1549400"/>
                  </a:lnTo>
                  <a:lnTo>
                    <a:pt x="3850814" y="1549400"/>
                  </a:lnTo>
                  <a:lnTo>
                    <a:pt x="3854064" y="1536700"/>
                  </a:lnTo>
                  <a:close/>
                </a:path>
                <a:path w="4252594" h="1739900">
                  <a:moveTo>
                    <a:pt x="3704054" y="1524000"/>
                  </a:moveTo>
                  <a:lnTo>
                    <a:pt x="3692117" y="1524000"/>
                  </a:lnTo>
                  <a:lnTo>
                    <a:pt x="3695132" y="1536700"/>
                  </a:lnTo>
                  <a:lnTo>
                    <a:pt x="3700033" y="1536700"/>
                  </a:lnTo>
                  <a:lnTo>
                    <a:pt x="3704054" y="1524000"/>
                  </a:lnTo>
                  <a:close/>
                </a:path>
                <a:path w="4252594" h="1739900">
                  <a:moveTo>
                    <a:pt x="3741707" y="1524000"/>
                  </a:moveTo>
                  <a:lnTo>
                    <a:pt x="3717954" y="1524000"/>
                  </a:lnTo>
                  <a:lnTo>
                    <a:pt x="3713383" y="1536700"/>
                  </a:lnTo>
                  <a:lnTo>
                    <a:pt x="3737003" y="1536700"/>
                  </a:lnTo>
                  <a:lnTo>
                    <a:pt x="3740149" y="1533065"/>
                  </a:lnTo>
                  <a:lnTo>
                    <a:pt x="3741707" y="1524000"/>
                  </a:lnTo>
                  <a:close/>
                </a:path>
                <a:path w="4252594" h="1739900">
                  <a:moveTo>
                    <a:pt x="3824770" y="1524000"/>
                  </a:moveTo>
                  <a:lnTo>
                    <a:pt x="3818880" y="1524000"/>
                  </a:lnTo>
                  <a:lnTo>
                    <a:pt x="3814502" y="1536700"/>
                  </a:lnTo>
                  <a:lnTo>
                    <a:pt x="3834301" y="1536700"/>
                  </a:lnTo>
                  <a:lnTo>
                    <a:pt x="3824770" y="1524000"/>
                  </a:lnTo>
                  <a:close/>
                </a:path>
                <a:path w="4252594" h="1739900">
                  <a:moveTo>
                    <a:pt x="3747996" y="1524000"/>
                  </a:moveTo>
                  <a:lnTo>
                    <a:pt x="3741707" y="1524000"/>
                  </a:lnTo>
                  <a:lnTo>
                    <a:pt x="3740149" y="1533065"/>
                  </a:lnTo>
                  <a:lnTo>
                    <a:pt x="3747996" y="1524000"/>
                  </a:lnTo>
                  <a:close/>
                </a:path>
                <a:path w="4252594" h="1739900">
                  <a:moveTo>
                    <a:pt x="3689806" y="1511300"/>
                  </a:moveTo>
                  <a:lnTo>
                    <a:pt x="3669932" y="1511300"/>
                  </a:lnTo>
                  <a:lnTo>
                    <a:pt x="3680108" y="1524000"/>
                  </a:lnTo>
                  <a:lnTo>
                    <a:pt x="3689806" y="1511300"/>
                  </a:lnTo>
                  <a:close/>
                </a:path>
                <a:path w="4252594" h="1739900">
                  <a:moveTo>
                    <a:pt x="3724261" y="1485900"/>
                  </a:moveTo>
                  <a:lnTo>
                    <a:pt x="3632269" y="1485900"/>
                  </a:lnTo>
                  <a:lnTo>
                    <a:pt x="3643788" y="1498600"/>
                  </a:lnTo>
                  <a:lnTo>
                    <a:pt x="3643040" y="1511300"/>
                  </a:lnTo>
                  <a:lnTo>
                    <a:pt x="3689806" y="1511300"/>
                  </a:lnTo>
                  <a:lnTo>
                    <a:pt x="3705182" y="1524000"/>
                  </a:lnTo>
                  <a:lnTo>
                    <a:pt x="3747827" y="1524000"/>
                  </a:lnTo>
                  <a:lnTo>
                    <a:pt x="3751636" y="1520422"/>
                  </a:lnTo>
                  <a:lnTo>
                    <a:pt x="3750325" y="1511300"/>
                  </a:lnTo>
                  <a:lnTo>
                    <a:pt x="3750778" y="1498600"/>
                  </a:lnTo>
                  <a:lnTo>
                    <a:pt x="3716587" y="1498600"/>
                  </a:lnTo>
                  <a:lnTo>
                    <a:pt x="3724261" y="1485900"/>
                  </a:lnTo>
                  <a:close/>
                </a:path>
                <a:path w="4252594" h="1739900">
                  <a:moveTo>
                    <a:pt x="3751636" y="1520422"/>
                  </a:moveTo>
                  <a:lnTo>
                    <a:pt x="3747827" y="1524000"/>
                  </a:lnTo>
                  <a:lnTo>
                    <a:pt x="3752151" y="1524000"/>
                  </a:lnTo>
                  <a:lnTo>
                    <a:pt x="3751636" y="1520422"/>
                  </a:lnTo>
                  <a:close/>
                </a:path>
                <a:path w="4252594" h="1739900">
                  <a:moveTo>
                    <a:pt x="3776088" y="1511300"/>
                  </a:moveTo>
                  <a:lnTo>
                    <a:pt x="3761352" y="1511300"/>
                  </a:lnTo>
                  <a:lnTo>
                    <a:pt x="3751636" y="1520422"/>
                  </a:lnTo>
                  <a:lnTo>
                    <a:pt x="3752151" y="1524000"/>
                  </a:lnTo>
                  <a:lnTo>
                    <a:pt x="3785842" y="1524000"/>
                  </a:lnTo>
                  <a:lnTo>
                    <a:pt x="3776088" y="1511300"/>
                  </a:lnTo>
                  <a:close/>
                </a:path>
                <a:path w="4252594" h="1739900">
                  <a:moveTo>
                    <a:pt x="3793622" y="1511300"/>
                  </a:moveTo>
                  <a:lnTo>
                    <a:pt x="3787925" y="1511300"/>
                  </a:lnTo>
                  <a:lnTo>
                    <a:pt x="3794166" y="1524000"/>
                  </a:lnTo>
                  <a:lnTo>
                    <a:pt x="3793622" y="1511300"/>
                  </a:lnTo>
                  <a:close/>
                </a:path>
                <a:path w="4252594" h="1739900">
                  <a:moveTo>
                    <a:pt x="3602117" y="1485900"/>
                  </a:moveTo>
                  <a:lnTo>
                    <a:pt x="3594015" y="1498600"/>
                  </a:lnTo>
                  <a:lnTo>
                    <a:pt x="3606138" y="1498600"/>
                  </a:lnTo>
                  <a:lnTo>
                    <a:pt x="3604427" y="1491893"/>
                  </a:lnTo>
                  <a:lnTo>
                    <a:pt x="3602117" y="1485900"/>
                  </a:lnTo>
                  <a:close/>
                </a:path>
                <a:path w="4252594" h="1739900">
                  <a:moveTo>
                    <a:pt x="3619594" y="1485900"/>
                  </a:moveTo>
                  <a:lnTo>
                    <a:pt x="3602897" y="1485900"/>
                  </a:lnTo>
                  <a:lnTo>
                    <a:pt x="3604427" y="1491893"/>
                  </a:lnTo>
                  <a:lnTo>
                    <a:pt x="3607011" y="1498600"/>
                  </a:lnTo>
                  <a:lnTo>
                    <a:pt x="3616873" y="1498600"/>
                  </a:lnTo>
                  <a:lnTo>
                    <a:pt x="3619594" y="1485900"/>
                  </a:lnTo>
                  <a:close/>
                </a:path>
                <a:path w="4252594" h="1739900">
                  <a:moveTo>
                    <a:pt x="3570271" y="1473200"/>
                  </a:moveTo>
                  <a:lnTo>
                    <a:pt x="3553923" y="1473200"/>
                  </a:lnTo>
                  <a:lnTo>
                    <a:pt x="3567206" y="1485900"/>
                  </a:lnTo>
                  <a:lnTo>
                    <a:pt x="3574120" y="1485900"/>
                  </a:lnTo>
                  <a:lnTo>
                    <a:pt x="3570271" y="1473200"/>
                  </a:lnTo>
                  <a:close/>
                </a:path>
                <a:path w="4252594" h="1739900">
                  <a:moveTo>
                    <a:pt x="3674829" y="1473200"/>
                  </a:moveTo>
                  <a:lnTo>
                    <a:pt x="3580926" y="1473200"/>
                  </a:lnTo>
                  <a:lnTo>
                    <a:pt x="3574120" y="1485900"/>
                  </a:lnTo>
                  <a:lnTo>
                    <a:pt x="3675924" y="1485900"/>
                  </a:lnTo>
                  <a:lnTo>
                    <a:pt x="3674829" y="1473200"/>
                  </a:lnTo>
                  <a:close/>
                </a:path>
                <a:path w="4252594" h="1739900">
                  <a:moveTo>
                    <a:pt x="3698157" y="1473200"/>
                  </a:moveTo>
                  <a:lnTo>
                    <a:pt x="3684944" y="1473200"/>
                  </a:lnTo>
                  <a:lnTo>
                    <a:pt x="3675924" y="1485900"/>
                  </a:lnTo>
                  <a:lnTo>
                    <a:pt x="3695635" y="1485900"/>
                  </a:lnTo>
                  <a:lnTo>
                    <a:pt x="3698157" y="1473200"/>
                  </a:lnTo>
                  <a:close/>
                </a:path>
                <a:path w="4252594" h="1739900">
                  <a:moveTo>
                    <a:pt x="3534781" y="1460500"/>
                  </a:moveTo>
                  <a:lnTo>
                    <a:pt x="3528177" y="1460500"/>
                  </a:lnTo>
                  <a:lnTo>
                    <a:pt x="3533340" y="1473200"/>
                  </a:lnTo>
                  <a:lnTo>
                    <a:pt x="3539224" y="1473200"/>
                  </a:lnTo>
                  <a:lnTo>
                    <a:pt x="3534781" y="1460500"/>
                  </a:lnTo>
                  <a:close/>
                </a:path>
                <a:path w="4252594" h="1739900">
                  <a:moveTo>
                    <a:pt x="3546625" y="1460500"/>
                  </a:moveTo>
                  <a:lnTo>
                    <a:pt x="3542279" y="1460500"/>
                  </a:lnTo>
                  <a:lnTo>
                    <a:pt x="3549393" y="1473200"/>
                  </a:lnTo>
                  <a:lnTo>
                    <a:pt x="3549920" y="1473200"/>
                  </a:lnTo>
                  <a:lnTo>
                    <a:pt x="3546625" y="1460500"/>
                  </a:lnTo>
                  <a:close/>
                </a:path>
                <a:path w="4252594" h="1739900">
                  <a:moveTo>
                    <a:pt x="3657427" y="1460500"/>
                  </a:moveTo>
                  <a:lnTo>
                    <a:pt x="3559770" y="1460500"/>
                  </a:lnTo>
                  <a:lnTo>
                    <a:pt x="3551524" y="1473200"/>
                  </a:lnTo>
                  <a:lnTo>
                    <a:pt x="3671913" y="1473200"/>
                  </a:lnTo>
                  <a:lnTo>
                    <a:pt x="3657427" y="1460500"/>
                  </a:lnTo>
                  <a:close/>
                </a:path>
                <a:path w="4252594" h="1739900">
                  <a:moveTo>
                    <a:pt x="3500454" y="1447800"/>
                  </a:moveTo>
                  <a:lnTo>
                    <a:pt x="3492741" y="1447800"/>
                  </a:lnTo>
                  <a:lnTo>
                    <a:pt x="3498426" y="1460500"/>
                  </a:lnTo>
                  <a:lnTo>
                    <a:pt x="3500454" y="1447800"/>
                  </a:lnTo>
                  <a:close/>
                </a:path>
                <a:path w="4252594" h="1739900">
                  <a:moveTo>
                    <a:pt x="3522216" y="1459407"/>
                  </a:moveTo>
                  <a:lnTo>
                    <a:pt x="3522083" y="1460500"/>
                  </a:lnTo>
                  <a:lnTo>
                    <a:pt x="3522574" y="1460500"/>
                  </a:lnTo>
                  <a:lnTo>
                    <a:pt x="3522216" y="1459407"/>
                  </a:lnTo>
                  <a:close/>
                </a:path>
                <a:path w="4252594" h="1739900">
                  <a:moveTo>
                    <a:pt x="3546201" y="1447800"/>
                  </a:moveTo>
                  <a:lnTo>
                    <a:pt x="3523629" y="1447800"/>
                  </a:lnTo>
                  <a:lnTo>
                    <a:pt x="3533912" y="1460500"/>
                  </a:lnTo>
                  <a:lnTo>
                    <a:pt x="3539052" y="1460500"/>
                  </a:lnTo>
                  <a:lnTo>
                    <a:pt x="3546201" y="1447800"/>
                  </a:lnTo>
                  <a:close/>
                </a:path>
                <a:path w="4252594" h="1739900">
                  <a:moveTo>
                    <a:pt x="3597471" y="1447800"/>
                  </a:moveTo>
                  <a:lnTo>
                    <a:pt x="3546201" y="1447800"/>
                  </a:lnTo>
                  <a:lnTo>
                    <a:pt x="3550069" y="1460500"/>
                  </a:lnTo>
                  <a:lnTo>
                    <a:pt x="3602772" y="1460500"/>
                  </a:lnTo>
                  <a:lnTo>
                    <a:pt x="3597471" y="1447800"/>
                  </a:lnTo>
                  <a:close/>
                </a:path>
                <a:path w="4252594" h="1739900">
                  <a:moveTo>
                    <a:pt x="3628289" y="1447800"/>
                  </a:moveTo>
                  <a:lnTo>
                    <a:pt x="3613442" y="1447800"/>
                  </a:lnTo>
                  <a:lnTo>
                    <a:pt x="3614915" y="1460500"/>
                  </a:lnTo>
                  <a:lnTo>
                    <a:pt x="3630454" y="1460500"/>
                  </a:lnTo>
                  <a:lnTo>
                    <a:pt x="3628289" y="1447800"/>
                  </a:lnTo>
                  <a:close/>
                </a:path>
                <a:path w="4252594" h="1739900">
                  <a:moveTo>
                    <a:pt x="3523629" y="1447800"/>
                  </a:moveTo>
                  <a:lnTo>
                    <a:pt x="3518405" y="1447800"/>
                  </a:lnTo>
                  <a:lnTo>
                    <a:pt x="3522216" y="1459407"/>
                  </a:lnTo>
                  <a:lnTo>
                    <a:pt x="3523629" y="1447800"/>
                  </a:lnTo>
                  <a:close/>
                </a:path>
                <a:path w="4252594" h="1739900">
                  <a:moveTo>
                    <a:pt x="3457527" y="1422400"/>
                  </a:moveTo>
                  <a:lnTo>
                    <a:pt x="3449276" y="1422400"/>
                  </a:lnTo>
                  <a:lnTo>
                    <a:pt x="3452015" y="1435100"/>
                  </a:lnTo>
                  <a:lnTo>
                    <a:pt x="3469628" y="1447800"/>
                  </a:lnTo>
                  <a:lnTo>
                    <a:pt x="3484163" y="1447800"/>
                  </a:lnTo>
                  <a:lnTo>
                    <a:pt x="3477673" y="1435100"/>
                  </a:lnTo>
                  <a:lnTo>
                    <a:pt x="3459087" y="1435100"/>
                  </a:lnTo>
                  <a:lnTo>
                    <a:pt x="3457527" y="1422400"/>
                  </a:lnTo>
                  <a:close/>
                </a:path>
                <a:path w="4252594" h="1739900">
                  <a:moveTo>
                    <a:pt x="3493719" y="1435100"/>
                  </a:moveTo>
                  <a:lnTo>
                    <a:pt x="3484263" y="1435100"/>
                  </a:lnTo>
                  <a:lnTo>
                    <a:pt x="3493830" y="1447800"/>
                  </a:lnTo>
                  <a:lnTo>
                    <a:pt x="3493719" y="1435100"/>
                  </a:lnTo>
                  <a:close/>
                </a:path>
                <a:path w="4252594" h="1739900">
                  <a:moveTo>
                    <a:pt x="3527550" y="1435100"/>
                  </a:moveTo>
                  <a:lnTo>
                    <a:pt x="3495561" y="1435100"/>
                  </a:lnTo>
                  <a:lnTo>
                    <a:pt x="3500454" y="1447800"/>
                  </a:lnTo>
                  <a:lnTo>
                    <a:pt x="3521390" y="1447800"/>
                  </a:lnTo>
                  <a:lnTo>
                    <a:pt x="3527550" y="1435100"/>
                  </a:lnTo>
                  <a:close/>
                </a:path>
                <a:path w="4252594" h="1739900">
                  <a:moveTo>
                    <a:pt x="3591072" y="1435100"/>
                  </a:moveTo>
                  <a:lnTo>
                    <a:pt x="3527550" y="1435100"/>
                  </a:lnTo>
                  <a:lnTo>
                    <a:pt x="3526373" y="1447800"/>
                  </a:lnTo>
                  <a:lnTo>
                    <a:pt x="3589872" y="1447800"/>
                  </a:lnTo>
                  <a:lnTo>
                    <a:pt x="3591072" y="1435100"/>
                  </a:lnTo>
                  <a:close/>
                </a:path>
                <a:path w="4252594" h="1739900">
                  <a:moveTo>
                    <a:pt x="3595868" y="1435100"/>
                  </a:moveTo>
                  <a:lnTo>
                    <a:pt x="3589872" y="1447800"/>
                  </a:lnTo>
                  <a:lnTo>
                    <a:pt x="3610084" y="1447800"/>
                  </a:lnTo>
                  <a:lnTo>
                    <a:pt x="3595868" y="1435100"/>
                  </a:lnTo>
                  <a:close/>
                </a:path>
                <a:path w="4252594" h="1739900">
                  <a:moveTo>
                    <a:pt x="3440809" y="1434491"/>
                  </a:moveTo>
                  <a:lnTo>
                    <a:pt x="3440795" y="1435100"/>
                  </a:lnTo>
                  <a:lnTo>
                    <a:pt x="3441088" y="1435100"/>
                  </a:lnTo>
                  <a:lnTo>
                    <a:pt x="3440809" y="1434491"/>
                  </a:lnTo>
                  <a:close/>
                </a:path>
                <a:path w="4252594" h="1739900">
                  <a:moveTo>
                    <a:pt x="3496845" y="1422400"/>
                  </a:moveTo>
                  <a:lnTo>
                    <a:pt x="3457527" y="1422400"/>
                  </a:lnTo>
                  <a:lnTo>
                    <a:pt x="3465425" y="1435100"/>
                  </a:lnTo>
                  <a:lnTo>
                    <a:pt x="3496510" y="1435100"/>
                  </a:lnTo>
                  <a:lnTo>
                    <a:pt x="3496845" y="1422400"/>
                  </a:lnTo>
                  <a:close/>
                </a:path>
                <a:path w="4252594" h="1739900">
                  <a:moveTo>
                    <a:pt x="3550090" y="1422400"/>
                  </a:moveTo>
                  <a:lnTo>
                    <a:pt x="3496845" y="1422400"/>
                  </a:lnTo>
                  <a:lnTo>
                    <a:pt x="3496510" y="1435100"/>
                  </a:lnTo>
                  <a:lnTo>
                    <a:pt x="3559120" y="1435100"/>
                  </a:lnTo>
                  <a:lnTo>
                    <a:pt x="3552427" y="1425049"/>
                  </a:lnTo>
                  <a:lnTo>
                    <a:pt x="3550090" y="1422400"/>
                  </a:lnTo>
                  <a:close/>
                </a:path>
                <a:path w="4252594" h="1739900">
                  <a:moveTo>
                    <a:pt x="3563529" y="1422400"/>
                  </a:moveTo>
                  <a:lnTo>
                    <a:pt x="3550663" y="1422400"/>
                  </a:lnTo>
                  <a:lnTo>
                    <a:pt x="3552427" y="1425049"/>
                  </a:lnTo>
                  <a:lnTo>
                    <a:pt x="3561292" y="1435100"/>
                  </a:lnTo>
                  <a:lnTo>
                    <a:pt x="3572518" y="1435100"/>
                  </a:lnTo>
                  <a:lnTo>
                    <a:pt x="3563529" y="1422400"/>
                  </a:lnTo>
                  <a:close/>
                </a:path>
                <a:path w="4252594" h="1739900">
                  <a:moveTo>
                    <a:pt x="3577251" y="1422400"/>
                  </a:moveTo>
                  <a:lnTo>
                    <a:pt x="3572518" y="1435100"/>
                  </a:lnTo>
                  <a:lnTo>
                    <a:pt x="3590015" y="1435100"/>
                  </a:lnTo>
                  <a:lnTo>
                    <a:pt x="3577251" y="1422400"/>
                  </a:lnTo>
                  <a:close/>
                </a:path>
                <a:path w="4252594" h="1739900">
                  <a:moveTo>
                    <a:pt x="3441083" y="1422400"/>
                  </a:moveTo>
                  <a:lnTo>
                    <a:pt x="3435257" y="1422400"/>
                  </a:lnTo>
                  <a:lnTo>
                    <a:pt x="3440809" y="1434491"/>
                  </a:lnTo>
                  <a:lnTo>
                    <a:pt x="3441083" y="1422400"/>
                  </a:lnTo>
                  <a:close/>
                </a:path>
                <a:path w="4252594" h="1739900">
                  <a:moveTo>
                    <a:pt x="3550663" y="1422400"/>
                  </a:moveTo>
                  <a:lnTo>
                    <a:pt x="3550090" y="1422400"/>
                  </a:lnTo>
                  <a:lnTo>
                    <a:pt x="3552427" y="1425049"/>
                  </a:lnTo>
                  <a:lnTo>
                    <a:pt x="3550663" y="1422400"/>
                  </a:lnTo>
                  <a:close/>
                </a:path>
                <a:path w="4252594" h="1739900">
                  <a:moveTo>
                    <a:pt x="3414676" y="1412229"/>
                  </a:moveTo>
                  <a:lnTo>
                    <a:pt x="3412408" y="1422400"/>
                  </a:lnTo>
                  <a:lnTo>
                    <a:pt x="3417336" y="1422400"/>
                  </a:lnTo>
                  <a:lnTo>
                    <a:pt x="3415880" y="1413578"/>
                  </a:lnTo>
                  <a:lnTo>
                    <a:pt x="3414676" y="1412229"/>
                  </a:lnTo>
                  <a:close/>
                </a:path>
                <a:path w="4252594" h="1739900">
                  <a:moveTo>
                    <a:pt x="3429343" y="1409700"/>
                  </a:moveTo>
                  <a:lnTo>
                    <a:pt x="3415240" y="1409700"/>
                  </a:lnTo>
                  <a:lnTo>
                    <a:pt x="3415880" y="1413578"/>
                  </a:lnTo>
                  <a:lnTo>
                    <a:pt x="3423753" y="1422400"/>
                  </a:lnTo>
                  <a:lnTo>
                    <a:pt x="3434962" y="1422400"/>
                  </a:lnTo>
                  <a:lnTo>
                    <a:pt x="3429343" y="1409700"/>
                  </a:lnTo>
                  <a:close/>
                </a:path>
                <a:path w="4252594" h="1739900">
                  <a:moveTo>
                    <a:pt x="3533636" y="1409700"/>
                  </a:moveTo>
                  <a:lnTo>
                    <a:pt x="3429343" y="1409700"/>
                  </a:lnTo>
                  <a:lnTo>
                    <a:pt x="3449686" y="1422400"/>
                  </a:lnTo>
                  <a:lnTo>
                    <a:pt x="3543158" y="1422400"/>
                  </a:lnTo>
                  <a:lnTo>
                    <a:pt x="3533636" y="1409700"/>
                  </a:lnTo>
                  <a:close/>
                </a:path>
                <a:path w="4252594" h="1739900">
                  <a:moveTo>
                    <a:pt x="3415240" y="1409700"/>
                  </a:moveTo>
                  <a:lnTo>
                    <a:pt x="3412419" y="1409700"/>
                  </a:lnTo>
                  <a:lnTo>
                    <a:pt x="3414676" y="1412229"/>
                  </a:lnTo>
                  <a:lnTo>
                    <a:pt x="3415240" y="1409700"/>
                  </a:lnTo>
                  <a:close/>
                </a:path>
                <a:path w="4252594" h="1739900">
                  <a:moveTo>
                    <a:pt x="3401415" y="1397000"/>
                  </a:moveTo>
                  <a:lnTo>
                    <a:pt x="3391384" y="1397000"/>
                  </a:lnTo>
                  <a:lnTo>
                    <a:pt x="3393319" y="1409700"/>
                  </a:lnTo>
                  <a:lnTo>
                    <a:pt x="3398607" y="1409700"/>
                  </a:lnTo>
                  <a:lnTo>
                    <a:pt x="3401415" y="1397000"/>
                  </a:lnTo>
                  <a:close/>
                </a:path>
                <a:path w="4252594" h="1739900">
                  <a:moveTo>
                    <a:pt x="3415035" y="1397000"/>
                  </a:moveTo>
                  <a:lnTo>
                    <a:pt x="3407692" y="1397000"/>
                  </a:lnTo>
                  <a:lnTo>
                    <a:pt x="3412880" y="1409700"/>
                  </a:lnTo>
                  <a:lnTo>
                    <a:pt x="3422365" y="1409700"/>
                  </a:lnTo>
                  <a:lnTo>
                    <a:pt x="3415035" y="1397000"/>
                  </a:lnTo>
                  <a:close/>
                </a:path>
                <a:path w="4252594" h="1739900">
                  <a:moveTo>
                    <a:pt x="3500489" y="1397000"/>
                  </a:moveTo>
                  <a:lnTo>
                    <a:pt x="3427172" y="1397000"/>
                  </a:lnTo>
                  <a:lnTo>
                    <a:pt x="3422365" y="1409700"/>
                  </a:lnTo>
                  <a:lnTo>
                    <a:pt x="3508026" y="1409700"/>
                  </a:lnTo>
                  <a:lnTo>
                    <a:pt x="3500489" y="1397000"/>
                  </a:lnTo>
                  <a:close/>
                </a:path>
                <a:path w="4252594" h="1739900">
                  <a:moveTo>
                    <a:pt x="3403152" y="1358900"/>
                  </a:moveTo>
                  <a:lnTo>
                    <a:pt x="3340904" y="1358900"/>
                  </a:lnTo>
                  <a:lnTo>
                    <a:pt x="3335310" y="1371600"/>
                  </a:lnTo>
                  <a:lnTo>
                    <a:pt x="3334854" y="1374688"/>
                  </a:lnTo>
                  <a:lnTo>
                    <a:pt x="3335212" y="1384300"/>
                  </a:lnTo>
                  <a:lnTo>
                    <a:pt x="3340881" y="1397000"/>
                  </a:lnTo>
                  <a:lnTo>
                    <a:pt x="3343824" y="1397000"/>
                  </a:lnTo>
                  <a:lnTo>
                    <a:pt x="3347007" y="1390598"/>
                  </a:lnTo>
                  <a:lnTo>
                    <a:pt x="3346718" y="1384300"/>
                  </a:lnTo>
                  <a:lnTo>
                    <a:pt x="3450210" y="1384300"/>
                  </a:lnTo>
                  <a:lnTo>
                    <a:pt x="3441546" y="1371600"/>
                  </a:lnTo>
                  <a:lnTo>
                    <a:pt x="3405717" y="1371600"/>
                  </a:lnTo>
                  <a:lnTo>
                    <a:pt x="3403152" y="1358900"/>
                  </a:lnTo>
                  <a:close/>
                </a:path>
                <a:path w="4252594" h="1739900">
                  <a:moveTo>
                    <a:pt x="3348542" y="1387509"/>
                  </a:moveTo>
                  <a:lnTo>
                    <a:pt x="3347007" y="1390598"/>
                  </a:lnTo>
                  <a:lnTo>
                    <a:pt x="3347300" y="1397000"/>
                  </a:lnTo>
                  <a:lnTo>
                    <a:pt x="3352399" y="1397000"/>
                  </a:lnTo>
                  <a:lnTo>
                    <a:pt x="3351699" y="1393065"/>
                  </a:lnTo>
                  <a:lnTo>
                    <a:pt x="3348542" y="1387509"/>
                  </a:lnTo>
                  <a:close/>
                </a:path>
                <a:path w="4252594" h="1739900">
                  <a:moveTo>
                    <a:pt x="3360870" y="1384300"/>
                  </a:moveTo>
                  <a:lnTo>
                    <a:pt x="3350138" y="1384300"/>
                  </a:lnTo>
                  <a:lnTo>
                    <a:pt x="3351699" y="1393065"/>
                  </a:lnTo>
                  <a:lnTo>
                    <a:pt x="3353935" y="1397000"/>
                  </a:lnTo>
                  <a:lnTo>
                    <a:pt x="3364069" y="1397000"/>
                  </a:lnTo>
                  <a:lnTo>
                    <a:pt x="3360870" y="1384300"/>
                  </a:lnTo>
                  <a:close/>
                </a:path>
                <a:path w="4252594" h="1739900">
                  <a:moveTo>
                    <a:pt x="3478468" y="1384300"/>
                  </a:moveTo>
                  <a:lnTo>
                    <a:pt x="3364907" y="1384300"/>
                  </a:lnTo>
                  <a:lnTo>
                    <a:pt x="3364069" y="1397000"/>
                  </a:lnTo>
                  <a:lnTo>
                    <a:pt x="3490934" y="1397000"/>
                  </a:lnTo>
                  <a:lnTo>
                    <a:pt x="3478468" y="1384300"/>
                  </a:lnTo>
                  <a:close/>
                </a:path>
                <a:path w="4252594" h="1739900">
                  <a:moveTo>
                    <a:pt x="3350138" y="1384300"/>
                  </a:moveTo>
                  <a:lnTo>
                    <a:pt x="3346718" y="1384300"/>
                  </a:lnTo>
                  <a:lnTo>
                    <a:pt x="3348542" y="1387509"/>
                  </a:lnTo>
                  <a:lnTo>
                    <a:pt x="3350138" y="1384300"/>
                  </a:lnTo>
                  <a:close/>
                </a:path>
                <a:path w="4252594" h="1739900">
                  <a:moveTo>
                    <a:pt x="3312495" y="1371600"/>
                  </a:moveTo>
                  <a:lnTo>
                    <a:pt x="3314600" y="1384300"/>
                  </a:lnTo>
                  <a:lnTo>
                    <a:pt x="3319699" y="1384300"/>
                  </a:lnTo>
                  <a:lnTo>
                    <a:pt x="3312495" y="1371600"/>
                  </a:lnTo>
                  <a:close/>
                </a:path>
                <a:path w="4252594" h="1739900">
                  <a:moveTo>
                    <a:pt x="3338630" y="1358900"/>
                  </a:moveTo>
                  <a:lnTo>
                    <a:pt x="3305279" y="1358900"/>
                  </a:lnTo>
                  <a:lnTo>
                    <a:pt x="3308224" y="1371600"/>
                  </a:lnTo>
                  <a:lnTo>
                    <a:pt x="3324260" y="1371600"/>
                  </a:lnTo>
                  <a:lnTo>
                    <a:pt x="3324958" y="1384300"/>
                  </a:lnTo>
                  <a:lnTo>
                    <a:pt x="3333437" y="1384300"/>
                  </a:lnTo>
                  <a:lnTo>
                    <a:pt x="3334854" y="1374688"/>
                  </a:lnTo>
                  <a:lnTo>
                    <a:pt x="3334739" y="1371600"/>
                  </a:lnTo>
                  <a:lnTo>
                    <a:pt x="3338630" y="1358900"/>
                  </a:lnTo>
                  <a:close/>
                </a:path>
                <a:path w="4252594" h="1739900">
                  <a:moveTo>
                    <a:pt x="3341060" y="1333500"/>
                  </a:moveTo>
                  <a:lnTo>
                    <a:pt x="3242125" y="1333500"/>
                  </a:lnTo>
                  <a:lnTo>
                    <a:pt x="3252955" y="1346200"/>
                  </a:lnTo>
                  <a:lnTo>
                    <a:pt x="3256078" y="1346200"/>
                  </a:lnTo>
                  <a:lnTo>
                    <a:pt x="3265691" y="1358900"/>
                  </a:lnTo>
                  <a:lnTo>
                    <a:pt x="3338630" y="1358900"/>
                  </a:lnTo>
                  <a:lnTo>
                    <a:pt x="3334739" y="1371600"/>
                  </a:lnTo>
                  <a:lnTo>
                    <a:pt x="3334854" y="1374688"/>
                  </a:lnTo>
                  <a:lnTo>
                    <a:pt x="3335310" y="1371600"/>
                  </a:lnTo>
                  <a:lnTo>
                    <a:pt x="3340904" y="1358900"/>
                  </a:lnTo>
                  <a:lnTo>
                    <a:pt x="3344670" y="1346200"/>
                  </a:lnTo>
                  <a:lnTo>
                    <a:pt x="3341060" y="1333500"/>
                  </a:lnTo>
                  <a:close/>
                </a:path>
                <a:path w="4252594" h="1739900">
                  <a:moveTo>
                    <a:pt x="3296778" y="1358900"/>
                  </a:moveTo>
                  <a:lnTo>
                    <a:pt x="3281972" y="1358900"/>
                  </a:lnTo>
                  <a:lnTo>
                    <a:pt x="3302128" y="1371600"/>
                  </a:lnTo>
                  <a:lnTo>
                    <a:pt x="3308224" y="1371600"/>
                  </a:lnTo>
                  <a:lnTo>
                    <a:pt x="3296778" y="1358900"/>
                  </a:lnTo>
                  <a:close/>
                </a:path>
                <a:path w="4252594" h="1739900">
                  <a:moveTo>
                    <a:pt x="3418785" y="1358900"/>
                  </a:moveTo>
                  <a:lnTo>
                    <a:pt x="3407523" y="1358900"/>
                  </a:lnTo>
                  <a:lnTo>
                    <a:pt x="3410992" y="1371600"/>
                  </a:lnTo>
                  <a:lnTo>
                    <a:pt x="3423492" y="1371600"/>
                  </a:lnTo>
                  <a:lnTo>
                    <a:pt x="3418785" y="1358900"/>
                  </a:lnTo>
                  <a:close/>
                </a:path>
                <a:path w="4252594" h="1739900">
                  <a:moveTo>
                    <a:pt x="3357407" y="1333500"/>
                  </a:moveTo>
                  <a:lnTo>
                    <a:pt x="3350919" y="1346200"/>
                  </a:lnTo>
                  <a:lnTo>
                    <a:pt x="3355017" y="1358900"/>
                  </a:lnTo>
                  <a:lnTo>
                    <a:pt x="3364242" y="1358900"/>
                  </a:lnTo>
                  <a:lnTo>
                    <a:pt x="3365006" y="1346200"/>
                  </a:lnTo>
                  <a:lnTo>
                    <a:pt x="3357407" y="1333500"/>
                  </a:lnTo>
                  <a:close/>
                </a:path>
                <a:path w="4252594" h="1739900">
                  <a:moveTo>
                    <a:pt x="3380672" y="1346200"/>
                  </a:moveTo>
                  <a:lnTo>
                    <a:pt x="3379289" y="1358900"/>
                  </a:lnTo>
                  <a:lnTo>
                    <a:pt x="3385100" y="1358900"/>
                  </a:lnTo>
                  <a:lnTo>
                    <a:pt x="3380672" y="1346200"/>
                  </a:lnTo>
                  <a:close/>
                </a:path>
                <a:path w="4252594" h="1739900">
                  <a:moveTo>
                    <a:pt x="3201085" y="1320800"/>
                  </a:moveTo>
                  <a:lnTo>
                    <a:pt x="3183182" y="1320800"/>
                  </a:lnTo>
                  <a:lnTo>
                    <a:pt x="3193327" y="1333500"/>
                  </a:lnTo>
                  <a:lnTo>
                    <a:pt x="3201085" y="1320800"/>
                  </a:lnTo>
                  <a:close/>
                </a:path>
                <a:path w="4252594" h="1739900">
                  <a:moveTo>
                    <a:pt x="3211338" y="1320800"/>
                  </a:moveTo>
                  <a:lnTo>
                    <a:pt x="3201085" y="1320800"/>
                  </a:lnTo>
                  <a:lnTo>
                    <a:pt x="3205503" y="1333500"/>
                  </a:lnTo>
                  <a:lnTo>
                    <a:pt x="3211338" y="1320800"/>
                  </a:lnTo>
                  <a:close/>
                </a:path>
                <a:path w="4252594" h="1739900">
                  <a:moveTo>
                    <a:pt x="3262790" y="1320800"/>
                  </a:moveTo>
                  <a:lnTo>
                    <a:pt x="3233621" y="1320800"/>
                  </a:lnTo>
                  <a:lnTo>
                    <a:pt x="3248403" y="1333500"/>
                  </a:lnTo>
                  <a:lnTo>
                    <a:pt x="3280663" y="1333500"/>
                  </a:lnTo>
                  <a:lnTo>
                    <a:pt x="3262790" y="1320800"/>
                  </a:lnTo>
                  <a:close/>
                </a:path>
                <a:path w="4252594" h="1739900">
                  <a:moveTo>
                    <a:pt x="3306509" y="1320800"/>
                  </a:moveTo>
                  <a:lnTo>
                    <a:pt x="3280157" y="1320800"/>
                  </a:lnTo>
                  <a:lnTo>
                    <a:pt x="3280663" y="1333500"/>
                  </a:lnTo>
                  <a:lnTo>
                    <a:pt x="3311165" y="1333500"/>
                  </a:lnTo>
                  <a:lnTo>
                    <a:pt x="3306509" y="1320800"/>
                  </a:lnTo>
                  <a:close/>
                </a:path>
                <a:path w="4252594" h="1739900">
                  <a:moveTo>
                    <a:pt x="3315734" y="1320800"/>
                  </a:moveTo>
                  <a:lnTo>
                    <a:pt x="3313983" y="1320800"/>
                  </a:lnTo>
                  <a:lnTo>
                    <a:pt x="3311165" y="1333500"/>
                  </a:lnTo>
                  <a:lnTo>
                    <a:pt x="3320838" y="1333500"/>
                  </a:lnTo>
                  <a:lnTo>
                    <a:pt x="3315734" y="1320800"/>
                  </a:lnTo>
                  <a:close/>
                </a:path>
                <a:path w="4252594" h="1739900">
                  <a:moveTo>
                    <a:pt x="3165838" y="1308100"/>
                  </a:moveTo>
                  <a:lnTo>
                    <a:pt x="3152333" y="1308100"/>
                  </a:lnTo>
                  <a:lnTo>
                    <a:pt x="3158699" y="1320800"/>
                  </a:lnTo>
                  <a:lnTo>
                    <a:pt x="3165838" y="1308100"/>
                  </a:lnTo>
                  <a:close/>
                </a:path>
                <a:path w="4252594" h="1739900">
                  <a:moveTo>
                    <a:pt x="3260414" y="1308100"/>
                  </a:moveTo>
                  <a:lnTo>
                    <a:pt x="3173472" y="1308100"/>
                  </a:lnTo>
                  <a:lnTo>
                    <a:pt x="3191242" y="1320800"/>
                  </a:lnTo>
                  <a:lnTo>
                    <a:pt x="3268871" y="1320800"/>
                  </a:lnTo>
                  <a:lnTo>
                    <a:pt x="3260414" y="1308100"/>
                  </a:lnTo>
                  <a:close/>
                </a:path>
                <a:path w="4252594" h="1739900">
                  <a:moveTo>
                    <a:pt x="3279515" y="1319918"/>
                  </a:moveTo>
                  <a:lnTo>
                    <a:pt x="3279369" y="1320800"/>
                  </a:lnTo>
                  <a:lnTo>
                    <a:pt x="3280157" y="1320800"/>
                  </a:lnTo>
                  <a:lnTo>
                    <a:pt x="3279515" y="1319918"/>
                  </a:lnTo>
                  <a:close/>
                </a:path>
                <a:path w="4252594" h="1739900">
                  <a:moveTo>
                    <a:pt x="3281466" y="1308100"/>
                  </a:moveTo>
                  <a:lnTo>
                    <a:pt x="3270904" y="1308100"/>
                  </a:lnTo>
                  <a:lnTo>
                    <a:pt x="3279515" y="1319918"/>
                  </a:lnTo>
                  <a:lnTo>
                    <a:pt x="3281466" y="1308100"/>
                  </a:lnTo>
                  <a:close/>
                </a:path>
                <a:path w="4252594" h="1739900">
                  <a:moveTo>
                    <a:pt x="3156101" y="1295400"/>
                  </a:moveTo>
                  <a:lnTo>
                    <a:pt x="3132688" y="1295400"/>
                  </a:lnTo>
                  <a:lnTo>
                    <a:pt x="3129642" y="1308100"/>
                  </a:lnTo>
                  <a:lnTo>
                    <a:pt x="3149170" y="1308100"/>
                  </a:lnTo>
                  <a:lnTo>
                    <a:pt x="3156101" y="1295400"/>
                  </a:lnTo>
                  <a:close/>
                </a:path>
                <a:path w="4252594" h="1739900">
                  <a:moveTo>
                    <a:pt x="3250585" y="1295400"/>
                  </a:moveTo>
                  <a:lnTo>
                    <a:pt x="3156101" y="1295400"/>
                  </a:lnTo>
                  <a:lnTo>
                    <a:pt x="3154311" y="1308100"/>
                  </a:lnTo>
                  <a:lnTo>
                    <a:pt x="3256162" y="1308100"/>
                  </a:lnTo>
                  <a:lnTo>
                    <a:pt x="3250585" y="1295400"/>
                  </a:lnTo>
                  <a:close/>
                </a:path>
                <a:path w="4252594" h="1739900">
                  <a:moveTo>
                    <a:pt x="3265020" y="1295400"/>
                  </a:moveTo>
                  <a:lnTo>
                    <a:pt x="3266164" y="1308100"/>
                  </a:lnTo>
                  <a:lnTo>
                    <a:pt x="3270137" y="1308100"/>
                  </a:lnTo>
                  <a:lnTo>
                    <a:pt x="3265020" y="1295400"/>
                  </a:lnTo>
                  <a:close/>
                </a:path>
                <a:path w="4252594" h="1739900">
                  <a:moveTo>
                    <a:pt x="3100899" y="1282700"/>
                  </a:moveTo>
                  <a:lnTo>
                    <a:pt x="3086680" y="1282700"/>
                  </a:lnTo>
                  <a:lnTo>
                    <a:pt x="3094881" y="1295400"/>
                  </a:lnTo>
                  <a:lnTo>
                    <a:pt x="3101238" y="1295400"/>
                  </a:lnTo>
                  <a:lnTo>
                    <a:pt x="3103140" y="1286224"/>
                  </a:lnTo>
                  <a:lnTo>
                    <a:pt x="3100899" y="1282700"/>
                  </a:lnTo>
                  <a:close/>
                </a:path>
                <a:path w="4252594" h="1739900">
                  <a:moveTo>
                    <a:pt x="3107420" y="1282700"/>
                  </a:moveTo>
                  <a:lnTo>
                    <a:pt x="3103871" y="1282700"/>
                  </a:lnTo>
                  <a:lnTo>
                    <a:pt x="3103140" y="1286224"/>
                  </a:lnTo>
                  <a:lnTo>
                    <a:pt x="3108976" y="1295400"/>
                  </a:lnTo>
                  <a:lnTo>
                    <a:pt x="3107420" y="1282700"/>
                  </a:lnTo>
                  <a:close/>
                </a:path>
                <a:path w="4252594" h="1739900">
                  <a:moveTo>
                    <a:pt x="3228733" y="1282700"/>
                  </a:moveTo>
                  <a:lnTo>
                    <a:pt x="3125296" y="1282700"/>
                  </a:lnTo>
                  <a:lnTo>
                    <a:pt x="3122627" y="1295400"/>
                  </a:lnTo>
                  <a:lnTo>
                    <a:pt x="3232183" y="1295400"/>
                  </a:lnTo>
                  <a:lnTo>
                    <a:pt x="3228733" y="1282700"/>
                  </a:lnTo>
                  <a:close/>
                </a:path>
                <a:path w="4252594" h="1739900">
                  <a:moveTo>
                    <a:pt x="3103871" y="1282700"/>
                  </a:moveTo>
                  <a:lnTo>
                    <a:pt x="3100899" y="1282700"/>
                  </a:lnTo>
                  <a:lnTo>
                    <a:pt x="3103140" y="1286224"/>
                  </a:lnTo>
                  <a:lnTo>
                    <a:pt x="3103871" y="1282700"/>
                  </a:lnTo>
                  <a:close/>
                </a:path>
                <a:path w="4252594" h="1739900">
                  <a:moveTo>
                    <a:pt x="3099475" y="1257300"/>
                  </a:moveTo>
                  <a:lnTo>
                    <a:pt x="3057611" y="1257300"/>
                  </a:lnTo>
                  <a:lnTo>
                    <a:pt x="3081392" y="1270000"/>
                  </a:lnTo>
                  <a:lnTo>
                    <a:pt x="3074105" y="1282700"/>
                  </a:lnTo>
                  <a:lnTo>
                    <a:pt x="3096229" y="1282700"/>
                  </a:lnTo>
                  <a:lnTo>
                    <a:pt x="3100062" y="1270000"/>
                  </a:lnTo>
                  <a:lnTo>
                    <a:pt x="3104090" y="1270000"/>
                  </a:lnTo>
                  <a:lnTo>
                    <a:pt x="3099475" y="1257300"/>
                  </a:lnTo>
                  <a:close/>
                </a:path>
                <a:path w="4252594" h="1739900">
                  <a:moveTo>
                    <a:pt x="3130314" y="1270000"/>
                  </a:moveTo>
                  <a:lnTo>
                    <a:pt x="3100062" y="1270000"/>
                  </a:lnTo>
                  <a:lnTo>
                    <a:pt x="3103611" y="1282700"/>
                  </a:lnTo>
                  <a:lnTo>
                    <a:pt x="3139558" y="1282700"/>
                  </a:lnTo>
                  <a:lnTo>
                    <a:pt x="3134255" y="1273431"/>
                  </a:lnTo>
                  <a:lnTo>
                    <a:pt x="3130314" y="1270000"/>
                  </a:lnTo>
                  <a:close/>
                </a:path>
                <a:path w="4252594" h="1739900">
                  <a:moveTo>
                    <a:pt x="3138758" y="1277353"/>
                  </a:moveTo>
                  <a:lnTo>
                    <a:pt x="3139558" y="1282700"/>
                  </a:lnTo>
                  <a:lnTo>
                    <a:pt x="3144898" y="1282700"/>
                  </a:lnTo>
                  <a:lnTo>
                    <a:pt x="3138758" y="1277353"/>
                  </a:lnTo>
                  <a:close/>
                </a:path>
                <a:path w="4252594" h="1739900">
                  <a:moveTo>
                    <a:pt x="3156296" y="1257300"/>
                  </a:moveTo>
                  <a:lnTo>
                    <a:pt x="3146132" y="1257300"/>
                  </a:lnTo>
                  <a:lnTo>
                    <a:pt x="3143639" y="1270000"/>
                  </a:lnTo>
                  <a:lnTo>
                    <a:pt x="3144898" y="1282700"/>
                  </a:lnTo>
                  <a:lnTo>
                    <a:pt x="3191504" y="1282700"/>
                  </a:lnTo>
                  <a:lnTo>
                    <a:pt x="3191709" y="1281904"/>
                  </a:lnTo>
                  <a:lnTo>
                    <a:pt x="3184640" y="1270000"/>
                  </a:lnTo>
                  <a:lnTo>
                    <a:pt x="3178049" y="1270000"/>
                  </a:lnTo>
                  <a:lnTo>
                    <a:pt x="3156296" y="1257300"/>
                  </a:lnTo>
                  <a:close/>
                </a:path>
                <a:path w="4252594" h="1739900">
                  <a:moveTo>
                    <a:pt x="3194781" y="1270000"/>
                  </a:moveTo>
                  <a:lnTo>
                    <a:pt x="3191709" y="1281904"/>
                  </a:lnTo>
                  <a:lnTo>
                    <a:pt x="3192182" y="1282700"/>
                  </a:lnTo>
                  <a:lnTo>
                    <a:pt x="3198635" y="1282700"/>
                  </a:lnTo>
                  <a:lnTo>
                    <a:pt x="3194781" y="1270000"/>
                  </a:lnTo>
                  <a:close/>
                </a:path>
                <a:path w="4252594" h="1739900">
                  <a:moveTo>
                    <a:pt x="3137659" y="1270000"/>
                  </a:moveTo>
                  <a:lnTo>
                    <a:pt x="3132291" y="1270000"/>
                  </a:lnTo>
                  <a:lnTo>
                    <a:pt x="3134255" y="1273431"/>
                  </a:lnTo>
                  <a:lnTo>
                    <a:pt x="3138758" y="1277353"/>
                  </a:lnTo>
                  <a:lnTo>
                    <a:pt x="3137659" y="1270000"/>
                  </a:lnTo>
                  <a:close/>
                </a:path>
                <a:path w="4252594" h="1739900">
                  <a:moveTo>
                    <a:pt x="3051810" y="1257300"/>
                  </a:moveTo>
                  <a:lnTo>
                    <a:pt x="3040150" y="1257300"/>
                  </a:lnTo>
                  <a:lnTo>
                    <a:pt x="3036269" y="1270000"/>
                  </a:lnTo>
                  <a:lnTo>
                    <a:pt x="3049856" y="1270000"/>
                  </a:lnTo>
                  <a:lnTo>
                    <a:pt x="3051810" y="1257300"/>
                  </a:lnTo>
                  <a:close/>
                </a:path>
                <a:path w="4252594" h="1739900">
                  <a:moveTo>
                    <a:pt x="3131359" y="1257300"/>
                  </a:moveTo>
                  <a:lnTo>
                    <a:pt x="3101847" y="1257300"/>
                  </a:lnTo>
                  <a:lnTo>
                    <a:pt x="3104090" y="1270000"/>
                  </a:lnTo>
                  <a:lnTo>
                    <a:pt x="3130135" y="1270000"/>
                  </a:lnTo>
                  <a:lnTo>
                    <a:pt x="3131359" y="1257300"/>
                  </a:lnTo>
                  <a:close/>
                </a:path>
                <a:path w="4252594" h="1739900">
                  <a:moveTo>
                    <a:pt x="3134689" y="1244600"/>
                  </a:moveTo>
                  <a:lnTo>
                    <a:pt x="3122984" y="1257300"/>
                  </a:lnTo>
                  <a:lnTo>
                    <a:pt x="3131359" y="1257300"/>
                  </a:lnTo>
                  <a:lnTo>
                    <a:pt x="3139003" y="1270000"/>
                  </a:lnTo>
                  <a:lnTo>
                    <a:pt x="3141662" y="1270000"/>
                  </a:lnTo>
                  <a:lnTo>
                    <a:pt x="3140002" y="1257300"/>
                  </a:lnTo>
                  <a:lnTo>
                    <a:pt x="3134689" y="1244600"/>
                  </a:lnTo>
                  <a:close/>
                </a:path>
                <a:path w="4252594" h="1739900">
                  <a:moveTo>
                    <a:pt x="3081591" y="1231900"/>
                  </a:moveTo>
                  <a:lnTo>
                    <a:pt x="3000130" y="1231900"/>
                  </a:lnTo>
                  <a:lnTo>
                    <a:pt x="3018096" y="1244600"/>
                  </a:lnTo>
                  <a:lnTo>
                    <a:pt x="3022191" y="1257300"/>
                  </a:lnTo>
                  <a:lnTo>
                    <a:pt x="3122984" y="1257300"/>
                  </a:lnTo>
                  <a:lnTo>
                    <a:pt x="3116429" y="1244600"/>
                  </a:lnTo>
                  <a:lnTo>
                    <a:pt x="3097580" y="1244600"/>
                  </a:lnTo>
                  <a:lnTo>
                    <a:pt x="3081591" y="1231900"/>
                  </a:lnTo>
                  <a:close/>
                </a:path>
                <a:path w="4252594" h="1739900">
                  <a:moveTo>
                    <a:pt x="2976878" y="1231900"/>
                  </a:moveTo>
                  <a:lnTo>
                    <a:pt x="2969908" y="1231900"/>
                  </a:lnTo>
                  <a:lnTo>
                    <a:pt x="2974257" y="1244600"/>
                  </a:lnTo>
                  <a:lnTo>
                    <a:pt x="2976878" y="1231900"/>
                  </a:lnTo>
                  <a:close/>
                </a:path>
                <a:path w="4252594" h="1739900">
                  <a:moveTo>
                    <a:pt x="2985115" y="1231900"/>
                  </a:moveTo>
                  <a:lnTo>
                    <a:pt x="2978204" y="1231900"/>
                  </a:lnTo>
                  <a:lnTo>
                    <a:pt x="2982255" y="1244600"/>
                  </a:lnTo>
                  <a:lnTo>
                    <a:pt x="2984090" y="1244600"/>
                  </a:lnTo>
                  <a:lnTo>
                    <a:pt x="2985115" y="1231900"/>
                  </a:lnTo>
                  <a:close/>
                </a:path>
                <a:path w="4252594" h="1739900">
                  <a:moveTo>
                    <a:pt x="3000130" y="1231900"/>
                  </a:moveTo>
                  <a:lnTo>
                    <a:pt x="2987494" y="1231900"/>
                  </a:lnTo>
                  <a:lnTo>
                    <a:pt x="2987824" y="1244600"/>
                  </a:lnTo>
                  <a:lnTo>
                    <a:pt x="2994179" y="1244600"/>
                  </a:lnTo>
                  <a:lnTo>
                    <a:pt x="3000130" y="1231900"/>
                  </a:lnTo>
                  <a:close/>
                </a:path>
                <a:path w="4252594" h="1739900">
                  <a:moveTo>
                    <a:pt x="3037118" y="1206500"/>
                  </a:moveTo>
                  <a:lnTo>
                    <a:pt x="2930900" y="1206500"/>
                  </a:lnTo>
                  <a:lnTo>
                    <a:pt x="2928893" y="1208644"/>
                  </a:lnTo>
                  <a:lnTo>
                    <a:pt x="2930992" y="1219200"/>
                  </a:lnTo>
                  <a:lnTo>
                    <a:pt x="2936187" y="1231900"/>
                  </a:lnTo>
                  <a:lnTo>
                    <a:pt x="2941277" y="1220806"/>
                  </a:lnTo>
                  <a:lnTo>
                    <a:pt x="2941204" y="1219510"/>
                  </a:lnTo>
                  <a:lnTo>
                    <a:pt x="2940608" y="1219200"/>
                  </a:lnTo>
                  <a:lnTo>
                    <a:pt x="3043011" y="1219200"/>
                  </a:lnTo>
                  <a:lnTo>
                    <a:pt x="3037118" y="1206500"/>
                  </a:lnTo>
                  <a:close/>
                </a:path>
                <a:path w="4252594" h="1739900">
                  <a:moveTo>
                    <a:pt x="2941742" y="1219792"/>
                  </a:moveTo>
                  <a:lnTo>
                    <a:pt x="2941277" y="1220806"/>
                  </a:lnTo>
                  <a:lnTo>
                    <a:pt x="2941903" y="1231900"/>
                  </a:lnTo>
                  <a:lnTo>
                    <a:pt x="2964935" y="1231900"/>
                  </a:lnTo>
                  <a:lnTo>
                    <a:pt x="2941742" y="1219792"/>
                  </a:lnTo>
                  <a:close/>
                </a:path>
                <a:path w="4252594" h="1739900">
                  <a:moveTo>
                    <a:pt x="3056267" y="1219200"/>
                  </a:moveTo>
                  <a:lnTo>
                    <a:pt x="2981127" y="1219200"/>
                  </a:lnTo>
                  <a:lnTo>
                    <a:pt x="2983161" y="1231900"/>
                  </a:lnTo>
                  <a:lnTo>
                    <a:pt x="3062026" y="1231900"/>
                  </a:lnTo>
                  <a:lnTo>
                    <a:pt x="3056267" y="1219200"/>
                  </a:lnTo>
                  <a:close/>
                </a:path>
                <a:path w="4252594" h="1739900">
                  <a:moveTo>
                    <a:pt x="2941204" y="1219510"/>
                  </a:moveTo>
                  <a:lnTo>
                    <a:pt x="2941277" y="1220806"/>
                  </a:lnTo>
                  <a:lnTo>
                    <a:pt x="2941742" y="1219792"/>
                  </a:lnTo>
                  <a:lnTo>
                    <a:pt x="2941204" y="1219510"/>
                  </a:lnTo>
                  <a:close/>
                </a:path>
                <a:path w="4252594" h="1739900">
                  <a:moveTo>
                    <a:pt x="2942014" y="1219200"/>
                  </a:moveTo>
                  <a:lnTo>
                    <a:pt x="2941186" y="1219200"/>
                  </a:lnTo>
                  <a:lnTo>
                    <a:pt x="2941204" y="1219510"/>
                  </a:lnTo>
                  <a:lnTo>
                    <a:pt x="2941742" y="1219792"/>
                  </a:lnTo>
                  <a:lnTo>
                    <a:pt x="2942014" y="1219200"/>
                  </a:lnTo>
                  <a:close/>
                </a:path>
                <a:path w="4252594" h="1739900">
                  <a:moveTo>
                    <a:pt x="2930643" y="1193800"/>
                  </a:moveTo>
                  <a:lnTo>
                    <a:pt x="2895102" y="1193800"/>
                  </a:lnTo>
                  <a:lnTo>
                    <a:pt x="2907625" y="1206500"/>
                  </a:lnTo>
                  <a:lnTo>
                    <a:pt x="2916643" y="1206500"/>
                  </a:lnTo>
                  <a:lnTo>
                    <a:pt x="2910876" y="1219200"/>
                  </a:lnTo>
                  <a:lnTo>
                    <a:pt x="2919015" y="1219200"/>
                  </a:lnTo>
                  <a:lnTo>
                    <a:pt x="2928893" y="1208644"/>
                  </a:lnTo>
                  <a:lnTo>
                    <a:pt x="2928466" y="1206500"/>
                  </a:lnTo>
                  <a:lnTo>
                    <a:pt x="2930643" y="1193800"/>
                  </a:lnTo>
                  <a:close/>
                </a:path>
                <a:path w="4252594" h="1739900">
                  <a:moveTo>
                    <a:pt x="2942316" y="1168400"/>
                  </a:moveTo>
                  <a:lnTo>
                    <a:pt x="2845721" y="1168400"/>
                  </a:lnTo>
                  <a:lnTo>
                    <a:pt x="2840754" y="1181100"/>
                  </a:lnTo>
                  <a:lnTo>
                    <a:pt x="2877219" y="1181100"/>
                  </a:lnTo>
                  <a:lnTo>
                    <a:pt x="2882728" y="1193800"/>
                  </a:lnTo>
                  <a:lnTo>
                    <a:pt x="2930643" y="1193800"/>
                  </a:lnTo>
                  <a:lnTo>
                    <a:pt x="2928466" y="1206500"/>
                  </a:lnTo>
                  <a:lnTo>
                    <a:pt x="2928893" y="1208644"/>
                  </a:lnTo>
                  <a:lnTo>
                    <a:pt x="2930900" y="1206500"/>
                  </a:lnTo>
                  <a:lnTo>
                    <a:pt x="2936370" y="1206500"/>
                  </a:lnTo>
                  <a:lnTo>
                    <a:pt x="2933241" y="1193800"/>
                  </a:lnTo>
                  <a:lnTo>
                    <a:pt x="2941218" y="1181100"/>
                  </a:lnTo>
                  <a:lnTo>
                    <a:pt x="2942316" y="1168400"/>
                  </a:lnTo>
                  <a:close/>
                </a:path>
                <a:path w="4252594" h="1739900">
                  <a:moveTo>
                    <a:pt x="2881311" y="1193800"/>
                  </a:moveTo>
                  <a:lnTo>
                    <a:pt x="2857556" y="1193800"/>
                  </a:lnTo>
                  <a:lnTo>
                    <a:pt x="2872652" y="1206500"/>
                  </a:lnTo>
                  <a:lnTo>
                    <a:pt x="2878504" y="1206500"/>
                  </a:lnTo>
                  <a:lnTo>
                    <a:pt x="2881311" y="1193800"/>
                  </a:lnTo>
                  <a:close/>
                </a:path>
                <a:path w="4252594" h="1739900">
                  <a:moveTo>
                    <a:pt x="2886007" y="1193800"/>
                  </a:moveTo>
                  <a:lnTo>
                    <a:pt x="2881311" y="1193800"/>
                  </a:lnTo>
                  <a:lnTo>
                    <a:pt x="2887272" y="1206500"/>
                  </a:lnTo>
                  <a:lnTo>
                    <a:pt x="2886007" y="1193800"/>
                  </a:lnTo>
                  <a:close/>
                </a:path>
                <a:path w="4252594" h="1739900">
                  <a:moveTo>
                    <a:pt x="2996840" y="1193800"/>
                  </a:moveTo>
                  <a:lnTo>
                    <a:pt x="2933241" y="1193800"/>
                  </a:lnTo>
                  <a:lnTo>
                    <a:pt x="2936370" y="1206500"/>
                  </a:lnTo>
                  <a:lnTo>
                    <a:pt x="2990397" y="1206500"/>
                  </a:lnTo>
                  <a:lnTo>
                    <a:pt x="2996840" y="1193800"/>
                  </a:lnTo>
                  <a:close/>
                </a:path>
                <a:path w="4252594" h="1739900">
                  <a:moveTo>
                    <a:pt x="2840380" y="1181100"/>
                  </a:moveTo>
                  <a:lnTo>
                    <a:pt x="2830506" y="1181100"/>
                  </a:lnTo>
                  <a:lnTo>
                    <a:pt x="2833316" y="1193800"/>
                  </a:lnTo>
                  <a:lnTo>
                    <a:pt x="2848771" y="1193800"/>
                  </a:lnTo>
                  <a:lnTo>
                    <a:pt x="2840380" y="1181100"/>
                  </a:lnTo>
                  <a:close/>
                </a:path>
                <a:path w="4252594" h="1739900">
                  <a:moveTo>
                    <a:pt x="2872502" y="1193267"/>
                  </a:moveTo>
                  <a:lnTo>
                    <a:pt x="2872295" y="1193800"/>
                  </a:lnTo>
                  <a:lnTo>
                    <a:pt x="2873139" y="1193800"/>
                  </a:lnTo>
                  <a:lnTo>
                    <a:pt x="2872502" y="1193267"/>
                  </a:lnTo>
                  <a:close/>
                </a:path>
                <a:path w="4252594" h="1739900">
                  <a:moveTo>
                    <a:pt x="2965034" y="1181100"/>
                  </a:moveTo>
                  <a:lnTo>
                    <a:pt x="2950297" y="1181100"/>
                  </a:lnTo>
                  <a:lnTo>
                    <a:pt x="2936769" y="1193800"/>
                  </a:lnTo>
                  <a:lnTo>
                    <a:pt x="2974788" y="1193800"/>
                  </a:lnTo>
                  <a:lnTo>
                    <a:pt x="2965034" y="1181100"/>
                  </a:lnTo>
                  <a:close/>
                </a:path>
                <a:path w="4252594" h="1739900">
                  <a:moveTo>
                    <a:pt x="2982568" y="1181100"/>
                  </a:moveTo>
                  <a:lnTo>
                    <a:pt x="2976872" y="1193800"/>
                  </a:lnTo>
                  <a:lnTo>
                    <a:pt x="2983112" y="1193800"/>
                  </a:lnTo>
                  <a:lnTo>
                    <a:pt x="2982568" y="1181100"/>
                  </a:lnTo>
                  <a:close/>
                </a:path>
                <a:path w="4252594" h="1739900">
                  <a:moveTo>
                    <a:pt x="2877219" y="1181100"/>
                  </a:moveTo>
                  <a:lnTo>
                    <a:pt x="2857958" y="1181100"/>
                  </a:lnTo>
                  <a:lnTo>
                    <a:pt x="2872502" y="1193267"/>
                  </a:lnTo>
                  <a:lnTo>
                    <a:pt x="2877219" y="1181100"/>
                  </a:lnTo>
                  <a:close/>
                </a:path>
                <a:path w="4252594" h="1739900">
                  <a:moveTo>
                    <a:pt x="2805758" y="1168400"/>
                  </a:moveTo>
                  <a:lnTo>
                    <a:pt x="2799338" y="1168400"/>
                  </a:lnTo>
                  <a:lnTo>
                    <a:pt x="2809314" y="1181100"/>
                  </a:lnTo>
                  <a:lnTo>
                    <a:pt x="2805758" y="1168400"/>
                  </a:lnTo>
                  <a:close/>
                </a:path>
                <a:path w="4252594" h="1739900">
                  <a:moveTo>
                    <a:pt x="2842980" y="1168400"/>
                  </a:moveTo>
                  <a:lnTo>
                    <a:pt x="2819636" y="1168400"/>
                  </a:lnTo>
                  <a:lnTo>
                    <a:pt x="2826508" y="1181100"/>
                  </a:lnTo>
                  <a:lnTo>
                    <a:pt x="2836901" y="1181100"/>
                  </a:lnTo>
                  <a:lnTo>
                    <a:pt x="2842980" y="1168400"/>
                  </a:lnTo>
                  <a:close/>
                </a:path>
                <a:path w="4252594" h="1739900">
                  <a:moveTo>
                    <a:pt x="2777715" y="1155700"/>
                  </a:moveTo>
                  <a:lnTo>
                    <a:pt x="2772014" y="1155700"/>
                  </a:lnTo>
                  <a:lnTo>
                    <a:pt x="2776255" y="1168400"/>
                  </a:lnTo>
                  <a:lnTo>
                    <a:pt x="2777715" y="1155700"/>
                  </a:lnTo>
                  <a:close/>
                </a:path>
                <a:path w="4252594" h="1739900">
                  <a:moveTo>
                    <a:pt x="2798814" y="1155700"/>
                  </a:moveTo>
                  <a:lnTo>
                    <a:pt x="2792668" y="1155700"/>
                  </a:lnTo>
                  <a:lnTo>
                    <a:pt x="2792554" y="1168400"/>
                  </a:lnTo>
                  <a:lnTo>
                    <a:pt x="2798814" y="1155700"/>
                  </a:lnTo>
                  <a:close/>
                </a:path>
                <a:path w="4252594" h="1739900">
                  <a:moveTo>
                    <a:pt x="2895837" y="1155700"/>
                  </a:moveTo>
                  <a:lnTo>
                    <a:pt x="2812196" y="1155700"/>
                  </a:lnTo>
                  <a:lnTo>
                    <a:pt x="2827923" y="1168400"/>
                  </a:lnTo>
                  <a:lnTo>
                    <a:pt x="2895949" y="1168400"/>
                  </a:lnTo>
                  <a:lnTo>
                    <a:pt x="2895837" y="1155700"/>
                  </a:lnTo>
                  <a:close/>
                </a:path>
                <a:path w="4252594" h="1739900">
                  <a:moveTo>
                    <a:pt x="2902831" y="1155700"/>
                  </a:moveTo>
                  <a:lnTo>
                    <a:pt x="2900539" y="1155700"/>
                  </a:lnTo>
                  <a:lnTo>
                    <a:pt x="2899331" y="1168400"/>
                  </a:lnTo>
                  <a:lnTo>
                    <a:pt x="2918549" y="1168400"/>
                  </a:lnTo>
                  <a:lnTo>
                    <a:pt x="2902831" y="1155700"/>
                  </a:lnTo>
                  <a:close/>
                </a:path>
                <a:path w="4252594" h="1739900">
                  <a:moveTo>
                    <a:pt x="2768130" y="1143000"/>
                  </a:moveTo>
                  <a:lnTo>
                    <a:pt x="2753884" y="1143000"/>
                  </a:lnTo>
                  <a:lnTo>
                    <a:pt x="2759881" y="1155700"/>
                  </a:lnTo>
                  <a:lnTo>
                    <a:pt x="2762133" y="1155700"/>
                  </a:lnTo>
                  <a:lnTo>
                    <a:pt x="2768130" y="1143000"/>
                  </a:lnTo>
                  <a:close/>
                </a:path>
                <a:path w="4252594" h="1739900">
                  <a:moveTo>
                    <a:pt x="2770917" y="1145054"/>
                  </a:moveTo>
                  <a:lnTo>
                    <a:pt x="2770366" y="1155700"/>
                  </a:lnTo>
                  <a:lnTo>
                    <a:pt x="2774626" y="1155700"/>
                  </a:lnTo>
                  <a:lnTo>
                    <a:pt x="2771788" y="1145696"/>
                  </a:lnTo>
                  <a:lnTo>
                    <a:pt x="2770917" y="1145054"/>
                  </a:lnTo>
                  <a:close/>
                </a:path>
                <a:path w="4252594" h="1739900">
                  <a:moveTo>
                    <a:pt x="2875252" y="1143000"/>
                  </a:moveTo>
                  <a:lnTo>
                    <a:pt x="2771023" y="1143000"/>
                  </a:lnTo>
                  <a:lnTo>
                    <a:pt x="2771788" y="1145696"/>
                  </a:lnTo>
                  <a:lnTo>
                    <a:pt x="2785359" y="1155700"/>
                  </a:lnTo>
                  <a:lnTo>
                    <a:pt x="2873189" y="1155700"/>
                  </a:lnTo>
                  <a:lnTo>
                    <a:pt x="2875252" y="1143000"/>
                  </a:lnTo>
                  <a:close/>
                </a:path>
                <a:path w="4252594" h="1739900">
                  <a:moveTo>
                    <a:pt x="2771023" y="1143000"/>
                  </a:moveTo>
                  <a:lnTo>
                    <a:pt x="2768130" y="1143000"/>
                  </a:lnTo>
                  <a:lnTo>
                    <a:pt x="2770917" y="1145054"/>
                  </a:lnTo>
                  <a:lnTo>
                    <a:pt x="2771023" y="1143000"/>
                  </a:lnTo>
                  <a:close/>
                </a:path>
                <a:path w="4252594" h="1739900">
                  <a:moveTo>
                    <a:pt x="2720907" y="1130300"/>
                  </a:moveTo>
                  <a:lnTo>
                    <a:pt x="2718455" y="1130300"/>
                  </a:lnTo>
                  <a:lnTo>
                    <a:pt x="2726157" y="1143000"/>
                  </a:lnTo>
                  <a:lnTo>
                    <a:pt x="2720907" y="1130300"/>
                  </a:lnTo>
                  <a:close/>
                </a:path>
                <a:path w="4252594" h="1739900">
                  <a:moveTo>
                    <a:pt x="2825528" y="1130300"/>
                  </a:moveTo>
                  <a:lnTo>
                    <a:pt x="2741412" y="1130300"/>
                  </a:lnTo>
                  <a:lnTo>
                    <a:pt x="2736918" y="1143000"/>
                  </a:lnTo>
                  <a:lnTo>
                    <a:pt x="2832593" y="1143000"/>
                  </a:lnTo>
                  <a:lnTo>
                    <a:pt x="2825528" y="1130300"/>
                  </a:lnTo>
                  <a:close/>
                </a:path>
                <a:path w="4252594" h="1739900">
                  <a:moveTo>
                    <a:pt x="2850159" y="1130300"/>
                  </a:moveTo>
                  <a:lnTo>
                    <a:pt x="2836352" y="1130300"/>
                  </a:lnTo>
                  <a:lnTo>
                    <a:pt x="2832593" y="1143000"/>
                  </a:lnTo>
                  <a:lnTo>
                    <a:pt x="2856080" y="1143000"/>
                  </a:lnTo>
                  <a:lnTo>
                    <a:pt x="2850159" y="1130300"/>
                  </a:lnTo>
                  <a:close/>
                </a:path>
                <a:path w="4252594" h="1739900">
                  <a:moveTo>
                    <a:pt x="2725065" y="1117600"/>
                  </a:moveTo>
                  <a:lnTo>
                    <a:pt x="2687800" y="1117600"/>
                  </a:lnTo>
                  <a:lnTo>
                    <a:pt x="2693268" y="1130300"/>
                  </a:lnTo>
                  <a:lnTo>
                    <a:pt x="2718455" y="1130300"/>
                  </a:lnTo>
                  <a:lnTo>
                    <a:pt x="2725065" y="1117600"/>
                  </a:lnTo>
                  <a:close/>
                </a:path>
                <a:path w="4252594" h="1739900">
                  <a:moveTo>
                    <a:pt x="2805715" y="1117600"/>
                  </a:moveTo>
                  <a:lnTo>
                    <a:pt x="2735716" y="1117600"/>
                  </a:lnTo>
                  <a:lnTo>
                    <a:pt x="2740135" y="1130300"/>
                  </a:lnTo>
                  <a:lnTo>
                    <a:pt x="2806726" y="1130300"/>
                  </a:lnTo>
                  <a:lnTo>
                    <a:pt x="2805715" y="1117600"/>
                  </a:lnTo>
                  <a:close/>
                </a:path>
                <a:path w="4252594" h="1739900">
                  <a:moveTo>
                    <a:pt x="2813369" y="1117600"/>
                  </a:moveTo>
                  <a:lnTo>
                    <a:pt x="2805715" y="1117600"/>
                  </a:lnTo>
                  <a:lnTo>
                    <a:pt x="2810929" y="1130300"/>
                  </a:lnTo>
                  <a:lnTo>
                    <a:pt x="2818129" y="1130300"/>
                  </a:lnTo>
                  <a:lnTo>
                    <a:pt x="2813369" y="1117600"/>
                  </a:lnTo>
                  <a:close/>
                </a:path>
                <a:path w="4252594" h="1739900">
                  <a:moveTo>
                    <a:pt x="2772023" y="1104900"/>
                  </a:moveTo>
                  <a:lnTo>
                    <a:pt x="2687383" y="1104900"/>
                  </a:lnTo>
                  <a:lnTo>
                    <a:pt x="2688298" y="1117600"/>
                  </a:lnTo>
                  <a:lnTo>
                    <a:pt x="2796515" y="1117600"/>
                  </a:lnTo>
                  <a:lnTo>
                    <a:pt x="2772023" y="1104900"/>
                  </a:lnTo>
                  <a:close/>
                </a:path>
                <a:path w="4252594" h="1739900">
                  <a:moveTo>
                    <a:pt x="2714594" y="1079500"/>
                  </a:moveTo>
                  <a:lnTo>
                    <a:pt x="2620375" y="1079500"/>
                  </a:lnTo>
                  <a:lnTo>
                    <a:pt x="2614275" y="1092200"/>
                  </a:lnTo>
                  <a:lnTo>
                    <a:pt x="2620324" y="1104900"/>
                  </a:lnTo>
                  <a:lnTo>
                    <a:pt x="2629060" y="1104900"/>
                  </a:lnTo>
                  <a:lnTo>
                    <a:pt x="2634781" y="1092200"/>
                  </a:lnTo>
                  <a:lnTo>
                    <a:pt x="2714734" y="1092200"/>
                  </a:lnTo>
                  <a:lnTo>
                    <a:pt x="2714594" y="1079500"/>
                  </a:lnTo>
                  <a:close/>
                </a:path>
                <a:path w="4252594" h="1739900">
                  <a:moveTo>
                    <a:pt x="2638454" y="1092200"/>
                  </a:moveTo>
                  <a:lnTo>
                    <a:pt x="2643175" y="1104900"/>
                  </a:lnTo>
                  <a:lnTo>
                    <a:pt x="2643363" y="1104900"/>
                  </a:lnTo>
                  <a:lnTo>
                    <a:pt x="2638454" y="1092200"/>
                  </a:lnTo>
                  <a:close/>
                </a:path>
                <a:path w="4252594" h="1739900">
                  <a:moveTo>
                    <a:pt x="2665610" y="1092200"/>
                  </a:moveTo>
                  <a:lnTo>
                    <a:pt x="2639506" y="1092200"/>
                  </a:lnTo>
                  <a:lnTo>
                    <a:pt x="2649816" y="1104900"/>
                  </a:lnTo>
                  <a:lnTo>
                    <a:pt x="2671217" y="1104900"/>
                  </a:lnTo>
                  <a:lnTo>
                    <a:pt x="2665610" y="1092200"/>
                  </a:lnTo>
                  <a:close/>
                </a:path>
                <a:path w="4252594" h="1739900">
                  <a:moveTo>
                    <a:pt x="2740642" y="1092200"/>
                  </a:moveTo>
                  <a:lnTo>
                    <a:pt x="2676002" y="1092200"/>
                  </a:lnTo>
                  <a:lnTo>
                    <a:pt x="2671217" y="1104900"/>
                  </a:lnTo>
                  <a:lnTo>
                    <a:pt x="2762145" y="1104900"/>
                  </a:lnTo>
                  <a:lnTo>
                    <a:pt x="2740642" y="1092200"/>
                  </a:lnTo>
                  <a:close/>
                </a:path>
                <a:path w="4252594" h="1739900">
                  <a:moveTo>
                    <a:pt x="2727256" y="1079500"/>
                  </a:moveTo>
                  <a:lnTo>
                    <a:pt x="2716777" y="1092200"/>
                  </a:lnTo>
                  <a:lnTo>
                    <a:pt x="2727950" y="1092200"/>
                  </a:lnTo>
                  <a:lnTo>
                    <a:pt x="2727256" y="1079500"/>
                  </a:lnTo>
                  <a:close/>
                </a:path>
                <a:path w="4252594" h="1739900">
                  <a:moveTo>
                    <a:pt x="2560993" y="1078153"/>
                  </a:moveTo>
                  <a:lnTo>
                    <a:pt x="2560371" y="1079500"/>
                  </a:lnTo>
                  <a:lnTo>
                    <a:pt x="2561083" y="1079500"/>
                  </a:lnTo>
                  <a:lnTo>
                    <a:pt x="2560993" y="1078153"/>
                  </a:lnTo>
                  <a:close/>
                </a:path>
                <a:path w="4252594" h="1739900">
                  <a:moveTo>
                    <a:pt x="2577418" y="1066800"/>
                  </a:moveTo>
                  <a:lnTo>
                    <a:pt x="2573873" y="1066800"/>
                  </a:lnTo>
                  <a:lnTo>
                    <a:pt x="2578025" y="1079500"/>
                  </a:lnTo>
                  <a:lnTo>
                    <a:pt x="2577418" y="1066800"/>
                  </a:lnTo>
                  <a:close/>
                </a:path>
                <a:path w="4252594" h="1739900">
                  <a:moveTo>
                    <a:pt x="2614468" y="1066800"/>
                  </a:moveTo>
                  <a:lnTo>
                    <a:pt x="2588132" y="1066800"/>
                  </a:lnTo>
                  <a:lnTo>
                    <a:pt x="2588213" y="1079500"/>
                  </a:lnTo>
                  <a:lnTo>
                    <a:pt x="2630559" y="1079500"/>
                  </a:lnTo>
                  <a:lnTo>
                    <a:pt x="2614468" y="1066800"/>
                  </a:lnTo>
                  <a:close/>
                </a:path>
                <a:path w="4252594" h="1739900">
                  <a:moveTo>
                    <a:pt x="2691671" y="1066800"/>
                  </a:moveTo>
                  <a:lnTo>
                    <a:pt x="2621249" y="1066800"/>
                  </a:lnTo>
                  <a:lnTo>
                    <a:pt x="2630559" y="1079500"/>
                  </a:lnTo>
                  <a:lnTo>
                    <a:pt x="2688336" y="1079500"/>
                  </a:lnTo>
                  <a:lnTo>
                    <a:pt x="2691671" y="1066800"/>
                  </a:lnTo>
                  <a:close/>
                </a:path>
                <a:path w="4252594" h="1739900">
                  <a:moveTo>
                    <a:pt x="2697718" y="1066800"/>
                  </a:moveTo>
                  <a:lnTo>
                    <a:pt x="2688336" y="1079500"/>
                  </a:lnTo>
                  <a:lnTo>
                    <a:pt x="2700791" y="1079500"/>
                  </a:lnTo>
                  <a:lnTo>
                    <a:pt x="2697718" y="1066800"/>
                  </a:lnTo>
                  <a:close/>
                </a:path>
                <a:path w="4252594" h="1739900">
                  <a:moveTo>
                    <a:pt x="2566235" y="1066800"/>
                  </a:moveTo>
                  <a:lnTo>
                    <a:pt x="2560233" y="1066800"/>
                  </a:lnTo>
                  <a:lnTo>
                    <a:pt x="2560993" y="1078153"/>
                  </a:lnTo>
                  <a:lnTo>
                    <a:pt x="2566235" y="1066800"/>
                  </a:lnTo>
                  <a:close/>
                </a:path>
                <a:path w="4252594" h="1739900">
                  <a:moveTo>
                    <a:pt x="2600297" y="1041400"/>
                  </a:moveTo>
                  <a:lnTo>
                    <a:pt x="2524321" y="1041400"/>
                  </a:lnTo>
                  <a:lnTo>
                    <a:pt x="2534337" y="1054100"/>
                  </a:lnTo>
                  <a:lnTo>
                    <a:pt x="2565942" y="1066800"/>
                  </a:lnTo>
                  <a:lnTo>
                    <a:pt x="2579627" y="1066800"/>
                  </a:lnTo>
                  <a:lnTo>
                    <a:pt x="2573368" y="1054100"/>
                  </a:lnTo>
                  <a:lnTo>
                    <a:pt x="2605355" y="1054100"/>
                  </a:lnTo>
                  <a:lnTo>
                    <a:pt x="2600297" y="1041400"/>
                  </a:lnTo>
                  <a:close/>
                </a:path>
                <a:path w="4252594" h="1739900">
                  <a:moveTo>
                    <a:pt x="2633575" y="1054100"/>
                  </a:moveTo>
                  <a:lnTo>
                    <a:pt x="2576294" y="1054100"/>
                  </a:lnTo>
                  <a:lnTo>
                    <a:pt x="2580886" y="1066800"/>
                  </a:lnTo>
                  <a:lnTo>
                    <a:pt x="2634568" y="1066800"/>
                  </a:lnTo>
                  <a:lnTo>
                    <a:pt x="2633575" y="1054100"/>
                  </a:lnTo>
                  <a:close/>
                </a:path>
                <a:path w="4252594" h="1739900">
                  <a:moveTo>
                    <a:pt x="2657309" y="1054100"/>
                  </a:moveTo>
                  <a:lnTo>
                    <a:pt x="2641131" y="1054100"/>
                  </a:lnTo>
                  <a:lnTo>
                    <a:pt x="2634568" y="1066800"/>
                  </a:lnTo>
                  <a:lnTo>
                    <a:pt x="2668148" y="1066800"/>
                  </a:lnTo>
                  <a:lnTo>
                    <a:pt x="2657309" y="1054100"/>
                  </a:lnTo>
                  <a:close/>
                </a:path>
                <a:path w="4252594" h="1739900">
                  <a:moveTo>
                    <a:pt x="2520416" y="1041400"/>
                  </a:moveTo>
                  <a:lnTo>
                    <a:pt x="2500232" y="1041400"/>
                  </a:lnTo>
                  <a:lnTo>
                    <a:pt x="2501724" y="1054100"/>
                  </a:lnTo>
                  <a:lnTo>
                    <a:pt x="2520416" y="1041400"/>
                  </a:lnTo>
                  <a:close/>
                </a:path>
                <a:path w="4252594" h="1739900">
                  <a:moveTo>
                    <a:pt x="2522362" y="1041400"/>
                  </a:moveTo>
                  <a:lnTo>
                    <a:pt x="2511860" y="1054100"/>
                  </a:lnTo>
                  <a:lnTo>
                    <a:pt x="2522383" y="1054100"/>
                  </a:lnTo>
                  <a:lnTo>
                    <a:pt x="2522362" y="1041400"/>
                  </a:lnTo>
                  <a:close/>
                </a:path>
                <a:path w="4252594" h="1739900">
                  <a:moveTo>
                    <a:pt x="2622656" y="1041400"/>
                  </a:moveTo>
                  <a:lnTo>
                    <a:pt x="2603528" y="1041400"/>
                  </a:lnTo>
                  <a:lnTo>
                    <a:pt x="2605355" y="1054100"/>
                  </a:lnTo>
                  <a:lnTo>
                    <a:pt x="2629599" y="1054100"/>
                  </a:lnTo>
                  <a:lnTo>
                    <a:pt x="2622656" y="1041400"/>
                  </a:lnTo>
                  <a:close/>
                </a:path>
                <a:path w="4252594" h="1739900">
                  <a:moveTo>
                    <a:pt x="2483920" y="1028700"/>
                  </a:moveTo>
                  <a:lnTo>
                    <a:pt x="2460525" y="1028700"/>
                  </a:lnTo>
                  <a:lnTo>
                    <a:pt x="2475536" y="1041400"/>
                  </a:lnTo>
                  <a:lnTo>
                    <a:pt x="2487462" y="1041400"/>
                  </a:lnTo>
                  <a:lnTo>
                    <a:pt x="2483920" y="1028700"/>
                  </a:lnTo>
                  <a:close/>
                </a:path>
                <a:path w="4252594" h="1739900">
                  <a:moveTo>
                    <a:pt x="2528069" y="1028700"/>
                  </a:moveTo>
                  <a:lnTo>
                    <a:pt x="2488601" y="1028700"/>
                  </a:lnTo>
                  <a:lnTo>
                    <a:pt x="2501374" y="1041400"/>
                  </a:lnTo>
                  <a:lnTo>
                    <a:pt x="2525648" y="1041400"/>
                  </a:lnTo>
                  <a:lnTo>
                    <a:pt x="2528069" y="1028700"/>
                  </a:lnTo>
                  <a:close/>
                </a:path>
                <a:path w="4252594" h="1739900">
                  <a:moveTo>
                    <a:pt x="2534193" y="1003300"/>
                  </a:moveTo>
                  <a:lnTo>
                    <a:pt x="2427203" y="1003300"/>
                  </a:lnTo>
                  <a:lnTo>
                    <a:pt x="2426449" y="1016000"/>
                  </a:lnTo>
                  <a:lnTo>
                    <a:pt x="2530286" y="1016000"/>
                  </a:lnTo>
                  <a:lnTo>
                    <a:pt x="2527088" y="1028700"/>
                  </a:lnTo>
                  <a:lnTo>
                    <a:pt x="2528069" y="1028700"/>
                  </a:lnTo>
                  <a:lnTo>
                    <a:pt x="2525648" y="1041400"/>
                  </a:lnTo>
                  <a:lnTo>
                    <a:pt x="2531409" y="1041400"/>
                  </a:lnTo>
                  <a:lnTo>
                    <a:pt x="2535561" y="1028700"/>
                  </a:lnTo>
                  <a:lnTo>
                    <a:pt x="2533733" y="1016000"/>
                  </a:lnTo>
                  <a:lnTo>
                    <a:pt x="2534193" y="1003300"/>
                  </a:lnTo>
                  <a:close/>
                </a:path>
                <a:path w="4252594" h="1739900">
                  <a:moveTo>
                    <a:pt x="2555071" y="1016000"/>
                  </a:moveTo>
                  <a:lnTo>
                    <a:pt x="2533733" y="1016000"/>
                  </a:lnTo>
                  <a:lnTo>
                    <a:pt x="2535561" y="1028700"/>
                  </a:lnTo>
                  <a:lnTo>
                    <a:pt x="2531409" y="1041400"/>
                  </a:lnTo>
                  <a:lnTo>
                    <a:pt x="2588516" y="1041400"/>
                  </a:lnTo>
                  <a:lnTo>
                    <a:pt x="2586300" y="1028700"/>
                  </a:lnTo>
                  <a:lnTo>
                    <a:pt x="2559506" y="1028700"/>
                  </a:lnTo>
                  <a:lnTo>
                    <a:pt x="2555071" y="1016000"/>
                  </a:lnTo>
                  <a:close/>
                </a:path>
                <a:path w="4252594" h="1739900">
                  <a:moveTo>
                    <a:pt x="2598735" y="1028700"/>
                  </a:moveTo>
                  <a:lnTo>
                    <a:pt x="2595710" y="1028700"/>
                  </a:lnTo>
                  <a:lnTo>
                    <a:pt x="2588516" y="1041400"/>
                  </a:lnTo>
                  <a:lnTo>
                    <a:pt x="2605149" y="1041400"/>
                  </a:lnTo>
                  <a:lnTo>
                    <a:pt x="2598735" y="1028700"/>
                  </a:lnTo>
                  <a:close/>
                </a:path>
                <a:path w="4252594" h="1739900">
                  <a:moveTo>
                    <a:pt x="2434187" y="1016000"/>
                  </a:moveTo>
                  <a:lnTo>
                    <a:pt x="2428042" y="1016000"/>
                  </a:lnTo>
                  <a:lnTo>
                    <a:pt x="2433499" y="1028700"/>
                  </a:lnTo>
                  <a:lnTo>
                    <a:pt x="2439300" y="1028700"/>
                  </a:lnTo>
                  <a:lnTo>
                    <a:pt x="2434187" y="1016000"/>
                  </a:lnTo>
                  <a:close/>
                </a:path>
                <a:path w="4252594" h="1739900">
                  <a:moveTo>
                    <a:pt x="2452107" y="1027461"/>
                  </a:moveTo>
                  <a:lnTo>
                    <a:pt x="2451467" y="1028700"/>
                  </a:lnTo>
                  <a:lnTo>
                    <a:pt x="2453350" y="1028700"/>
                  </a:lnTo>
                  <a:lnTo>
                    <a:pt x="2452107" y="1027461"/>
                  </a:lnTo>
                  <a:close/>
                </a:path>
                <a:path w="4252594" h="1739900">
                  <a:moveTo>
                    <a:pt x="2530286" y="1016000"/>
                  </a:moveTo>
                  <a:lnTo>
                    <a:pt x="2464908" y="1016000"/>
                  </a:lnTo>
                  <a:lnTo>
                    <a:pt x="2458647" y="1028700"/>
                  </a:lnTo>
                  <a:lnTo>
                    <a:pt x="2527088" y="1028700"/>
                  </a:lnTo>
                  <a:lnTo>
                    <a:pt x="2530286" y="1016000"/>
                  </a:lnTo>
                  <a:close/>
                </a:path>
                <a:path w="4252594" h="1739900">
                  <a:moveTo>
                    <a:pt x="2458034" y="1016000"/>
                  </a:moveTo>
                  <a:lnTo>
                    <a:pt x="2440606" y="1016000"/>
                  </a:lnTo>
                  <a:lnTo>
                    <a:pt x="2452107" y="1027461"/>
                  </a:lnTo>
                  <a:lnTo>
                    <a:pt x="2458034" y="1016000"/>
                  </a:lnTo>
                  <a:close/>
                </a:path>
                <a:path w="4252594" h="1739900">
                  <a:moveTo>
                    <a:pt x="2419649" y="1003300"/>
                  </a:moveTo>
                  <a:lnTo>
                    <a:pt x="2410255" y="1003300"/>
                  </a:lnTo>
                  <a:lnTo>
                    <a:pt x="2418857" y="1016000"/>
                  </a:lnTo>
                  <a:lnTo>
                    <a:pt x="2419649" y="1003300"/>
                  </a:lnTo>
                  <a:close/>
                </a:path>
                <a:path w="4252594" h="1739900">
                  <a:moveTo>
                    <a:pt x="2497915" y="990600"/>
                  </a:moveTo>
                  <a:lnTo>
                    <a:pt x="2386311" y="990600"/>
                  </a:lnTo>
                  <a:lnTo>
                    <a:pt x="2389549" y="1003300"/>
                  </a:lnTo>
                  <a:lnTo>
                    <a:pt x="2507675" y="1003300"/>
                  </a:lnTo>
                  <a:lnTo>
                    <a:pt x="2497915" y="990600"/>
                  </a:lnTo>
                  <a:close/>
                </a:path>
                <a:path w="4252594" h="1739900">
                  <a:moveTo>
                    <a:pt x="2353686" y="977900"/>
                  </a:moveTo>
                  <a:lnTo>
                    <a:pt x="2337343" y="977900"/>
                  </a:lnTo>
                  <a:lnTo>
                    <a:pt x="2350625" y="990600"/>
                  </a:lnTo>
                  <a:lnTo>
                    <a:pt x="2357529" y="990600"/>
                  </a:lnTo>
                  <a:lnTo>
                    <a:pt x="2353686" y="977900"/>
                  </a:lnTo>
                  <a:close/>
                </a:path>
                <a:path w="4252594" h="1739900">
                  <a:moveTo>
                    <a:pt x="2455332" y="977900"/>
                  </a:moveTo>
                  <a:lnTo>
                    <a:pt x="2364341" y="977900"/>
                  </a:lnTo>
                  <a:lnTo>
                    <a:pt x="2357529" y="990600"/>
                  </a:lnTo>
                  <a:lnTo>
                    <a:pt x="2458247" y="990600"/>
                  </a:lnTo>
                  <a:lnTo>
                    <a:pt x="2455332" y="977900"/>
                  </a:lnTo>
                  <a:close/>
                </a:path>
                <a:path w="4252594" h="1739900">
                  <a:moveTo>
                    <a:pt x="2468353" y="977900"/>
                  </a:moveTo>
                  <a:lnTo>
                    <a:pt x="2459339" y="990600"/>
                  </a:lnTo>
                  <a:lnTo>
                    <a:pt x="2473058" y="990600"/>
                  </a:lnTo>
                  <a:lnTo>
                    <a:pt x="2468353" y="977900"/>
                  </a:lnTo>
                  <a:close/>
                </a:path>
                <a:path w="4252594" h="1739900">
                  <a:moveTo>
                    <a:pt x="2386191" y="965200"/>
                  </a:moveTo>
                  <a:lnTo>
                    <a:pt x="2343183" y="965200"/>
                  </a:lnTo>
                  <a:lnTo>
                    <a:pt x="2334944" y="977900"/>
                  </a:lnTo>
                  <a:lnTo>
                    <a:pt x="2392946" y="977900"/>
                  </a:lnTo>
                  <a:lnTo>
                    <a:pt x="2386191" y="965200"/>
                  </a:lnTo>
                  <a:close/>
                </a:path>
                <a:path w="4252594" h="1739900">
                  <a:moveTo>
                    <a:pt x="2435075" y="965200"/>
                  </a:moveTo>
                  <a:lnTo>
                    <a:pt x="2398334" y="965200"/>
                  </a:lnTo>
                  <a:lnTo>
                    <a:pt x="2398034" y="977900"/>
                  </a:lnTo>
                  <a:lnTo>
                    <a:pt x="2440846" y="977900"/>
                  </a:lnTo>
                  <a:lnTo>
                    <a:pt x="2435075" y="965200"/>
                  </a:lnTo>
                  <a:close/>
                </a:path>
                <a:path w="4252594" h="1739900">
                  <a:moveTo>
                    <a:pt x="2278977" y="952500"/>
                  </a:moveTo>
                  <a:lnTo>
                    <a:pt x="2276160" y="952500"/>
                  </a:lnTo>
                  <a:lnTo>
                    <a:pt x="2281846" y="965200"/>
                  </a:lnTo>
                  <a:lnTo>
                    <a:pt x="2283869" y="965200"/>
                  </a:lnTo>
                  <a:lnTo>
                    <a:pt x="2278977" y="952500"/>
                  </a:lnTo>
                  <a:close/>
                </a:path>
                <a:path w="4252594" h="1739900">
                  <a:moveTo>
                    <a:pt x="2381473" y="952500"/>
                  </a:moveTo>
                  <a:lnTo>
                    <a:pt x="2282492" y="952500"/>
                  </a:lnTo>
                  <a:lnTo>
                    <a:pt x="2293493" y="965200"/>
                  </a:lnTo>
                  <a:lnTo>
                    <a:pt x="2380890" y="965200"/>
                  </a:lnTo>
                  <a:lnTo>
                    <a:pt x="2381473" y="952500"/>
                  </a:lnTo>
                  <a:close/>
                </a:path>
                <a:path w="4252594" h="1739900">
                  <a:moveTo>
                    <a:pt x="2404605" y="952500"/>
                  </a:moveTo>
                  <a:lnTo>
                    <a:pt x="2389019" y="952500"/>
                  </a:lnTo>
                  <a:lnTo>
                    <a:pt x="2396862" y="965200"/>
                  </a:lnTo>
                  <a:lnTo>
                    <a:pt x="2411698" y="965200"/>
                  </a:lnTo>
                  <a:lnTo>
                    <a:pt x="2404605" y="952500"/>
                  </a:lnTo>
                  <a:close/>
                </a:path>
                <a:path w="4252594" h="1739900">
                  <a:moveTo>
                    <a:pt x="2270331" y="939800"/>
                  </a:moveTo>
                  <a:lnTo>
                    <a:pt x="2235426" y="939800"/>
                  </a:lnTo>
                  <a:lnTo>
                    <a:pt x="2253042" y="952500"/>
                  </a:lnTo>
                  <a:lnTo>
                    <a:pt x="2261092" y="952500"/>
                  </a:lnTo>
                  <a:lnTo>
                    <a:pt x="2270331" y="939800"/>
                  </a:lnTo>
                  <a:close/>
                </a:path>
                <a:path w="4252594" h="1739900">
                  <a:moveTo>
                    <a:pt x="2345205" y="939800"/>
                  </a:moveTo>
                  <a:lnTo>
                    <a:pt x="2270331" y="939800"/>
                  </a:lnTo>
                  <a:lnTo>
                    <a:pt x="2278977" y="952500"/>
                  </a:lnTo>
                  <a:lnTo>
                    <a:pt x="2348765" y="952500"/>
                  </a:lnTo>
                  <a:lnTo>
                    <a:pt x="2345205" y="939800"/>
                  </a:lnTo>
                  <a:close/>
                </a:path>
                <a:path w="4252594" h="1739900">
                  <a:moveTo>
                    <a:pt x="2373429" y="939800"/>
                  </a:moveTo>
                  <a:lnTo>
                    <a:pt x="2348231" y="939800"/>
                  </a:lnTo>
                  <a:lnTo>
                    <a:pt x="2348765" y="952500"/>
                  </a:lnTo>
                  <a:lnTo>
                    <a:pt x="2374167" y="952500"/>
                  </a:lnTo>
                  <a:lnTo>
                    <a:pt x="2374247" y="949659"/>
                  </a:lnTo>
                  <a:lnTo>
                    <a:pt x="2373429" y="939800"/>
                  </a:lnTo>
                  <a:close/>
                </a:path>
                <a:path w="4252594" h="1739900">
                  <a:moveTo>
                    <a:pt x="2374247" y="949659"/>
                  </a:moveTo>
                  <a:lnTo>
                    <a:pt x="2374167" y="952500"/>
                  </a:lnTo>
                  <a:lnTo>
                    <a:pt x="2374483" y="952500"/>
                  </a:lnTo>
                  <a:lnTo>
                    <a:pt x="2374247" y="949659"/>
                  </a:lnTo>
                  <a:close/>
                </a:path>
                <a:path w="4252594" h="1739900">
                  <a:moveTo>
                    <a:pt x="2317054" y="914400"/>
                  </a:moveTo>
                  <a:lnTo>
                    <a:pt x="2212762" y="914400"/>
                  </a:lnTo>
                  <a:lnTo>
                    <a:pt x="2233104" y="927100"/>
                  </a:lnTo>
                  <a:lnTo>
                    <a:pt x="2249660" y="939800"/>
                  </a:lnTo>
                  <a:lnTo>
                    <a:pt x="2334077" y="939800"/>
                  </a:lnTo>
                  <a:lnTo>
                    <a:pt x="2326431" y="927100"/>
                  </a:lnTo>
                  <a:lnTo>
                    <a:pt x="2326577" y="927100"/>
                  </a:lnTo>
                  <a:lnTo>
                    <a:pt x="2317054" y="914400"/>
                  </a:lnTo>
                  <a:close/>
                </a:path>
                <a:path w="4252594" h="1739900">
                  <a:moveTo>
                    <a:pt x="2346944" y="927100"/>
                  </a:moveTo>
                  <a:lnTo>
                    <a:pt x="2333509" y="927100"/>
                  </a:lnTo>
                  <a:lnTo>
                    <a:pt x="2344710" y="939800"/>
                  </a:lnTo>
                  <a:lnTo>
                    <a:pt x="2355933" y="939800"/>
                  </a:lnTo>
                  <a:lnTo>
                    <a:pt x="2346944" y="927100"/>
                  </a:lnTo>
                  <a:close/>
                </a:path>
                <a:path w="4252594" h="1739900">
                  <a:moveTo>
                    <a:pt x="2212762" y="914400"/>
                  </a:moveTo>
                  <a:lnTo>
                    <a:pt x="2195838" y="914400"/>
                  </a:lnTo>
                  <a:lnTo>
                    <a:pt x="2207172" y="927100"/>
                  </a:lnTo>
                  <a:lnTo>
                    <a:pt x="2218382" y="927100"/>
                  </a:lnTo>
                  <a:lnTo>
                    <a:pt x="2212762" y="914400"/>
                  </a:lnTo>
                  <a:close/>
                </a:path>
                <a:path w="4252594" h="1739900">
                  <a:moveTo>
                    <a:pt x="2194546" y="901700"/>
                  </a:moveTo>
                  <a:lnTo>
                    <a:pt x="2169811" y="901700"/>
                  </a:lnTo>
                  <a:lnTo>
                    <a:pt x="2174799" y="914400"/>
                  </a:lnTo>
                  <a:lnTo>
                    <a:pt x="2198454" y="914400"/>
                  </a:lnTo>
                  <a:lnTo>
                    <a:pt x="2194546" y="901700"/>
                  </a:lnTo>
                  <a:close/>
                </a:path>
                <a:path w="4252594" h="1739900">
                  <a:moveTo>
                    <a:pt x="2233135" y="901700"/>
                  </a:moveTo>
                  <a:lnTo>
                    <a:pt x="2214308" y="901700"/>
                  </a:lnTo>
                  <a:lnTo>
                    <a:pt x="2210591" y="914400"/>
                  </a:lnTo>
                  <a:lnTo>
                    <a:pt x="2232277" y="914400"/>
                  </a:lnTo>
                  <a:lnTo>
                    <a:pt x="2233135" y="901700"/>
                  </a:lnTo>
                  <a:close/>
                </a:path>
                <a:path w="4252594" h="1739900">
                  <a:moveTo>
                    <a:pt x="2258873" y="901700"/>
                  </a:moveTo>
                  <a:lnTo>
                    <a:pt x="2233135" y="901700"/>
                  </a:lnTo>
                  <a:lnTo>
                    <a:pt x="2232277" y="914400"/>
                  </a:lnTo>
                  <a:lnTo>
                    <a:pt x="2268739" y="914400"/>
                  </a:lnTo>
                  <a:lnTo>
                    <a:pt x="2258873" y="901700"/>
                  </a:lnTo>
                  <a:close/>
                </a:path>
                <a:path w="4252594" h="1739900">
                  <a:moveTo>
                    <a:pt x="2283908" y="901700"/>
                  </a:moveTo>
                  <a:lnTo>
                    <a:pt x="2279249" y="901700"/>
                  </a:lnTo>
                  <a:lnTo>
                    <a:pt x="2274862" y="914400"/>
                  </a:lnTo>
                  <a:lnTo>
                    <a:pt x="2291441" y="914400"/>
                  </a:lnTo>
                  <a:lnTo>
                    <a:pt x="2283908" y="901700"/>
                  </a:lnTo>
                  <a:close/>
                </a:path>
                <a:path w="4252594" h="1739900">
                  <a:moveTo>
                    <a:pt x="2139410" y="876300"/>
                  </a:moveTo>
                  <a:lnTo>
                    <a:pt x="2118724" y="876300"/>
                  </a:lnTo>
                  <a:lnTo>
                    <a:pt x="2118269" y="879392"/>
                  </a:lnTo>
                  <a:lnTo>
                    <a:pt x="2118627" y="889000"/>
                  </a:lnTo>
                  <a:lnTo>
                    <a:pt x="2124301" y="901700"/>
                  </a:lnTo>
                  <a:lnTo>
                    <a:pt x="2130719" y="901700"/>
                  </a:lnTo>
                  <a:lnTo>
                    <a:pt x="2130137" y="889000"/>
                  </a:lnTo>
                  <a:lnTo>
                    <a:pt x="2139588" y="889000"/>
                  </a:lnTo>
                  <a:lnTo>
                    <a:pt x="2139410" y="876300"/>
                  </a:lnTo>
                  <a:close/>
                </a:path>
                <a:path w="4252594" h="1739900">
                  <a:moveTo>
                    <a:pt x="2144290" y="889000"/>
                  </a:moveTo>
                  <a:lnTo>
                    <a:pt x="2130137" y="889000"/>
                  </a:lnTo>
                  <a:lnTo>
                    <a:pt x="2137354" y="901700"/>
                  </a:lnTo>
                  <a:lnTo>
                    <a:pt x="2147488" y="901700"/>
                  </a:lnTo>
                  <a:lnTo>
                    <a:pt x="2144290" y="889000"/>
                  </a:lnTo>
                  <a:close/>
                </a:path>
                <a:path w="4252594" h="1739900">
                  <a:moveTo>
                    <a:pt x="2242991" y="889000"/>
                  </a:moveTo>
                  <a:lnTo>
                    <a:pt x="2147146" y="889000"/>
                  </a:lnTo>
                  <a:lnTo>
                    <a:pt x="2148326" y="901700"/>
                  </a:lnTo>
                  <a:lnTo>
                    <a:pt x="2261886" y="901700"/>
                  </a:lnTo>
                  <a:lnTo>
                    <a:pt x="2242991" y="889000"/>
                  </a:lnTo>
                  <a:close/>
                </a:path>
                <a:path w="4252594" h="1739900">
                  <a:moveTo>
                    <a:pt x="2122048" y="863600"/>
                  </a:moveTo>
                  <a:lnTo>
                    <a:pt x="2088696" y="863600"/>
                  </a:lnTo>
                  <a:lnTo>
                    <a:pt x="2091638" y="876300"/>
                  </a:lnTo>
                  <a:lnTo>
                    <a:pt x="2099962" y="876300"/>
                  </a:lnTo>
                  <a:lnTo>
                    <a:pt x="2101977" y="889000"/>
                  </a:lnTo>
                  <a:lnTo>
                    <a:pt x="2116856" y="889000"/>
                  </a:lnTo>
                  <a:lnTo>
                    <a:pt x="2118269" y="879392"/>
                  </a:lnTo>
                  <a:lnTo>
                    <a:pt x="2118154" y="876300"/>
                  </a:lnTo>
                  <a:lnTo>
                    <a:pt x="2122048" y="863600"/>
                  </a:lnTo>
                  <a:close/>
                </a:path>
                <a:path w="4252594" h="1739900">
                  <a:moveTo>
                    <a:pt x="2214978" y="876300"/>
                  </a:moveTo>
                  <a:lnTo>
                    <a:pt x="2139410" y="876300"/>
                  </a:lnTo>
                  <a:lnTo>
                    <a:pt x="2139588" y="889000"/>
                  </a:lnTo>
                  <a:lnTo>
                    <a:pt x="2216235" y="889000"/>
                  </a:lnTo>
                  <a:lnTo>
                    <a:pt x="2214978" y="876300"/>
                  </a:lnTo>
                  <a:close/>
                </a:path>
                <a:path w="4252594" h="1739900">
                  <a:moveTo>
                    <a:pt x="2217669" y="876300"/>
                  </a:moveTo>
                  <a:lnTo>
                    <a:pt x="2216235" y="889000"/>
                  </a:lnTo>
                  <a:lnTo>
                    <a:pt x="2224955" y="889000"/>
                  </a:lnTo>
                  <a:lnTo>
                    <a:pt x="2217669" y="876300"/>
                  </a:lnTo>
                  <a:close/>
                </a:path>
                <a:path w="4252594" h="1739900">
                  <a:moveTo>
                    <a:pt x="2037214" y="838200"/>
                  </a:moveTo>
                  <a:lnTo>
                    <a:pt x="2025539" y="838200"/>
                  </a:lnTo>
                  <a:lnTo>
                    <a:pt x="2036371" y="850900"/>
                  </a:lnTo>
                  <a:lnTo>
                    <a:pt x="2046842" y="863600"/>
                  </a:lnTo>
                  <a:lnTo>
                    <a:pt x="2122048" y="863600"/>
                  </a:lnTo>
                  <a:lnTo>
                    <a:pt x="2118154" y="876300"/>
                  </a:lnTo>
                  <a:lnTo>
                    <a:pt x="2118269" y="879392"/>
                  </a:lnTo>
                  <a:lnTo>
                    <a:pt x="2118724" y="876300"/>
                  </a:lnTo>
                  <a:lnTo>
                    <a:pt x="2124319" y="876300"/>
                  </a:lnTo>
                  <a:lnTo>
                    <a:pt x="2128088" y="863600"/>
                  </a:lnTo>
                  <a:lnTo>
                    <a:pt x="2124479" y="850900"/>
                  </a:lnTo>
                  <a:lnTo>
                    <a:pt x="2037392" y="850900"/>
                  </a:lnTo>
                  <a:lnTo>
                    <a:pt x="2037214" y="838200"/>
                  </a:lnTo>
                  <a:close/>
                </a:path>
                <a:path w="4252594" h="1739900">
                  <a:moveTo>
                    <a:pt x="2081499" y="863600"/>
                  </a:moveTo>
                  <a:lnTo>
                    <a:pt x="2067224" y="863600"/>
                  </a:lnTo>
                  <a:lnTo>
                    <a:pt x="2065392" y="876300"/>
                  </a:lnTo>
                  <a:lnTo>
                    <a:pt x="2080187" y="876300"/>
                  </a:lnTo>
                  <a:lnTo>
                    <a:pt x="2081499" y="863600"/>
                  </a:lnTo>
                  <a:close/>
                </a:path>
                <a:path w="4252594" h="1739900">
                  <a:moveTo>
                    <a:pt x="2134630" y="863600"/>
                  </a:moveTo>
                  <a:lnTo>
                    <a:pt x="2128088" y="863600"/>
                  </a:lnTo>
                  <a:lnTo>
                    <a:pt x="2124319" y="876300"/>
                  </a:lnTo>
                  <a:lnTo>
                    <a:pt x="2134907" y="876300"/>
                  </a:lnTo>
                  <a:lnTo>
                    <a:pt x="2134630" y="863600"/>
                  </a:lnTo>
                  <a:close/>
                </a:path>
                <a:path w="4252594" h="1739900">
                  <a:moveTo>
                    <a:pt x="2148421" y="850900"/>
                  </a:moveTo>
                  <a:lnTo>
                    <a:pt x="2134337" y="850900"/>
                  </a:lnTo>
                  <a:lnTo>
                    <a:pt x="2138436" y="863600"/>
                  </a:lnTo>
                  <a:lnTo>
                    <a:pt x="2134907" y="876300"/>
                  </a:lnTo>
                  <a:lnTo>
                    <a:pt x="2202204" y="876300"/>
                  </a:lnTo>
                  <a:lnTo>
                    <a:pt x="2192361" y="863600"/>
                  </a:lnTo>
                  <a:lnTo>
                    <a:pt x="2147661" y="863600"/>
                  </a:lnTo>
                  <a:lnTo>
                    <a:pt x="2148421" y="850900"/>
                  </a:lnTo>
                  <a:close/>
                </a:path>
                <a:path w="4252594" h="1739900">
                  <a:moveTo>
                    <a:pt x="1989624" y="838200"/>
                  </a:moveTo>
                  <a:lnTo>
                    <a:pt x="1991656" y="850900"/>
                  </a:lnTo>
                  <a:lnTo>
                    <a:pt x="1996839" y="850900"/>
                  </a:lnTo>
                  <a:lnTo>
                    <a:pt x="1989624" y="838200"/>
                  </a:lnTo>
                  <a:close/>
                </a:path>
                <a:path w="4252594" h="1739900">
                  <a:moveTo>
                    <a:pt x="2123421" y="838200"/>
                  </a:moveTo>
                  <a:lnTo>
                    <a:pt x="2037214" y="838200"/>
                  </a:lnTo>
                  <a:lnTo>
                    <a:pt x="2037392" y="850900"/>
                  </a:lnTo>
                  <a:lnTo>
                    <a:pt x="2124479" y="850900"/>
                  </a:lnTo>
                  <a:lnTo>
                    <a:pt x="2123421" y="838200"/>
                  </a:lnTo>
                  <a:close/>
                </a:path>
                <a:path w="4252594" h="1739900">
                  <a:moveTo>
                    <a:pt x="1998491" y="825500"/>
                  </a:moveTo>
                  <a:lnTo>
                    <a:pt x="1966600" y="825500"/>
                  </a:lnTo>
                  <a:lnTo>
                    <a:pt x="1976746" y="838200"/>
                  </a:lnTo>
                  <a:lnTo>
                    <a:pt x="1994754" y="838200"/>
                  </a:lnTo>
                  <a:lnTo>
                    <a:pt x="1998491" y="825500"/>
                  </a:lnTo>
                  <a:close/>
                </a:path>
                <a:path w="4252594" h="1739900">
                  <a:moveTo>
                    <a:pt x="2046209" y="825500"/>
                  </a:moveTo>
                  <a:lnTo>
                    <a:pt x="1998491" y="825500"/>
                  </a:lnTo>
                  <a:lnTo>
                    <a:pt x="1996608" y="838200"/>
                  </a:lnTo>
                  <a:lnTo>
                    <a:pt x="2064078" y="838200"/>
                  </a:lnTo>
                  <a:lnTo>
                    <a:pt x="2046209" y="825500"/>
                  </a:lnTo>
                  <a:close/>
                </a:path>
                <a:path w="4252594" h="1739900">
                  <a:moveTo>
                    <a:pt x="2091873" y="825500"/>
                  </a:moveTo>
                  <a:lnTo>
                    <a:pt x="2063572" y="825500"/>
                  </a:lnTo>
                  <a:lnTo>
                    <a:pt x="2064078" y="838200"/>
                  </a:lnTo>
                  <a:lnTo>
                    <a:pt x="2099154" y="838200"/>
                  </a:lnTo>
                  <a:lnTo>
                    <a:pt x="2091873" y="825500"/>
                  </a:lnTo>
                  <a:close/>
                </a:path>
                <a:path w="4252594" h="1739900">
                  <a:moveTo>
                    <a:pt x="1932414" y="812800"/>
                  </a:moveTo>
                  <a:lnTo>
                    <a:pt x="1925731" y="825500"/>
                  </a:lnTo>
                  <a:lnTo>
                    <a:pt x="1932638" y="825500"/>
                  </a:lnTo>
                  <a:lnTo>
                    <a:pt x="1932414" y="812800"/>
                  </a:lnTo>
                  <a:close/>
                </a:path>
                <a:path w="4252594" h="1739900">
                  <a:moveTo>
                    <a:pt x="1951301" y="812800"/>
                  </a:moveTo>
                  <a:lnTo>
                    <a:pt x="1937731" y="812800"/>
                  </a:lnTo>
                  <a:lnTo>
                    <a:pt x="1935752" y="825500"/>
                  </a:lnTo>
                  <a:lnTo>
                    <a:pt x="1949257" y="825500"/>
                  </a:lnTo>
                  <a:lnTo>
                    <a:pt x="1951301" y="812800"/>
                  </a:lnTo>
                  <a:close/>
                </a:path>
                <a:path w="4252594" h="1739900">
                  <a:moveTo>
                    <a:pt x="2021791" y="812800"/>
                  </a:moveTo>
                  <a:lnTo>
                    <a:pt x="1956887" y="812800"/>
                  </a:lnTo>
                  <a:lnTo>
                    <a:pt x="1974651" y="825500"/>
                  </a:lnTo>
                  <a:lnTo>
                    <a:pt x="2027006" y="825500"/>
                  </a:lnTo>
                  <a:lnTo>
                    <a:pt x="2021791" y="812800"/>
                  </a:lnTo>
                  <a:close/>
                </a:path>
                <a:path w="4252594" h="1739900">
                  <a:moveTo>
                    <a:pt x="2036501" y="812800"/>
                  </a:moveTo>
                  <a:lnTo>
                    <a:pt x="2026149" y="812800"/>
                  </a:lnTo>
                  <a:lnTo>
                    <a:pt x="2027006" y="825500"/>
                  </a:lnTo>
                  <a:lnTo>
                    <a:pt x="2043833" y="825500"/>
                  </a:lnTo>
                  <a:lnTo>
                    <a:pt x="2036501" y="812800"/>
                  </a:lnTo>
                  <a:close/>
                </a:path>
                <a:path w="4252594" h="1739900">
                  <a:moveTo>
                    <a:pt x="2057423" y="812800"/>
                  </a:moveTo>
                  <a:lnTo>
                    <a:pt x="2045958" y="812800"/>
                  </a:lnTo>
                  <a:lnTo>
                    <a:pt x="2054322" y="825500"/>
                  </a:lnTo>
                  <a:lnTo>
                    <a:pt x="2064881" y="825500"/>
                  </a:lnTo>
                  <a:lnTo>
                    <a:pt x="2057423" y="812800"/>
                  </a:lnTo>
                  <a:close/>
                </a:path>
                <a:path w="4252594" h="1739900">
                  <a:moveTo>
                    <a:pt x="1946128" y="800100"/>
                  </a:moveTo>
                  <a:lnTo>
                    <a:pt x="1911140" y="800100"/>
                  </a:lnTo>
                  <a:lnTo>
                    <a:pt x="1916107" y="812800"/>
                  </a:lnTo>
                  <a:lnTo>
                    <a:pt x="1952023" y="812800"/>
                  </a:lnTo>
                  <a:lnTo>
                    <a:pt x="1946128" y="800100"/>
                  </a:lnTo>
                  <a:close/>
                </a:path>
                <a:path w="4252594" h="1739900">
                  <a:moveTo>
                    <a:pt x="2033998" y="800100"/>
                  </a:moveTo>
                  <a:lnTo>
                    <a:pt x="1948400" y="800100"/>
                  </a:lnTo>
                  <a:lnTo>
                    <a:pt x="1958916" y="812800"/>
                  </a:lnTo>
                  <a:lnTo>
                    <a:pt x="2039572" y="812800"/>
                  </a:lnTo>
                  <a:lnTo>
                    <a:pt x="2033998" y="800100"/>
                  </a:lnTo>
                  <a:close/>
                </a:path>
                <a:path w="4252594" h="1739900">
                  <a:moveTo>
                    <a:pt x="1884319" y="787400"/>
                  </a:moveTo>
                  <a:lnTo>
                    <a:pt x="1870099" y="787400"/>
                  </a:lnTo>
                  <a:lnTo>
                    <a:pt x="1878301" y="800100"/>
                  </a:lnTo>
                  <a:lnTo>
                    <a:pt x="1887290" y="800100"/>
                  </a:lnTo>
                  <a:lnTo>
                    <a:pt x="1884319" y="787400"/>
                  </a:lnTo>
                  <a:close/>
                </a:path>
                <a:path w="4252594" h="1739900">
                  <a:moveTo>
                    <a:pt x="1891053" y="797989"/>
                  </a:moveTo>
                  <a:lnTo>
                    <a:pt x="1890839" y="800100"/>
                  </a:lnTo>
                  <a:lnTo>
                    <a:pt x="1892395" y="800100"/>
                  </a:lnTo>
                  <a:lnTo>
                    <a:pt x="1891053" y="797989"/>
                  </a:lnTo>
                  <a:close/>
                </a:path>
                <a:path w="4252594" h="1739900">
                  <a:moveTo>
                    <a:pt x="1982726" y="787400"/>
                  </a:moveTo>
                  <a:lnTo>
                    <a:pt x="1892123" y="787400"/>
                  </a:lnTo>
                  <a:lnTo>
                    <a:pt x="1908716" y="800100"/>
                  </a:lnTo>
                  <a:lnTo>
                    <a:pt x="1988075" y="800100"/>
                  </a:lnTo>
                  <a:lnTo>
                    <a:pt x="1982726" y="787400"/>
                  </a:lnTo>
                  <a:close/>
                </a:path>
                <a:path w="4252594" h="1739900">
                  <a:moveTo>
                    <a:pt x="1997225" y="787400"/>
                  </a:moveTo>
                  <a:lnTo>
                    <a:pt x="1984606" y="787400"/>
                  </a:lnTo>
                  <a:lnTo>
                    <a:pt x="1988075" y="800100"/>
                  </a:lnTo>
                  <a:lnTo>
                    <a:pt x="2012151" y="800100"/>
                  </a:lnTo>
                  <a:lnTo>
                    <a:pt x="1997225" y="787400"/>
                  </a:lnTo>
                  <a:close/>
                </a:path>
                <a:path w="4252594" h="1739900">
                  <a:moveTo>
                    <a:pt x="1892123" y="787400"/>
                  </a:moveTo>
                  <a:lnTo>
                    <a:pt x="1884319" y="787400"/>
                  </a:lnTo>
                  <a:lnTo>
                    <a:pt x="1891053" y="797989"/>
                  </a:lnTo>
                  <a:lnTo>
                    <a:pt x="1892123" y="787400"/>
                  </a:lnTo>
                  <a:close/>
                </a:path>
                <a:path w="4252594" h="1739900">
                  <a:moveTo>
                    <a:pt x="1860330" y="774700"/>
                  </a:moveTo>
                  <a:lnTo>
                    <a:pt x="1852470" y="774700"/>
                  </a:lnTo>
                  <a:lnTo>
                    <a:pt x="1857346" y="787400"/>
                  </a:lnTo>
                  <a:lnTo>
                    <a:pt x="1860330" y="774700"/>
                  </a:lnTo>
                  <a:close/>
                </a:path>
                <a:path w="4252594" h="1739900">
                  <a:moveTo>
                    <a:pt x="1923422" y="762000"/>
                  </a:moveTo>
                  <a:lnTo>
                    <a:pt x="1841026" y="762000"/>
                  </a:lnTo>
                  <a:lnTo>
                    <a:pt x="1864801" y="774700"/>
                  </a:lnTo>
                  <a:lnTo>
                    <a:pt x="1857515" y="787400"/>
                  </a:lnTo>
                  <a:lnTo>
                    <a:pt x="1913733" y="787400"/>
                  </a:lnTo>
                  <a:lnTo>
                    <a:pt x="1911007" y="774700"/>
                  </a:lnTo>
                  <a:lnTo>
                    <a:pt x="1925080" y="774700"/>
                  </a:lnTo>
                  <a:lnTo>
                    <a:pt x="1923422" y="762000"/>
                  </a:lnTo>
                  <a:close/>
                </a:path>
                <a:path w="4252594" h="1739900">
                  <a:moveTo>
                    <a:pt x="1939716" y="762000"/>
                  </a:moveTo>
                  <a:lnTo>
                    <a:pt x="1929551" y="774700"/>
                  </a:lnTo>
                  <a:lnTo>
                    <a:pt x="1927058" y="787400"/>
                  </a:lnTo>
                  <a:lnTo>
                    <a:pt x="1968059" y="787400"/>
                  </a:lnTo>
                  <a:lnTo>
                    <a:pt x="1961468" y="774700"/>
                  </a:lnTo>
                  <a:lnTo>
                    <a:pt x="1939716" y="762000"/>
                  </a:lnTo>
                  <a:close/>
                </a:path>
                <a:path w="4252594" h="1739900">
                  <a:moveTo>
                    <a:pt x="1817481" y="762000"/>
                  </a:moveTo>
                  <a:lnTo>
                    <a:pt x="1813525" y="762000"/>
                  </a:lnTo>
                  <a:lnTo>
                    <a:pt x="1817961" y="774700"/>
                  </a:lnTo>
                  <a:lnTo>
                    <a:pt x="1819120" y="774700"/>
                  </a:lnTo>
                  <a:lnTo>
                    <a:pt x="1817481" y="762000"/>
                  </a:lnTo>
                  <a:close/>
                </a:path>
                <a:path w="4252594" h="1739900">
                  <a:moveTo>
                    <a:pt x="1841026" y="762000"/>
                  </a:moveTo>
                  <a:lnTo>
                    <a:pt x="1826812" y="762000"/>
                  </a:lnTo>
                  <a:lnTo>
                    <a:pt x="1827620" y="774700"/>
                  </a:lnTo>
                  <a:lnTo>
                    <a:pt x="1835228" y="774700"/>
                  </a:lnTo>
                  <a:lnTo>
                    <a:pt x="1841026" y="762000"/>
                  </a:lnTo>
                  <a:close/>
                </a:path>
                <a:path w="4252594" h="1739900">
                  <a:moveTo>
                    <a:pt x="1770584" y="736600"/>
                  </a:moveTo>
                  <a:lnTo>
                    <a:pt x="1761621" y="736600"/>
                  </a:lnTo>
                  <a:lnTo>
                    <a:pt x="1765670" y="749300"/>
                  </a:lnTo>
                  <a:lnTo>
                    <a:pt x="1766448" y="762000"/>
                  </a:lnTo>
                  <a:lnTo>
                    <a:pt x="1774836" y="749300"/>
                  </a:lnTo>
                  <a:lnTo>
                    <a:pt x="1776010" y="749300"/>
                  </a:lnTo>
                  <a:lnTo>
                    <a:pt x="1770584" y="736600"/>
                  </a:lnTo>
                  <a:close/>
                </a:path>
                <a:path w="4252594" h="1739900">
                  <a:moveTo>
                    <a:pt x="1899847" y="749300"/>
                  </a:moveTo>
                  <a:lnTo>
                    <a:pt x="1801504" y="749300"/>
                  </a:lnTo>
                  <a:lnTo>
                    <a:pt x="1805606" y="762000"/>
                  </a:lnTo>
                  <a:lnTo>
                    <a:pt x="1906404" y="762000"/>
                  </a:lnTo>
                  <a:lnTo>
                    <a:pt x="1899847" y="749300"/>
                  </a:lnTo>
                  <a:close/>
                </a:path>
                <a:path w="4252594" h="1739900">
                  <a:moveTo>
                    <a:pt x="1735726" y="736600"/>
                  </a:moveTo>
                  <a:lnTo>
                    <a:pt x="1725316" y="736600"/>
                  </a:lnTo>
                  <a:lnTo>
                    <a:pt x="1731716" y="749300"/>
                  </a:lnTo>
                  <a:lnTo>
                    <a:pt x="1740263" y="749300"/>
                  </a:lnTo>
                  <a:lnTo>
                    <a:pt x="1735726" y="736600"/>
                  </a:lnTo>
                  <a:close/>
                </a:path>
                <a:path w="4252594" h="1739900">
                  <a:moveTo>
                    <a:pt x="1755357" y="736600"/>
                  </a:moveTo>
                  <a:lnTo>
                    <a:pt x="1741377" y="736600"/>
                  </a:lnTo>
                  <a:lnTo>
                    <a:pt x="1740263" y="749300"/>
                  </a:lnTo>
                  <a:lnTo>
                    <a:pt x="1747935" y="749300"/>
                  </a:lnTo>
                  <a:lnTo>
                    <a:pt x="1755357" y="736600"/>
                  </a:lnTo>
                  <a:close/>
                </a:path>
                <a:path w="4252594" h="1739900">
                  <a:moveTo>
                    <a:pt x="1759430" y="736600"/>
                  </a:moveTo>
                  <a:lnTo>
                    <a:pt x="1753328" y="749300"/>
                  </a:lnTo>
                  <a:lnTo>
                    <a:pt x="1760293" y="749300"/>
                  </a:lnTo>
                  <a:lnTo>
                    <a:pt x="1759430" y="736600"/>
                  </a:lnTo>
                  <a:close/>
                </a:path>
                <a:path w="4252594" h="1739900">
                  <a:moveTo>
                    <a:pt x="1865004" y="736600"/>
                  </a:moveTo>
                  <a:lnTo>
                    <a:pt x="1771177" y="736600"/>
                  </a:lnTo>
                  <a:lnTo>
                    <a:pt x="1776010" y="749300"/>
                  </a:lnTo>
                  <a:lnTo>
                    <a:pt x="1879387" y="749300"/>
                  </a:lnTo>
                  <a:lnTo>
                    <a:pt x="1878416" y="747255"/>
                  </a:lnTo>
                  <a:lnTo>
                    <a:pt x="1865004" y="736600"/>
                  </a:lnTo>
                  <a:close/>
                </a:path>
                <a:path w="4252594" h="1739900">
                  <a:moveTo>
                    <a:pt x="1879371" y="748014"/>
                  </a:moveTo>
                  <a:lnTo>
                    <a:pt x="1879387" y="749300"/>
                  </a:lnTo>
                  <a:lnTo>
                    <a:pt x="1880989" y="749300"/>
                  </a:lnTo>
                  <a:lnTo>
                    <a:pt x="1879371" y="748014"/>
                  </a:lnTo>
                  <a:close/>
                </a:path>
                <a:path w="4252594" h="1739900">
                  <a:moveTo>
                    <a:pt x="1879230" y="736600"/>
                  </a:moveTo>
                  <a:lnTo>
                    <a:pt x="1873355" y="736600"/>
                  </a:lnTo>
                  <a:lnTo>
                    <a:pt x="1878416" y="747255"/>
                  </a:lnTo>
                  <a:lnTo>
                    <a:pt x="1879371" y="748014"/>
                  </a:lnTo>
                  <a:lnTo>
                    <a:pt x="1879230" y="736600"/>
                  </a:lnTo>
                  <a:close/>
                </a:path>
                <a:path w="4252594" h="1739900">
                  <a:moveTo>
                    <a:pt x="1710913" y="723900"/>
                  </a:moveTo>
                  <a:lnTo>
                    <a:pt x="1706177" y="723900"/>
                  </a:lnTo>
                  <a:lnTo>
                    <a:pt x="1709602" y="736600"/>
                  </a:lnTo>
                  <a:lnTo>
                    <a:pt x="1710913" y="723900"/>
                  </a:lnTo>
                  <a:close/>
                </a:path>
                <a:path w="4252594" h="1739900">
                  <a:moveTo>
                    <a:pt x="1748453" y="685800"/>
                  </a:moveTo>
                  <a:lnTo>
                    <a:pt x="1733716" y="685800"/>
                  </a:lnTo>
                  <a:lnTo>
                    <a:pt x="1723993" y="694927"/>
                  </a:lnTo>
                  <a:lnTo>
                    <a:pt x="1724507" y="698500"/>
                  </a:lnTo>
                  <a:lnTo>
                    <a:pt x="1720355" y="711200"/>
                  </a:lnTo>
                  <a:lnTo>
                    <a:pt x="1713467" y="719157"/>
                  </a:lnTo>
                  <a:lnTo>
                    <a:pt x="1714410" y="723900"/>
                  </a:lnTo>
                  <a:lnTo>
                    <a:pt x="1719601" y="736600"/>
                  </a:lnTo>
                  <a:lnTo>
                    <a:pt x="1725153" y="724488"/>
                  </a:lnTo>
                  <a:lnTo>
                    <a:pt x="1724027" y="723900"/>
                  </a:lnTo>
                  <a:lnTo>
                    <a:pt x="1781861" y="723900"/>
                  </a:lnTo>
                  <a:lnTo>
                    <a:pt x="1768708" y="711200"/>
                  </a:lnTo>
                  <a:lnTo>
                    <a:pt x="1761547" y="711200"/>
                  </a:lnTo>
                  <a:lnTo>
                    <a:pt x="1758207" y="698500"/>
                  </a:lnTo>
                  <a:lnTo>
                    <a:pt x="1748453" y="685800"/>
                  </a:lnTo>
                  <a:close/>
                </a:path>
                <a:path w="4252594" h="1739900">
                  <a:moveTo>
                    <a:pt x="1725377" y="724604"/>
                  </a:moveTo>
                  <a:lnTo>
                    <a:pt x="1724597" y="736600"/>
                  </a:lnTo>
                  <a:lnTo>
                    <a:pt x="1748354" y="736600"/>
                  </a:lnTo>
                  <a:lnTo>
                    <a:pt x="1725377" y="724604"/>
                  </a:lnTo>
                  <a:close/>
                </a:path>
                <a:path w="4252594" h="1739900">
                  <a:moveTo>
                    <a:pt x="1839682" y="723900"/>
                  </a:moveTo>
                  <a:lnTo>
                    <a:pt x="1750760" y="723900"/>
                  </a:lnTo>
                  <a:lnTo>
                    <a:pt x="1764542" y="736600"/>
                  </a:lnTo>
                  <a:lnTo>
                    <a:pt x="1845444" y="736600"/>
                  </a:lnTo>
                  <a:lnTo>
                    <a:pt x="1839682" y="723900"/>
                  </a:lnTo>
                  <a:close/>
                </a:path>
                <a:path w="4252594" h="1739900">
                  <a:moveTo>
                    <a:pt x="1725423" y="723900"/>
                  </a:moveTo>
                  <a:lnTo>
                    <a:pt x="1725153" y="724488"/>
                  </a:lnTo>
                  <a:lnTo>
                    <a:pt x="1725377" y="724604"/>
                  </a:lnTo>
                  <a:lnTo>
                    <a:pt x="1725423" y="723900"/>
                  </a:lnTo>
                  <a:close/>
                </a:path>
                <a:path w="4252594" h="1739900">
                  <a:moveTo>
                    <a:pt x="1711885" y="711200"/>
                  </a:moveTo>
                  <a:lnTo>
                    <a:pt x="1680996" y="711200"/>
                  </a:lnTo>
                  <a:lnTo>
                    <a:pt x="1689178" y="723900"/>
                  </a:lnTo>
                  <a:lnTo>
                    <a:pt x="1709362" y="723900"/>
                  </a:lnTo>
                  <a:lnTo>
                    <a:pt x="1713467" y="719157"/>
                  </a:lnTo>
                  <a:lnTo>
                    <a:pt x="1711885" y="711200"/>
                  </a:lnTo>
                  <a:close/>
                </a:path>
                <a:path w="4252594" h="1739900">
                  <a:moveTo>
                    <a:pt x="1797126" y="711200"/>
                  </a:moveTo>
                  <a:lnTo>
                    <a:pt x="1786862" y="711200"/>
                  </a:lnTo>
                  <a:lnTo>
                    <a:pt x="1781861" y="723900"/>
                  </a:lnTo>
                  <a:lnTo>
                    <a:pt x="1806656" y="723900"/>
                  </a:lnTo>
                  <a:lnTo>
                    <a:pt x="1797126" y="711200"/>
                  </a:lnTo>
                  <a:close/>
                </a:path>
                <a:path w="4252594" h="1739900">
                  <a:moveTo>
                    <a:pt x="1723993" y="694927"/>
                  </a:moveTo>
                  <a:lnTo>
                    <a:pt x="1720188" y="698500"/>
                  </a:lnTo>
                  <a:lnTo>
                    <a:pt x="1714062" y="711200"/>
                  </a:lnTo>
                  <a:lnTo>
                    <a:pt x="1711885" y="711200"/>
                  </a:lnTo>
                  <a:lnTo>
                    <a:pt x="1713467" y="719157"/>
                  </a:lnTo>
                  <a:lnTo>
                    <a:pt x="1720355" y="711200"/>
                  </a:lnTo>
                  <a:lnTo>
                    <a:pt x="1724507" y="698500"/>
                  </a:lnTo>
                  <a:lnTo>
                    <a:pt x="1723993" y="694927"/>
                  </a:lnTo>
                  <a:close/>
                </a:path>
                <a:path w="4252594" h="1739900">
                  <a:moveTo>
                    <a:pt x="1653854" y="685800"/>
                  </a:moveTo>
                  <a:lnTo>
                    <a:pt x="1629553" y="685800"/>
                  </a:lnTo>
                  <a:lnTo>
                    <a:pt x="1642296" y="698500"/>
                  </a:lnTo>
                  <a:lnTo>
                    <a:pt x="1652473" y="711200"/>
                  </a:lnTo>
                  <a:lnTo>
                    <a:pt x="1657182" y="705030"/>
                  </a:lnTo>
                  <a:lnTo>
                    <a:pt x="1649465" y="698500"/>
                  </a:lnTo>
                  <a:lnTo>
                    <a:pt x="1646980" y="698500"/>
                  </a:lnTo>
                  <a:lnTo>
                    <a:pt x="1653854" y="685800"/>
                  </a:lnTo>
                  <a:close/>
                </a:path>
                <a:path w="4252594" h="1739900">
                  <a:moveTo>
                    <a:pt x="1660545" y="700623"/>
                  </a:moveTo>
                  <a:lnTo>
                    <a:pt x="1657182" y="705030"/>
                  </a:lnTo>
                  <a:lnTo>
                    <a:pt x="1664472" y="711200"/>
                  </a:lnTo>
                  <a:lnTo>
                    <a:pt x="1672862" y="711200"/>
                  </a:lnTo>
                  <a:lnTo>
                    <a:pt x="1660545" y="700623"/>
                  </a:lnTo>
                  <a:close/>
                </a:path>
                <a:path w="4252594" h="1739900">
                  <a:moveTo>
                    <a:pt x="1722679" y="685800"/>
                  </a:moveTo>
                  <a:lnTo>
                    <a:pt x="1653854" y="685800"/>
                  </a:lnTo>
                  <a:lnTo>
                    <a:pt x="1647593" y="698500"/>
                  </a:lnTo>
                  <a:lnTo>
                    <a:pt x="1677539" y="698500"/>
                  </a:lnTo>
                  <a:lnTo>
                    <a:pt x="1690314" y="711200"/>
                  </a:lnTo>
                  <a:lnTo>
                    <a:pt x="1714062" y="711200"/>
                  </a:lnTo>
                  <a:lnTo>
                    <a:pt x="1720188" y="698500"/>
                  </a:lnTo>
                  <a:lnTo>
                    <a:pt x="1723993" y="694927"/>
                  </a:lnTo>
                  <a:lnTo>
                    <a:pt x="1722679" y="685800"/>
                  </a:lnTo>
                  <a:close/>
                </a:path>
                <a:path w="4252594" h="1739900">
                  <a:moveTo>
                    <a:pt x="1771128" y="698500"/>
                  </a:moveTo>
                  <a:lnTo>
                    <a:pt x="1767432" y="698500"/>
                  </a:lnTo>
                  <a:lnTo>
                    <a:pt x="1761547" y="711200"/>
                  </a:lnTo>
                  <a:lnTo>
                    <a:pt x="1780253" y="711200"/>
                  </a:lnTo>
                  <a:lnTo>
                    <a:pt x="1771128" y="698500"/>
                  </a:lnTo>
                  <a:close/>
                </a:path>
                <a:path w="4252594" h="1739900">
                  <a:moveTo>
                    <a:pt x="1662166" y="698500"/>
                  </a:moveTo>
                  <a:lnTo>
                    <a:pt x="1658071" y="698500"/>
                  </a:lnTo>
                  <a:lnTo>
                    <a:pt x="1660545" y="700623"/>
                  </a:lnTo>
                  <a:lnTo>
                    <a:pt x="1662166" y="698500"/>
                  </a:lnTo>
                  <a:close/>
                </a:path>
                <a:path w="4252594" h="1739900">
                  <a:moveTo>
                    <a:pt x="1711928" y="673100"/>
                  </a:moveTo>
                  <a:lnTo>
                    <a:pt x="1604633" y="673100"/>
                  </a:lnTo>
                  <a:lnTo>
                    <a:pt x="1616149" y="685800"/>
                  </a:lnTo>
                  <a:lnTo>
                    <a:pt x="1723139" y="685800"/>
                  </a:lnTo>
                  <a:lnTo>
                    <a:pt x="1711928" y="673100"/>
                  </a:lnTo>
                  <a:close/>
                </a:path>
                <a:path w="4252594" h="1739900">
                  <a:moveTo>
                    <a:pt x="1565886" y="660400"/>
                  </a:moveTo>
                  <a:lnTo>
                    <a:pt x="1562444" y="660400"/>
                  </a:lnTo>
                  <a:lnTo>
                    <a:pt x="1571602" y="673100"/>
                  </a:lnTo>
                  <a:lnTo>
                    <a:pt x="1570780" y="667035"/>
                  </a:lnTo>
                  <a:lnTo>
                    <a:pt x="1565886" y="660400"/>
                  </a:lnTo>
                  <a:close/>
                </a:path>
                <a:path w="4252594" h="1739900">
                  <a:moveTo>
                    <a:pt x="1670512" y="660400"/>
                  </a:moveTo>
                  <a:lnTo>
                    <a:pt x="1569880" y="660400"/>
                  </a:lnTo>
                  <a:lnTo>
                    <a:pt x="1570780" y="667035"/>
                  </a:lnTo>
                  <a:lnTo>
                    <a:pt x="1575253" y="673100"/>
                  </a:lnTo>
                  <a:lnTo>
                    <a:pt x="1667990" y="673100"/>
                  </a:lnTo>
                  <a:lnTo>
                    <a:pt x="1670512" y="660400"/>
                  </a:lnTo>
                  <a:close/>
                </a:path>
                <a:path w="4252594" h="1739900">
                  <a:moveTo>
                    <a:pt x="1686857" y="660400"/>
                  </a:moveTo>
                  <a:lnTo>
                    <a:pt x="1672903" y="660400"/>
                  </a:lnTo>
                  <a:lnTo>
                    <a:pt x="1667990" y="673100"/>
                  </a:lnTo>
                  <a:lnTo>
                    <a:pt x="1696616" y="673100"/>
                  </a:lnTo>
                  <a:lnTo>
                    <a:pt x="1686857" y="660400"/>
                  </a:lnTo>
                  <a:close/>
                </a:path>
                <a:path w="4252594" h="1739900">
                  <a:moveTo>
                    <a:pt x="1530172" y="647700"/>
                  </a:moveTo>
                  <a:lnTo>
                    <a:pt x="1523879" y="647700"/>
                  </a:lnTo>
                  <a:lnTo>
                    <a:pt x="1526284" y="660400"/>
                  </a:lnTo>
                  <a:lnTo>
                    <a:pt x="1533513" y="660400"/>
                  </a:lnTo>
                  <a:lnTo>
                    <a:pt x="1530172" y="647700"/>
                  </a:lnTo>
                  <a:close/>
                </a:path>
                <a:path w="4252594" h="1739900">
                  <a:moveTo>
                    <a:pt x="1542632" y="647700"/>
                  </a:moveTo>
                  <a:lnTo>
                    <a:pt x="1536461" y="647700"/>
                  </a:lnTo>
                  <a:lnTo>
                    <a:pt x="1536592" y="660400"/>
                  </a:lnTo>
                  <a:lnTo>
                    <a:pt x="1546475" y="660400"/>
                  </a:lnTo>
                  <a:lnTo>
                    <a:pt x="1542632" y="647700"/>
                  </a:lnTo>
                  <a:close/>
                </a:path>
                <a:path w="4252594" h="1739900">
                  <a:moveTo>
                    <a:pt x="1644277" y="647700"/>
                  </a:moveTo>
                  <a:lnTo>
                    <a:pt x="1548454" y="647700"/>
                  </a:lnTo>
                  <a:lnTo>
                    <a:pt x="1553287" y="660400"/>
                  </a:lnTo>
                  <a:lnTo>
                    <a:pt x="1647190" y="660400"/>
                  </a:lnTo>
                  <a:lnTo>
                    <a:pt x="1644277" y="647700"/>
                  </a:lnTo>
                  <a:close/>
                </a:path>
                <a:path w="4252594" h="1739900">
                  <a:moveTo>
                    <a:pt x="1494438" y="635000"/>
                  </a:moveTo>
                  <a:lnTo>
                    <a:pt x="1490760" y="635000"/>
                  </a:lnTo>
                  <a:lnTo>
                    <a:pt x="1494929" y="647700"/>
                  </a:lnTo>
                  <a:lnTo>
                    <a:pt x="1494438" y="635000"/>
                  </a:lnTo>
                  <a:close/>
                </a:path>
                <a:path w="4252594" h="1739900">
                  <a:moveTo>
                    <a:pt x="1575136" y="635000"/>
                  </a:moveTo>
                  <a:lnTo>
                    <a:pt x="1506267" y="635000"/>
                  </a:lnTo>
                  <a:lnTo>
                    <a:pt x="1514201" y="647700"/>
                  </a:lnTo>
                  <a:lnTo>
                    <a:pt x="1581888" y="647700"/>
                  </a:lnTo>
                  <a:lnTo>
                    <a:pt x="1575136" y="635000"/>
                  </a:lnTo>
                  <a:close/>
                </a:path>
                <a:path w="4252594" h="1739900">
                  <a:moveTo>
                    <a:pt x="1624021" y="635000"/>
                  </a:moveTo>
                  <a:lnTo>
                    <a:pt x="1585802" y="635000"/>
                  </a:lnTo>
                  <a:lnTo>
                    <a:pt x="1587280" y="647700"/>
                  </a:lnTo>
                  <a:lnTo>
                    <a:pt x="1629792" y="647700"/>
                  </a:lnTo>
                  <a:lnTo>
                    <a:pt x="1624021" y="635000"/>
                  </a:lnTo>
                  <a:close/>
                </a:path>
                <a:path w="4252594" h="1739900">
                  <a:moveTo>
                    <a:pt x="1446414" y="609600"/>
                  </a:moveTo>
                  <a:lnTo>
                    <a:pt x="1442515" y="609600"/>
                  </a:lnTo>
                  <a:lnTo>
                    <a:pt x="1435512" y="617632"/>
                  </a:lnTo>
                  <a:lnTo>
                    <a:pt x="1441986" y="622300"/>
                  </a:lnTo>
                  <a:lnTo>
                    <a:pt x="1456523" y="635000"/>
                  </a:lnTo>
                  <a:lnTo>
                    <a:pt x="1450028" y="622300"/>
                  </a:lnTo>
                  <a:lnTo>
                    <a:pt x="1446206" y="622300"/>
                  </a:lnTo>
                  <a:lnTo>
                    <a:pt x="1446414" y="609600"/>
                  </a:lnTo>
                  <a:close/>
                </a:path>
                <a:path w="4252594" h="1739900">
                  <a:moveTo>
                    <a:pt x="1534151" y="609600"/>
                  </a:moveTo>
                  <a:lnTo>
                    <a:pt x="1459273" y="609600"/>
                  </a:lnTo>
                  <a:lnTo>
                    <a:pt x="1467922" y="622300"/>
                  </a:lnTo>
                  <a:lnTo>
                    <a:pt x="1472815" y="635000"/>
                  </a:lnTo>
                  <a:lnTo>
                    <a:pt x="1490083" y="635000"/>
                  </a:lnTo>
                  <a:lnTo>
                    <a:pt x="1493752" y="622300"/>
                  </a:lnTo>
                  <a:lnTo>
                    <a:pt x="1537711" y="622300"/>
                  </a:lnTo>
                  <a:lnTo>
                    <a:pt x="1534151" y="609600"/>
                  </a:lnTo>
                  <a:close/>
                </a:path>
                <a:path w="4252594" h="1739900">
                  <a:moveTo>
                    <a:pt x="1582443" y="622300"/>
                  </a:moveTo>
                  <a:lnTo>
                    <a:pt x="1498739" y="622300"/>
                  </a:lnTo>
                  <a:lnTo>
                    <a:pt x="1490083" y="635000"/>
                  </a:lnTo>
                  <a:lnTo>
                    <a:pt x="1593551" y="635000"/>
                  </a:lnTo>
                  <a:lnTo>
                    <a:pt x="1582443" y="622300"/>
                  </a:lnTo>
                  <a:close/>
                </a:path>
                <a:path w="4252594" h="1739900">
                  <a:moveTo>
                    <a:pt x="1430421" y="613961"/>
                  </a:moveTo>
                  <a:lnTo>
                    <a:pt x="1431442" y="622300"/>
                  </a:lnTo>
                  <a:lnTo>
                    <a:pt x="1435512" y="617632"/>
                  </a:lnTo>
                  <a:lnTo>
                    <a:pt x="1430421" y="613961"/>
                  </a:lnTo>
                  <a:close/>
                </a:path>
                <a:path w="4252594" h="1739900">
                  <a:moveTo>
                    <a:pt x="1459273" y="609600"/>
                  </a:moveTo>
                  <a:lnTo>
                    <a:pt x="1448514" y="609600"/>
                  </a:lnTo>
                  <a:lnTo>
                    <a:pt x="1446206" y="622300"/>
                  </a:lnTo>
                  <a:lnTo>
                    <a:pt x="1450028" y="622300"/>
                  </a:lnTo>
                  <a:lnTo>
                    <a:pt x="1459273" y="609600"/>
                  </a:lnTo>
                  <a:close/>
                </a:path>
                <a:path w="4252594" h="1739900">
                  <a:moveTo>
                    <a:pt x="1549606" y="609600"/>
                  </a:moveTo>
                  <a:lnTo>
                    <a:pt x="1537177" y="609600"/>
                  </a:lnTo>
                  <a:lnTo>
                    <a:pt x="1537711" y="622300"/>
                  </a:lnTo>
                  <a:lnTo>
                    <a:pt x="1562371" y="622300"/>
                  </a:lnTo>
                  <a:lnTo>
                    <a:pt x="1549606" y="609600"/>
                  </a:lnTo>
                  <a:close/>
                </a:path>
                <a:path w="4252594" h="1739900">
                  <a:moveTo>
                    <a:pt x="1429887" y="609600"/>
                  </a:moveTo>
                  <a:lnTo>
                    <a:pt x="1424372" y="609600"/>
                  </a:lnTo>
                  <a:lnTo>
                    <a:pt x="1430421" y="613961"/>
                  </a:lnTo>
                  <a:lnTo>
                    <a:pt x="1429887" y="609600"/>
                  </a:lnTo>
                  <a:close/>
                </a:path>
                <a:path w="4252594" h="1739900">
                  <a:moveTo>
                    <a:pt x="1396113" y="596900"/>
                  </a:moveTo>
                  <a:lnTo>
                    <a:pt x="1395795" y="596900"/>
                  </a:lnTo>
                  <a:lnTo>
                    <a:pt x="1395924" y="609600"/>
                  </a:lnTo>
                  <a:lnTo>
                    <a:pt x="1396113" y="596900"/>
                  </a:lnTo>
                  <a:close/>
                </a:path>
                <a:path w="4252594" h="1739900">
                  <a:moveTo>
                    <a:pt x="1515366" y="596900"/>
                  </a:moveTo>
                  <a:lnTo>
                    <a:pt x="1422041" y="596900"/>
                  </a:lnTo>
                  <a:lnTo>
                    <a:pt x="1438600" y="609600"/>
                  </a:lnTo>
                  <a:lnTo>
                    <a:pt x="1523019" y="609600"/>
                  </a:lnTo>
                  <a:lnTo>
                    <a:pt x="1515366" y="596900"/>
                  </a:lnTo>
                  <a:close/>
                </a:path>
                <a:path w="4252594" h="1739900">
                  <a:moveTo>
                    <a:pt x="1526970" y="596900"/>
                  </a:moveTo>
                  <a:lnTo>
                    <a:pt x="1522445" y="596900"/>
                  </a:lnTo>
                  <a:lnTo>
                    <a:pt x="1533652" y="609600"/>
                  </a:lnTo>
                  <a:lnTo>
                    <a:pt x="1535888" y="609600"/>
                  </a:lnTo>
                  <a:lnTo>
                    <a:pt x="1526970" y="596900"/>
                  </a:lnTo>
                  <a:close/>
                </a:path>
                <a:path w="4252594" h="1739900">
                  <a:moveTo>
                    <a:pt x="1492861" y="584200"/>
                  </a:moveTo>
                  <a:lnTo>
                    <a:pt x="1385241" y="584200"/>
                  </a:lnTo>
                  <a:lnTo>
                    <a:pt x="1384774" y="596900"/>
                  </a:lnTo>
                  <a:lnTo>
                    <a:pt x="1506000" y="596900"/>
                  </a:lnTo>
                  <a:lnTo>
                    <a:pt x="1492861" y="584200"/>
                  </a:lnTo>
                  <a:close/>
                </a:path>
                <a:path w="4252594" h="1739900">
                  <a:moveTo>
                    <a:pt x="1344314" y="571500"/>
                  </a:moveTo>
                  <a:lnTo>
                    <a:pt x="1326299" y="571500"/>
                  </a:lnTo>
                  <a:lnTo>
                    <a:pt x="1336362" y="584200"/>
                  </a:lnTo>
                  <a:lnTo>
                    <a:pt x="1344314" y="571500"/>
                  </a:lnTo>
                  <a:close/>
                </a:path>
                <a:path w="4252594" h="1739900">
                  <a:moveTo>
                    <a:pt x="1383482" y="571500"/>
                  </a:moveTo>
                  <a:lnTo>
                    <a:pt x="1358757" y="571500"/>
                  </a:lnTo>
                  <a:lnTo>
                    <a:pt x="1363745" y="584200"/>
                  </a:lnTo>
                  <a:lnTo>
                    <a:pt x="1387391" y="584200"/>
                  </a:lnTo>
                  <a:lnTo>
                    <a:pt x="1383482" y="571500"/>
                  </a:lnTo>
                  <a:close/>
                </a:path>
                <a:path w="4252594" h="1739900">
                  <a:moveTo>
                    <a:pt x="1447819" y="571500"/>
                  </a:moveTo>
                  <a:lnTo>
                    <a:pt x="1403255" y="571500"/>
                  </a:lnTo>
                  <a:lnTo>
                    <a:pt x="1399537" y="584200"/>
                  </a:lnTo>
                  <a:lnTo>
                    <a:pt x="1457684" y="584200"/>
                  </a:lnTo>
                  <a:lnTo>
                    <a:pt x="1447819" y="571500"/>
                  </a:lnTo>
                  <a:close/>
                </a:path>
                <a:path w="4252594" h="1739900">
                  <a:moveTo>
                    <a:pt x="1431937" y="558800"/>
                  </a:moveTo>
                  <a:lnTo>
                    <a:pt x="1336082" y="558800"/>
                  </a:lnTo>
                  <a:lnTo>
                    <a:pt x="1337262" y="571500"/>
                  </a:lnTo>
                  <a:lnTo>
                    <a:pt x="1447819" y="571500"/>
                  </a:lnTo>
                  <a:lnTo>
                    <a:pt x="1463299" y="584200"/>
                  </a:lnTo>
                  <a:lnTo>
                    <a:pt x="1450832" y="571500"/>
                  </a:lnTo>
                  <a:lnTo>
                    <a:pt x="1431937" y="558800"/>
                  </a:lnTo>
                  <a:close/>
                </a:path>
                <a:path w="4252594" h="1739900">
                  <a:moveTo>
                    <a:pt x="1336082" y="558800"/>
                  </a:moveTo>
                  <a:lnTo>
                    <a:pt x="1307573" y="558800"/>
                  </a:lnTo>
                  <a:lnTo>
                    <a:pt x="1313247" y="571500"/>
                  </a:lnTo>
                  <a:lnTo>
                    <a:pt x="1333225" y="571500"/>
                  </a:lnTo>
                  <a:lnTo>
                    <a:pt x="1336082" y="558800"/>
                  </a:lnTo>
                  <a:close/>
                </a:path>
                <a:path w="4252594" h="1739900">
                  <a:moveTo>
                    <a:pt x="1307099" y="546100"/>
                  </a:moveTo>
                  <a:lnTo>
                    <a:pt x="1284720" y="546100"/>
                  </a:lnTo>
                  <a:lnTo>
                    <a:pt x="1288907" y="558800"/>
                  </a:lnTo>
                  <a:lnTo>
                    <a:pt x="1307573" y="558800"/>
                  </a:lnTo>
                  <a:lnTo>
                    <a:pt x="1307099" y="546100"/>
                  </a:lnTo>
                  <a:close/>
                </a:path>
                <a:path w="4252594" h="1739900">
                  <a:moveTo>
                    <a:pt x="1315613" y="538185"/>
                  </a:moveTo>
                  <a:lnTo>
                    <a:pt x="1310990" y="546100"/>
                  </a:lnTo>
                  <a:lnTo>
                    <a:pt x="1307099" y="546100"/>
                  </a:lnTo>
                  <a:lnTo>
                    <a:pt x="1307573" y="558800"/>
                  </a:lnTo>
                  <a:lnTo>
                    <a:pt x="1313264" y="546100"/>
                  </a:lnTo>
                  <a:lnTo>
                    <a:pt x="1315613" y="538185"/>
                  </a:lnTo>
                  <a:close/>
                </a:path>
                <a:path w="4252594" h="1739900">
                  <a:moveTo>
                    <a:pt x="1322958" y="533400"/>
                  </a:moveTo>
                  <a:lnTo>
                    <a:pt x="1318409" y="533400"/>
                  </a:lnTo>
                  <a:lnTo>
                    <a:pt x="1315613" y="538185"/>
                  </a:lnTo>
                  <a:lnTo>
                    <a:pt x="1313264" y="546100"/>
                  </a:lnTo>
                  <a:lnTo>
                    <a:pt x="1307666" y="558800"/>
                  </a:lnTo>
                  <a:lnTo>
                    <a:pt x="1405181" y="558800"/>
                  </a:lnTo>
                  <a:lnTo>
                    <a:pt x="1403924" y="546100"/>
                  </a:lnTo>
                  <a:lnTo>
                    <a:pt x="1323575" y="546100"/>
                  </a:lnTo>
                  <a:lnTo>
                    <a:pt x="1322958" y="533400"/>
                  </a:lnTo>
                  <a:close/>
                </a:path>
                <a:path w="4252594" h="1739900">
                  <a:moveTo>
                    <a:pt x="1406615" y="546100"/>
                  </a:moveTo>
                  <a:lnTo>
                    <a:pt x="1405181" y="558800"/>
                  </a:lnTo>
                  <a:lnTo>
                    <a:pt x="1413901" y="558800"/>
                  </a:lnTo>
                  <a:lnTo>
                    <a:pt x="1406615" y="546100"/>
                  </a:lnTo>
                  <a:close/>
                </a:path>
                <a:path w="4252594" h="1739900">
                  <a:moveTo>
                    <a:pt x="1250433" y="533400"/>
                  </a:moveTo>
                  <a:lnTo>
                    <a:pt x="1228433" y="533400"/>
                  </a:lnTo>
                  <a:lnTo>
                    <a:pt x="1238050" y="546100"/>
                  </a:lnTo>
                  <a:lnTo>
                    <a:pt x="1244415" y="546100"/>
                  </a:lnTo>
                  <a:lnTo>
                    <a:pt x="1250433" y="533400"/>
                  </a:lnTo>
                  <a:close/>
                </a:path>
                <a:path w="4252594" h="1739900">
                  <a:moveTo>
                    <a:pt x="1270445" y="533400"/>
                  </a:moveTo>
                  <a:lnTo>
                    <a:pt x="1267405" y="533400"/>
                  </a:lnTo>
                  <a:lnTo>
                    <a:pt x="1256170" y="546100"/>
                  </a:lnTo>
                  <a:lnTo>
                    <a:pt x="1269133" y="546100"/>
                  </a:lnTo>
                  <a:lnTo>
                    <a:pt x="1270445" y="533400"/>
                  </a:lnTo>
                  <a:close/>
                </a:path>
                <a:path w="4252594" h="1739900">
                  <a:moveTo>
                    <a:pt x="1312367" y="508000"/>
                  </a:moveTo>
                  <a:lnTo>
                    <a:pt x="1214484" y="508000"/>
                  </a:lnTo>
                  <a:lnTo>
                    <a:pt x="1225314" y="520700"/>
                  </a:lnTo>
                  <a:lnTo>
                    <a:pt x="1235784" y="533400"/>
                  </a:lnTo>
                  <a:lnTo>
                    <a:pt x="1270445" y="533400"/>
                  </a:lnTo>
                  <a:lnTo>
                    <a:pt x="1277642" y="546100"/>
                  </a:lnTo>
                  <a:lnTo>
                    <a:pt x="1310990" y="546100"/>
                  </a:lnTo>
                  <a:lnTo>
                    <a:pt x="1315613" y="538185"/>
                  </a:lnTo>
                  <a:lnTo>
                    <a:pt x="1317034" y="533400"/>
                  </a:lnTo>
                  <a:lnTo>
                    <a:pt x="1313425" y="520700"/>
                  </a:lnTo>
                  <a:lnTo>
                    <a:pt x="1312367" y="508000"/>
                  </a:lnTo>
                  <a:close/>
                </a:path>
                <a:path w="4252594" h="1739900">
                  <a:moveTo>
                    <a:pt x="1337367" y="520700"/>
                  </a:moveTo>
                  <a:lnTo>
                    <a:pt x="1323283" y="520700"/>
                  </a:lnTo>
                  <a:lnTo>
                    <a:pt x="1327383" y="533400"/>
                  </a:lnTo>
                  <a:lnTo>
                    <a:pt x="1323853" y="546100"/>
                  </a:lnTo>
                  <a:lnTo>
                    <a:pt x="1370437" y="546100"/>
                  </a:lnTo>
                  <a:lnTo>
                    <a:pt x="1357465" y="533400"/>
                  </a:lnTo>
                  <a:lnTo>
                    <a:pt x="1336607" y="533400"/>
                  </a:lnTo>
                  <a:lnTo>
                    <a:pt x="1337367" y="520700"/>
                  </a:lnTo>
                  <a:close/>
                </a:path>
                <a:path w="4252594" h="1739900">
                  <a:moveTo>
                    <a:pt x="1178570" y="508000"/>
                  </a:moveTo>
                  <a:lnTo>
                    <a:pt x="1180602" y="520700"/>
                  </a:lnTo>
                  <a:lnTo>
                    <a:pt x="1185785" y="520700"/>
                  </a:lnTo>
                  <a:lnTo>
                    <a:pt x="1178570" y="508000"/>
                  </a:lnTo>
                  <a:close/>
                </a:path>
                <a:path w="4252594" h="1739900">
                  <a:moveTo>
                    <a:pt x="1207533" y="508000"/>
                  </a:moveTo>
                  <a:lnTo>
                    <a:pt x="1203999" y="508000"/>
                  </a:lnTo>
                  <a:lnTo>
                    <a:pt x="1207542" y="520700"/>
                  </a:lnTo>
                  <a:lnTo>
                    <a:pt x="1207533" y="508000"/>
                  </a:lnTo>
                  <a:close/>
                </a:path>
                <a:path w="4252594" h="1739900">
                  <a:moveTo>
                    <a:pt x="1241237" y="495300"/>
                  </a:moveTo>
                  <a:lnTo>
                    <a:pt x="1151889" y="495300"/>
                  </a:lnTo>
                  <a:lnTo>
                    <a:pt x="1155546" y="508000"/>
                  </a:lnTo>
                  <a:lnTo>
                    <a:pt x="1235155" y="508000"/>
                  </a:lnTo>
                  <a:lnTo>
                    <a:pt x="1241237" y="495300"/>
                  </a:lnTo>
                  <a:close/>
                </a:path>
                <a:path w="4252594" h="1739900">
                  <a:moveTo>
                    <a:pt x="1263290" y="495300"/>
                  </a:moveTo>
                  <a:lnTo>
                    <a:pt x="1243268" y="495300"/>
                  </a:lnTo>
                  <a:lnTo>
                    <a:pt x="1252518" y="508000"/>
                  </a:lnTo>
                  <a:lnTo>
                    <a:pt x="1272674" y="508000"/>
                  </a:lnTo>
                  <a:lnTo>
                    <a:pt x="1263290" y="495300"/>
                  </a:lnTo>
                  <a:close/>
                </a:path>
                <a:path w="4252594" h="1739900">
                  <a:moveTo>
                    <a:pt x="1280813" y="495300"/>
                  </a:moveTo>
                  <a:lnTo>
                    <a:pt x="1272473" y="495300"/>
                  </a:lnTo>
                  <a:lnTo>
                    <a:pt x="1274570" y="508000"/>
                  </a:lnTo>
                  <a:lnTo>
                    <a:pt x="1288093" y="508000"/>
                  </a:lnTo>
                  <a:lnTo>
                    <a:pt x="1280813" y="495300"/>
                  </a:lnTo>
                  <a:close/>
                </a:path>
                <a:path w="4252594" h="1739900">
                  <a:moveTo>
                    <a:pt x="1127577" y="482600"/>
                  </a:moveTo>
                  <a:lnTo>
                    <a:pt x="1126673" y="482600"/>
                  </a:lnTo>
                  <a:lnTo>
                    <a:pt x="1124694" y="495300"/>
                  </a:lnTo>
                  <a:lnTo>
                    <a:pt x="1127713" y="495300"/>
                  </a:lnTo>
                  <a:lnTo>
                    <a:pt x="1127577" y="482600"/>
                  </a:lnTo>
                  <a:close/>
                </a:path>
                <a:path w="4252594" h="1739900">
                  <a:moveTo>
                    <a:pt x="1145833" y="482600"/>
                  </a:moveTo>
                  <a:lnTo>
                    <a:pt x="1127577" y="482600"/>
                  </a:lnTo>
                  <a:lnTo>
                    <a:pt x="1127713" y="495300"/>
                  </a:lnTo>
                  <a:lnTo>
                    <a:pt x="1140247" y="495300"/>
                  </a:lnTo>
                  <a:lnTo>
                    <a:pt x="1145833" y="482600"/>
                  </a:lnTo>
                  <a:close/>
                </a:path>
                <a:path w="4252594" h="1739900">
                  <a:moveTo>
                    <a:pt x="1212053" y="482600"/>
                  </a:moveTo>
                  <a:lnTo>
                    <a:pt x="1145833" y="482600"/>
                  </a:lnTo>
                  <a:lnTo>
                    <a:pt x="1163597" y="495300"/>
                  </a:lnTo>
                  <a:lnTo>
                    <a:pt x="1210737" y="495300"/>
                  </a:lnTo>
                  <a:lnTo>
                    <a:pt x="1212053" y="482600"/>
                  </a:lnTo>
                  <a:close/>
                </a:path>
                <a:path w="4252594" h="1739900">
                  <a:moveTo>
                    <a:pt x="1225447" y="482600"/>
                  </a:moveTo>
                  <a:lnTo>
                    <a:pt x="1212053" y="482600"/>
                  </a:lnTo>
                  <a:lnTo>
                    <a:pt x="1215088" y="495300"/>
                  </a:lnTo>
                  <a:lnTo>
                    <a:pt x="1232779" y="495300"/>
                  </a:lnTo>
                  <a:lnTo>
                    <a:pt x="1225447" y="482600"/>
                  </a:lnTo>
                  <a:close/>
                </a:path>
                <a:path w="4252594" h="1739900">
                  <a:moveTo>
                    <a:pt x="1246369" y="482600"/>
                  </a:moveTo>
                  <a:lnTo>
                    <a:pt x="1225447" y="482600"/>
                  </a:lnTo>
                  <a:lnTo>
                    <a:pt x="1234904" y="495300"/>
                  </a:lnTo>
                  <a:lnTo>
                    <a:pt x="1253825" y="495300"/>
                  </a:lnTo>
                  <a:lnTo>
                    <a:pt x="1246369" y="482600"/>
                  </a:lnTo>
                  <a:close/>
                </a:path>
                <a:path w="4252594" h="1739900">
                  <a:moveTo>
                    <a:pt x="1112685" y="469900"/>
                  </a:moveTo>
                  <a:lnTo>
                    <a:pt x="1094988" y="469900"/>
                  </a:lnTo>
                  <a:lnTo>
                    <a:pt x="1100082" y="482600"/>
                  </a:lnTo>
                  <a:lnTo>
                    <a:pt x="1115562" y="482600"/>
                  </a:lnTo>
                  <a:lnTo>
                    <a:pt x="1112685" y="469900"/>
                  </a:lnTo>
                  <a:close/>
                </a:path>
                <a:path w="4252594" h="1739900">
                  <a:moveTo>
                    <a:pt x="1137346" y="469900"/>
                  </a:moveTo>
                  <a:lnTo>
                    <a:pt x="1113165" y="469900"/>
                  </a:lnTo>
                  <a:lnTo>
                    <a:pt x="1119399" y="482600"/>
                  </a:lnTo>
                  <a:lnTo>
                    <a:pt x="1135064" y="482600"/>
                  </a:lnTo>
                  <a:lnTo>
                    <a:pt x="1137346" y="469900"/>
                  </a:lnTo>
                  <a:close/>
                </a:path>
                <a:path w="4252594" h="1739900">
                  <a:moveTo>
                    <a:pt x="1204549" y="469900"/>
                  </a:moveTo>
                  <a:lnTo>
                    <a:pt x="1137346" y="469900"/>
                  </a:lnTo>
                  <a:lnTo>
                    <a:pt x="1147858" y="482600"/>
                  </a:lnTo>
                  <a:lnTo>
                    <a:pt x="1222944" y="482600"/>
                  </a:lnTo>
                  <a:lnTo>
                    <a:pt x="1204549" y="469900"/>
                  </a:lnTo>
                  <a:close/>
                </a:path>
                <a:path w="4252594" h="1739900">
                  <a:moveTo>
                    <a:pt x="1081067" y="457200"/>
                  </a:moveTo>
                  <a:lnTo>
                    <a:pt x="1061807" y="457200"/>
                  </a:lnTo>
                  <a:lnTo>
                    <a:pt x="1059045" y="469900"/>
                  </a:lnTo>
                  <a:lnTo>
                    <a:pt x="1079781" y="469900"/>
                  </a:lnTo>
                  <a:lnTo>
                    <a:pt x="1081067" y="457200"/>
                  </a:lnTo>
                  <a:close/>
                </a:path>
                <a:path w="4252594" h="1739900">
                  <a:moveTo>
                    <a:pt x="1164542" y="457200"/>
                  </a:moveTo>
                  <a:lnTo>
                    <a:pt x="1081067" y="457200"/>
                  </a:lnTo>
                  <a:lnTo>
                    <a:pt x="1097662" y="469900"/>
                  </a:lnTo>
                  <a:lnTo>
                    <a:pt x="1171668" y="469900"/>
                  </a:lnTo>
                  <a:lnTo>
                    <a:pt x="1164542" y="457200"/>
                  </a:lnTo>
                  <a:close/>
                </a:path>
                <a:path w="4252594" h="1739900">
                  <a:moveTo>
                    <a:pt x="1186171" y="457200"/>
                  </a:moveTo>
                  <a:lnTo>
                    <a:pt x="1173552" y="457200"/>
                  </a:lnTo>
                  <a:lnTo>
                    <a:pt x="1177021" y="469900"/>
                  </a:lnTo>
                  <a:lnTo>
                    <a:pt x="1201097" y="469900"/>
                  </a:lnTo>
                  <a:lnTo>
                    <a:pt x="1186171" y="457200"/>
                  </a:lnTo>
                  <a:close/>
                </a:path>
                <a:path w="4252594" h="1739900">
                  <a:moveTo>
                    <a:pt x="1102491" y="444500"/>
                  </a:moveTo>
                  <a:lnTo>
                    <a:pt x="1029970" y="444500"/>
                  </a:lnTo>
                  <a:lnTo>
                    <a:pt x="1053747" y="457200"/>
                  </a:lnTo>
                  <a:lnTo>
                    <a:pt x="1099948" y="457200"/>
                  </a:lnTo>
                  <a:lnTo>
                    <a:pt x="1102491" y="444500"/>
                  </a:lnTo>
                  <a:close/>
                </a:path>
                <a:path w="4252594" h="1739900">
                  <a:moveTo>
                    <a:pt x="1112363" y="431800"/>
                  </a:moveTo>
                  <a:lnTo>
                    <a:pt x="996897" y="431800"/>
                  </a:lnTo>
                  <a:lnTo>
                    <a:pt x="1015759" y="444500"/>
                  </a:lnTo>
                  <a:lnTo>
                    <a:pt x="1103714" y="444500"/>
                  </a:lnTo>
                  <a:lnTo>
                    <a:pt x="1111364" y="457200"/>
                  </a:lnTo>
                  <a:lnTo>
                    <a:pt x="1114025" y="444500"/>
                  </a:lnTo>
                  <a:lnTo>
                    <a:pt x="1112363" y="431800"/>
                  </a:lnTo>
                  <a:close/>
                </a:path>
                <a:path w="4252594" h="1739900">
                  <a:moveTo>
                    <a:pt x="1128662" y="444500"/>
                  </a:moveTo>
                  <a:lnTo>
                    <a:pt x="1118496" y="444500"/>
                  </a:lnTo>
                  <a:lnTo>
                    <a:pt x="1116000" y="457200"/>
                  </a:lnTo>
                  <a:lnTo>
                    <a:pt x="1150414" y="457200"/>
                  </a:lnTo>
                  <a:lnTo>
                    <a:pt x="1128662" y="444500"/>
                  </a:lnTo>
                  <a:close/>
                </a:path>
                <a:path w="4252594" h="1739900">
                  <a:moveTo>
                    <a:pt x="966541" y="419100"/>
                  </a:moveTo>
                  <a:lnTo>
                    <a:pt x="954616" y="419100"/>
                  </a:lnTo>
                  <a:lnTo>
                    <a:pt x="955394" y="431800"/>
                  </a:lnTo>
                  <a:lnTo>
                    <a:pt x="963783" y="431800"/>
                  </a:lnTo>
                  <a:lnTo>
                    <a:pt x="966541" y="419100"/>
                  </a:lnTo>
                  <a:close/>
                </a:path>
                <a:path w="4252594" h="1739900">
                  <a:moveTo>
                    <a:pt x="973615" y="419895"/>
                  </a:moveTo>
                  <a:lnTo>
                    <a:pt x="976782" y="431800"/>
                  </a:lnTo>
                  <a:lnTo>
                    <a:pt x="977737" y="422809"/>
                  </a:lnTo>
                  <a:lnTo>
                    <a:pt x="973615" y="419895"/>
                  </a:lnTo>
                  <a:close/>
                </a:path>
                <a:path w="4252594" h="1739900">
                  <a:moveTo>
                    <a:pt x="1082087" y="419100"/>
                  </a:moveTo>
                  <a:lnTo>
                    <a:pt x="978131" y="419100"/>
                  </a:lnTo>
                  <a:lnTo>
                    <a:pt x="977737" y="422809"/>
                  </a:lnTo>
                  <a:lnTo>
                    <a:pt x="990450" y="431800"/>
                  </a:lnTo>
                  <a:lnTo>
                    <a:pt x="1088792" y="431800"/>
                  </a:lnTo>
                  <a:lnTo>
                    <a:pt x="1082087" y="419100"/>
                  </a:lnTo>
                  <a:close/>
                </a:path>
                <a:path w="4252594" h="1739900">
                  <a:moveTo>
                    <a:pt x="973404" y="419100"/>
                  </a:moveTo>
                  <a:lnTo>
                    <a:pt x="972491" y="419100"/>
                  </a:lnTo>
                  <a:lnTo>
                    <a:pt x="973615" y="419895"/>
                  </a:lnTo>
                  <a:lnTo>
                    <a:pt x="973404" y="419100"/>
                  </a:lnTo>
                  <a:close/>
                </a:path>
                <a:path w="4252594" h="1739900">
                  <a:moveTo>
                    <a:pt x="928611" y="406400"/>
                  </a:moveTo>
                  <a:lnTo>
                    <a:pt x="914262" y="406400"/>
                  </a:lnTo>
                  <a:lnTo>
                    <a:pt x="920662" y="419100"/>
                  </a:lnTo>
                  <a:lnTo>
                    <a:pt x="924672" y="419100"/>
                  </a:lnTo>
                  <a:lnTo>
                    <a:pt x="928611" y="406400"/>
                  </a:lnTo>
                  <a:close/>
                </a:path>
                <a:path w="4252594" h="1739900">
                  <a:moveTo>
                    <a:pt x="944303" y="406400"/>
                  </a:moveTo>
                  <a:lnTo>
                    <a:pt x="928611" y="406400"/>
                  </a:lnTo>
                  <a:lnTo>
                    <a:pt x="930323" y="419100"/>
                  </a:lnTo>
                  <a:lnTo>
                    <a:pt x="936881" y="419100"/>
                  </a:lnTo>
                  <a:lnTo>
                    <a:pt x="944303" y="406400"/>
                  </a:lnTo>
                  <a:close/>
                </a:path>
                <a:path w="4252594" h="1739900">
                  <a:moveTo>
                    <a:pt x="954993" y="406400"/>
                  </a:moveTo>
                  <a:lnTo>
                    <a:pt x="944303" y="406400"/>
                  </a:lnTo>
                  <a:lnTo>
                    <a:pt x="950567" y="419100"/>
                  </a:lnTo>
                  <a:lnTo>
                    <a:pt x="959530" y="419100"/>
                  </a:lnTo>
                  <a:lnTo>
                    <a:pt x="954993" y="406400"/>
                  </a:lnTo>
                  <a:close/>
                </a:path>
                <a:path w="4252594" h="1739900">
                  <a:moveTo>
                    <a:pt x="1034386" y="406400"/>
                  </a:moveTo>
                  <a:lnTo>
                    <a:pt x="960123" y="406400"/>
                  </a:lnTo>
                  <a:lnTo>
                    <a:pt x="964956" y="419100"/>
                  </a:lnTo>
                  <a:lnTo>
                    <a:pt x="1040952" y="419100"/>
                  </a:lnTo>
                  <a:lnTo>
                    <a:pt x="1034386" y="406400"/>
                  </a:lnTo>
                  <a:close/>
                </a:path>
                <a:path w="4252594" h="1739900">
                  <a:moveTo>
                    <a:pt x="1053950" y="406400"/>
                  </a:moveTo>
                  <a:lnTo>
                    <a:pt x="1046299" y="406400"/>
                  </a:lnTo>
                  <a:lnTo>
                    <a:pt x="1040952" y="419100"/>
                  </a:lnTo>
                  <a:lnTo>
                    <a:pt x="1068333" y="419100"/>
                  </a:lnTo>
                  <a:lnTo>
                    <a:pt x="1067362" y="417055"/>
                  </a:lnTo>
                  <a:lnTo>
                    <a:pt x="1053950" y="406400"/>
                  </a:lnTo>
                  <a:close/>
                </a:path>
                <a:path w="4252594" h="1739900">
                  <a:moveTo>
                    <a:pt x="1068317" y="417814"/>
                  </a:moveTo>
                  <a:lnTo>
                    <a:pt x="1068333" y="419100"/>
                  </a:lnTo>
                  <a:lnTo>
                    <a:pt x="1069935" y="419100"/>
                  </a:lnTo>
                  <a:lnTo>
                    <a:pt x="1068317" y="417814"/>
                  </a:lnTo>
                  <a:close/>
                </a:path>
                <a:path w="4252594" h="1739900">
                  <a:moveTo>
                    <a:pt x="1068176" y="406400"/>
                  </a:moveTo>
                  <a:lnTo>
                    <a:pt x="1062302" y="406400"/>
                  </a:lnTo>
                  <a:lnTo>
                    <a:pt x="1067362" y="417055"/>
                  </a:lnTo>
                  <a:lnTo>
                    <a:pt x="1068317" y="417814"/>
                  </a:lnTo>
                  <a:lnTo>
                    <a:pt x="1068176" y="406400"/>
                  </a:lnTo>
                  <a:close/>
                </a:path>
                <a:path w="4252594" h="1739900">
                  <a:moveTo>
                    <a:pt x="898796" y="393700"/>
                  </a:moveTo>
                  <a:lnTo>
                    <a:pt x="895124" y="393700"/>
                  </a:lnTo>
                  <a:lnTo>
                    <a:pt x="898543" y="406400"/>
                  </a:lnTo>
                  <a:lnTo>
                    <a:pt x="899851" y="406400"/>
                  </a:lnTo>
                  <a:lnTo>
                    <a:pt x="898796" y="393700"/>
                  </a:lnTo>
                  <a:close/>
                </a:path>
                <a:path w="4252594" h="1739900">
                  <a:moveTo>
                    <a:pt x="937390" y="355600"/>
                  </a:moveTo>
                  <a:lnTo>
                    <a:pt x="922657" y="368300"/>
                  </a:lnTo>
                  <a:lnTo>
                    <a:pt x="913453" y="368300"/>
                  </a:lnTo>
                  <a:lnTo>
                    <a:pt x="909301" y="381000"/>
                  </a:lnTo>
                  <a:lnTo>
                    <a:pt x="901454" y="390065"/>
                  </a:lnTo>
                  <a:lnTo>
                    <a:pt x="900831" y="393700"/>
                  </a:lnTo>
                  <a:lnTo>
                    <a:pt x="903356" y="406400"/>
                  </a:lnTo>
                  <a:lnTo>
                    <a:pt x="937290" y="406400"/>
                  </a:lnTo>
                  <a:lnTo>
                    <a:pt x="912966" y="393700"/>
                  </a:lnTo>
                  <a:lnTo>
                    <a:pt x="969498" y="393700"/>
                  </a:lnTo>
                  <a:lnTo>
                    <a:pt x="969477" y="392415"/>
                  </a:lnTo>
                  <a:lnTo>
                    <a:pt x="957654" y="381000"/>
                  </a:lnTo>
                  <a:lnTo>
                    <a:pt x="950494" y="381000"/>
                  </a:lnTo>
                  <a:lnTo>
                    <a:pt x="947143" y="368300"/>
                  </a:lnTo>
                  <a:lnTo>
                    <a:pt x="937390" y="355600"/>
                  </a:lnTo>
                  <a:close/>
                </a:path>
                <a:path w="4252594" h="1739900">
                  <a:moveTo>
                    <a:pt x="1021824" y="393700"/>
                  </a:moveTo>
                  <a:lnTo>
                    <a:pt x="922683" y="393700"/>
                  </a:lnTo>
                  <a:lnTo>
                    <a:pt x="939703" y="406400"/>
                  </a:lnTo>
                  <a:lnTo>
                    <a:pt x="1028627" y="406400"/>
                  </a:lnTo>
                  <a:lnTo>
                    <a:pt x="1021824" y="393700"/>
                  </a:lnTo>
                  <a:close/>
                </a:path>
                <a:path w="4252594" h="1739900">
                  <a:moveTo>
                    <a:pt x="909133" y="368300"/>
                  </a:moveTo>
                  <a:lnTo>
                    <a:pt x="851112" y="368300"/>
                  </a:lnTo>
                  <a:lnTo>
                    <a:pt x="866484" y="381000"/>
                  </a:lnTo>
                  <a:lnTo>
                    <a:pt x="874684" y="381000"/>
                  </a:lnTo>
                  <a:lnTo>
                    <a:pt x="865363" y="393700"/>
                  </a:lnTo>
                  <a:lnTo>
                    <a:pt x="898309" y="393700"/>
                  </a:lnTo>
                  <a:lnTo>
                    <a:pt x="901454" y="390065"/>
                  </a:lnTo>
                  <a:lnTo>
                    <a:pt x="903008" y="381000"/>
                  </a:lnTo>
                  <a:lnTo>
                    <a:pt x="909133" y="368300"/>
                  </a:lnTo>
                  <a:close/>
                </a:path>
                <a:path w="4252594" h="1739900">
                  <a:moveTo>
                    <a:pt x="969477" y="392415"/>
                  </a:moveTo>
                  <a:lnTo>
                    <a:pt x="969498" y="393700"/>
                  </a:lnTo>
                  <a:lnTo>
                    <a:pt x="970807" y="393700"/>
                  </a:lnTo>
                  <a:lnTo>
                    <a:pt x="969477" y="392415"/>
                  </a:lnTo>
                  <a:close/>
                </a:path>
                <a:path w="4252594" h="1739900">
                  <a:moveTo>
                    <a:pt x="986072" y="381000"/>
                  </a:moveTo>
                  <a:lnTo>
                    <a:pt x="980185" y="381000"/>
                  </a:lnTo>
                  <a:lnTo>
                    <a:pt x="975808" y="393700"/>
                  </a:lnTo>
                  <a:lnTo>
                    <a:pt x="995602" y="393700"/>
                  </a:lnTo>
                  <a:lnTo>
                    <a:pt x="986072" y="381000"/>
                  </a:lnTo>
                  <a:close/>
                </a:path>
                <a:path w="4252594" h="1739900">
                  <a:moveTo>
                    <a:pt x="913453" y="368300"/>
                  </a:moveTo>
                  <a:lnTo>
                    <a:pt x="909133" y="368300"/>
                  </a:lnTo>
                  <a:lnTo>
                    <a:pt x="903008" y="381000"/>
                  </a:lnTo>
                  <a:lnTo>
                    <a:pt x="901454" y="390065"/>
                  </a:lnTo>
                  <a:lnTo>
                    <a:pt x="909301" y="381000"/>
                  </a:lnTo>
                  <a:lnTo>
                    <a:pt x="913453" y="368300"/>
                  </a:lnTo>
                  <a:close/>
                </a:path>
                <a:path w="4252594" h="1739900">
                  <a:moveTo>
                    <a:pt x="911626" y="355600"/>
                  </a:moveTo>
                  <a:lnTo>
                    <a:pt x="818494" y="355600"/>
                  </a:lnTo>
                  <a:lnTo>
                    <a:pt x="831238" y="368300"/>
                  </a:lnTo>
                  <a:lnTo>
                    <a:pt x="841418" y="381000"/>
                  </a:lnTo>
                  <a:lnTo>
                    <a:pt x="846127" y="374829"/>
                  </a:lnTo>
                  <a:lnTo>
                    <a:pt x="838412" y="368300"/>
                  </a:lnTo>
                  <a:lnTo>
                    <a:pt x="913453" y="368300"/>
                  </a:lnTo>
                  <a:lnTo>
                    <a:pt x="911626" y="355600"/>
                  </a:lnTo>
                  <a:close/>
                </a:path>
                <a:path w="4252594" h="1739900">
                  <a:moveTo>
                    <a:pt x="849491" y="370423"/>
                  </a:moveTo>
                  <a:lnTo>
                    <a:pt x="846127" y="374829"/>
                  </a:lnTo>
                  <a:lnTo>
                    <a:pt x="853418" y="381000"/>
                  </a:lnTo>
                  <a:lnTo>
                    <a:pt x="861808" y="381000"/>
                  </a:lnTo>
                  <a:lnTo>
                    <a:pt x="849491" y="370423"/>
                  </a:lnTo>
                  <a:close/>
                </a:path>
                <a:path w="4252594" h="1739900">
                  <a:moveTo>
                    <a:pt x="952907" y="375790"/>
                  </a:moveTo>
                  <a:lnTo>
                    <a:pt x="950494" y="381000"/>
                  </a:lnTo>
                  <a:lnTo>
                    <a:pt x="955467" y="381000"/>
                  </a:lnTo>
                  <a:lnTo>
                    <a:pt x="952907" y="375790"/>
                  </a:lnTo>
                  <a:close/>
                </a:path>
                <a:path w="4252594" h="1739900">
                  <a:moveTo>
                    <a:pt x="960074" y="368300"/>
                  </a:moveTo>
                  <a:lnTo>
                    <a:pt x="956378" y="368300"/>
                  </a:lnTo>
                  <a:lnTo>
                    <a:pt x="955053" y="371159"/>
                  </a:lnTo>
                  <a:lnTo>
                    <a:pt x="955467" y="381000"/>
                  </a:lnTo>
                  <a:lnTo>
                    <a:pt x="969199" y="381000"/>
                  </a:lnTo>
                  <a:lnTo>
                    <a:pt x="960074" y="368300"/>
                  </a:lnTo>
                  <a:close/>
                </a:path>
                <a:path w="4252594" h="1739900">
                  <a:moveTo>
                    <a:pt x="954933" y="368300"/>
                  </a:moveTo>
                  <a:lnTo>
                    <a:pt x="949227" y="368300"/>
                  </a:lnTo>
                  <a:lnTo>
                    <a:pt x="952907" y="375790"/>
                  </a:lnTo>
                  <a:lnTo>
                    <a:pt x="955053" y="371159"/>
                  </a:lnTo>
                  <a:lnTo>
                    <a:pt x="954933" y="368300"/>
                  </a:lnTo>
                  <a:close/>
                </a:path>
                <a:path w="4252594" h="1739900">
                  <a:moveTo>
                    <a:pt x="851112" y="368300"/>
                  </a:moveTo>
                  <a:lnTo>
                    <a:pt x="847018" y="368300"/>
                  </a:lnTo>
                  <a:lnTo>
                    <a:pt x="849491" y="370423"/>
                  </a:lnTo>
                  <a:lnTo>
                    <a:pt x="851112" y="368300"/>
                  </a:lnTo>
                  <a:close/>
                </a:path>
                <a:path w="4252594" h="1739900">
                  <a:moveTo>
                    <a:pt x="780905" y="342900"/>
                  </a:moveTo>
                  <a:lnTo>
                    <a:pt x="772428" y="342900"/>
                  </a:lnTo>
                  <a:lnTo>
                    <a:pt x="778185" y="355600"/>
                  </a:lnTo>
                  <a:lnTo>
                    <a:pt x="780905" y="342900"/>
                  </a:lnTo>
                  <a:close/>
                </a:path>
                <a:path w="4252594" h="1739900">
                  <a:moveTo>
                    <a:pt x="877888" y="342900"/>
                  </a:moveTo>
                  <a:lnTo>
                    <a:pt x="793579" y="342900"/>
                  </a:lnTo>
                  <a:lnTo>
                    <a:pt x="805095" y="355600"/>
                  </a:lnTo>
                  <a:lnTo>
                    <a:pt x="886604" y="355600"/>
                  </a:lnTo>
                  <a:lnTo>
                    <a:pt x="877888" y="342900"/>
                  </a:lnTo>
                  <a:close/>
                </a:path>
                <a:path w="4252594" h="1739900">
                  <a:moveTo>
                    <a:pt x="748566" y="330200"/>
                  </a:moveTo>
                  <a:lnTo>
                    <a:pt x="728511" y="330200"/>
                  </a:lnTo>
                  <a:lnTo>
                    <a:pt x="742886" y="342900"/>
                  </a:lnTo>
                  <a:lnTo>
                    <a:pt x="748566" y="330200"/>
                  </a:lnTo>
                  <a:close/>
                </a:path>
                <a:path w="4252594" h="1739900">
                  <a:moveTo>
                    <a:pt x="753384" y="330200"/>
                  </a:moveTo>
                  <a:lnTo>
                    <a:pt x="751393" y="342900"/>
                  </a:lnTo>
                  <a:lnTo>
                    <a:pt x="758822" y="342900"/>
                  </a:lnTo>
                  <a:lnTo>
                    <a:pt x="753384" y="330200"/>
                  </a:lnTo>
                  <a:close/>
                </a:path>
                <a:path w="4252594" h="1739900">
                  <a:moveTo>
                    <a:pt x="833218" y="317500"/>
                  </a:moveTo>
                  <a:lnTo>
                    <a:pt x="737397" y="317500"/>
                  </a:lnTo>
                  <a:lnTo>
                    <a:pt x="742230" y="330200"/>
                  </a:lnTo>
                  <a:lnTo>
                    <a:pt x="754829" y="330200"/>
                  </a:lnTo>
                  <a:lnTo>
                    <a:pt x="764199" y="342900"/>
                  </a:lnTo>
                  <a:lnTo>
                    <a:pt x="837227" y="342900"/>
                  </a:lnTo>
                  <a:lnTo>
                    <a:pt x="836134" y="330200"/>
                  </a:lnTo>
                  <a:lnTo>
                    <a:pt x="833218" y="317500"/>
                  </a:lnTo>
                  <a:close/>
                </a:path>
                <a:path w="4252594" h="1739900">
                  <a:moveTo>
                    <a:pt x="859458" y="330200"/>
                  </a:moveTo>
                  <a:lnTo>
                    <a:pt x="846245" y="330200"/>
                  </a:lnTo>
                  <a:lnTo>
                    <a:pt x="837227" y="342900"/>
                  </a:lnTo>
                  <a:lnTo>
                    <a:pt x="856936" y="342900"/>
                  </a:lnTo>
                  <a:lnTo>
                    <a:pt x="859458" y="330200"/>
                  </a:lnTo>
                  <a:close/>
                </a:path>
                <a:path w="4252594" h="1739900">
                  <a:moveTo>
                    <a:pt x="861849" y="330200"/>
                  </a:moveTo>
                  <a:lnTo>
                    <a:pt x="856936" y="342900"/>
                  </a:lnTo>
                  <a:lnTo>
                    <a:pt x="875803" y="342900"/>
                  </a:lnTo>
                  <a:lnTo>
                    <a:pt x="861849" y="330200"/>
                  </a:lnTo>
                  <a:close/>
                </a:path>
                <a:path w="4252594" h="1739900">
                  <a:moveTo>
                    <a:pt x="696088" y="317500"/>
                  </a:moveTo>
                  <a:lnTo>
                    <a:pt x="694646" y="317500"/>
                  </a:lnTo>
                  <a:lnTo>
                    <a:pt x="700531" y="330200"/>
                  </a:lnTo>
                  <a:lnTo>
                    <a:pt x="696088" y="317500"/>
                  </a:lnTo>
                  <a:close/>
                </a:path>
                <a:path w="4252594" h="1739900">
                  <a:moveTo>
                    <a:pt x="731576" y="317500"/>
                  </a:moveTo>
                  <a:lnTo>
                    <a:pt x="712829" y="317500"/>
                  </a:lnTo>
                  <a:lnTo>
                    <a:pt x="715228" y="330200"/>
                  </a:lnTo>
                  <a:lnTo>
                    <a:pt x="735421" y="330200"/>
                  </a:lnTo>
                  <a:lnTo>
                    <a:pt x="731576" y="317500"/>
                  </a:lnTo>
                  <a:close/>
                </a:path>
                <a:path w="4252594" h="1739900">
                  <a:moveTo>
                    <a:pt x="683519" y="316409"/>
                  </a:moveTo>
                  <a:lnTo>
                    <a:pt x="683386" y="317500"/>
                  </a:lnTo>
                  <a:lnTo>
                    <a:pt x="683877" y="317500"/>
                  </a:lnTo>
                  <a:lnTo>
                    <a:pt x="683519" y="316409"/>
                  </a:lnTo>
                  <a:close/>
                </a:path>
                <a:path w="4252594" h="1739900">
                  <a:moveTo>
                    <a:pt x="700767" y="313688"/>
                  </a:moveTo>
                  <a:lnTo>
                    <a:pt x="700943" y="317500"/>
                  </a:lnTo>
                  <a:lnTo>
                    <a:pt x="702195" y="315975"/>
                  </a:lnTo>
                  <a:lnTo>
                    <a:pt x="700767" y="313688"/>
                  </a:lnTo>
                  <a:close/>
                </a:path>
                <a:path w="4252594" h="1739900">
                  <a:moveTo>
                    <a:pt x="758780" y="304800"/>
                  </a:moveTo>
                  <a:lnTo>
                    <a:pt x="711373" y="304800"/>
                  </a:lnTo>
                  <a:lnTo>
                    <a:pt x="702195" y="315975"/>
                  </a:lnTo>
                  <a:lnTo>
                    <a:pt x="703148" y="317500"/>
                  </a:lnTo>
                  <a:lnTo>
                    <a:pt x="764079" y="317500"/>
                  </a:lnTo>
                  <a:lnTo>
                    <a:pt x="758780" y="304800"/>
                  </a:lnTo>
                  <a:close/>
                </a:path>
                <a:path w="4252594" h="1739900">
                  <a:moveTo>
                    <a:pt x="807146" y="304800"/>
                  </a:moveTo>
                  <a:lnTo>
                    <a:pt x="774748" y="304800"/>
                  </a:lnTo>
                  <a:lnTo>
                    <a:pt x="776227" y="317500"/>
                  </a:lnTo>
                  <a:lnTo>
                    <a:pt x="812963" y="317500"/>
                  </a:lnTo>
                  <a:lnTo>
                    <a:pt x="807146" y="304800"/>
                  </a:lnTo>
                  <a:close/>
                </a:path>
                <a:path w="4252594" h="1739900">
                  <a:moveTo>
                    <a:pt x="684932" y="304800"/>
                  </a:moveTo>
                  <a:lnTo>
                    <a:pt x="679706" y="304800"/>
                  </a:lnTo>
                  <a:lnTo>
                    <a:pt x="683519" y="316409"/>
                  </a:lnTo>
                  <a:lnTo>
                    <a:pt x="684932" y="304800"/>
                  </a:lnTo>
                  <a:close/>
                </a:path>
                <a:path w="4252594" h="1739900">
                  <a:moveTo>
                    <a:pt x="700356" y="304800"/>
                  </a:moveTo>
                  <a:lnTo>
                    <a:pt x="695214" y="304800"/>
                  </a:lnTo>
                  <a:lnTo>
                    <a:pt x="700767" y="313688"/>
                  </a:lnTo>
                  <a:lnTo>
                    <a:pt x="700356" y="304800"/>
                  </a:lnTo>
                  <a:close/>
                </a:path>
                <a:path w="4252594" h="1739900">
                  <a:moveTo>
                    <a:pt x="638977" y="292100"/>
                  </a:moveTo>
                  <a:lnTo>
                    <a:pt x="630931" y="292100"/>
                  </a:lnTo>
                  <a:lnTo>
                    <a:pt x="645468" y="304800"/>
                  </a:lnTo>
                  <a:lnTo>
                    <a:pt x="638977" y="292100"/>
                  </a:lnTo>
                  <a:close/>
                </a:path>
                <a:path w="4252594" h="1739900">
                  <a:moveTo>
                    <a:pt x="682695" y="292100"/>
                  </a:moveTo>
                  <a:lnTo>
                    <a:pt x="656867" y="292100"/>
                  </a:lnTo>
                  <a:lnTo>
                    <a:pt x="661759" y="304800"/>
                  </a:lnTo>
                  <a:lnTo>
                    <a:pt x="679027" y="304800"/>
                  </a:lnTo>
                  <a:lnTo>
                    <a:pt x="682695" y="292100"/>
                  </a:lnTo>
                  <a:close/>
                </a:path>
                <a:path w="4252594" h="1739900">
                  <a:moveTo>
                    <a:pt x="739095" y="292100"/>
                  </a:moveTo>
                  <a:lnTo>
                    <a:pt x="687680" y="292100"/>
                  </a:lnTo>
                  <a:lnTo>
                    <a:pt x="679027" y="304800"/>
                  </a:lnTo>
                  <a:lnTo>
                    <a:pt x="738295" y="304800"/>
                  </a:lnTo>
                  <a:lnTo>
                    <a:pt x="739095" y="292100"/>
                  </a:lnTo>
                  <a:close/>
                </a:path>
                <a:path w="4252594" h="1739900">
                  <a:moveTo>
                    <a:pt x="757174" y="292100"/>
                  </a:moveTo>
                  <a:lnTo>
                    <a:pt x="739095" y="292100"/>
                  </a:lnTo>
                  <a:lnTo>
                    <a:pt x="738295" y="304800"/>
                  </a:lnTo>
                  <a:lnTo>
                    <a:pt x="771387" y="304800"/>
                  </a:lnTo>
                  <a:lnTo>
                    <a:pt x="757174" y="292100"/>
                  </a:lnTo>
                  <a:close/>
                </a:path>
                <a:path w="4252594" h="1739900">
                  <a:moveTo>
                    <a:pt x="618832" y="279400"/>
                  </a:moveTo>
                  <a:lnTo>
                    <a:pt x="610577" y="279400"/>
                  </a:lnTo>
                  <a:lnTo>
                    <a:pt x="613317" y="292100"/>
                  </a:lnTo>
                  <a:lnTo>
                    <a:pt x="620389" y="292100"/>
                  </a:lnTo>
                  <a:lnTo>
                    <a:pt x="618832" y="279400"/>
                  </a:lnTo>
                  <a:close/>
                </a:path>
                <a:path w="4252594" h="1739900">
                  <a:moveTo>
                    <a:pt x="635355" y="279400"/>
                  </a:moveTo>
                  <a:lnTo>
                    <a:pt x="626732" y="279400"/>
                  </a:lnTo>
                  <a:lnTo>
                    <a:pt x="631461" y="292100"/>
                  </a:lnTo>
                  <a:lnTo>
                    <a:pt x="635148" y="292100"/>
                  </a:lnTo>
                  <a:lnTo>
                    <a:pt x="635355" y="279400"/>
                  </a:lnTo>
                  <a:close/>
                </a:path>
                <a:path w="4252594" h="1739900">
                  <a:moveTo>
                    <a:pt x="711394" y="279400"/>
                  </a:moveTo>
                  <a:lnTo>
                    <a:pt x="637455" y="279400"/>
                  </a:lnTo>
                  <a:lnTo>
                    <a:pt x="635148" y="292100"/>
                  </a:lnTo>
                  <a:lnTo>
                    <a:pt x="720423" y="292100"/>
                  </a:lnTo>
                  <a:lnTo>
                    <a:pt x="713724" y="282041"/>
                  </a:lnTo>
                  <a:lnTo>
                    <a:pt x="711394" y="279400"/>
                  </a:lnTo>
                  <a:close/>
                </a:path>
                <a:path w="4252594" h="1739900">
                  <a:moveTo>
                    <a:pt x="726120" y="279400"/>
                  </a:moveTo>
                  <a:lnTo>
                    <a:pt x="711965" y="279400"/>
                  </a:lnTo>
                  <a:lnTo>
                    <a:pt x="713724" y="282041"/>
                  </a:lnTo>
                  <a:lnTo>
                    <a:pt x="722596" y="292100"/>
                  </a:lnTo>
                  <a:lnTo>
                    <a:pt x="723092" y="292100"/>
                  </a:lnTo>
                  <a:lnTo>
                    <a:pt x="726120" y="279400"/>
                  </a:lnTo>
                  <a:close/>
                </a:path>
                <a:path w="4252594" h="1739900">
                  <a:moveTo>
                    <a:pt x="738555" y="279400"/>
                  </a:moveTo>
                  <a:lnTo>
                    <a:pt x="726120" y="279400"/>
                  </a:lnTo>
                  <a:lnTo>
                    <a:pt x="726656" y="292100"/>
                  </a:lnTo>
                  <a:lnTo>
                    <a:pt x="751318" y="292100"/>
                  </a:lnTo>
                  <a:lnTo>
                    <a:pt x="738555" y="279400"/>
                  </a:lnTo>
                  <a:close/>
                </a:path>
                <a:path w="4252594" h="1739900">
                  <a:moveTo>
                    <a:pt x="711965" y="279400"/>
                  </a:moveTo>
                  <a:lnTo>
                    <a:pt x="711394" y="279400"/>
                  </a:lnTo>
                  <a:lnTo>
                    <a:pt x="713724" y="282041"/>
                  </a:lnTo>
                  <a:lnTo>
                    <a:pt x="711965" y="279400"/>
                  </a:lnTo>
                  <a:close/>
                </a:path>
                <a:path w="4252594" h="1739900">
                  <a:moveTo>
                    <a:pt x="573723" y="266700"/>
                  </a:moveTo>
                  <a:lnTo>
                    <a:pt x="578274" y="279400"/>
                  </a:lnTo>
                  <a:lnTo>
                    <a:pt x="578486" y="272036"/>
                  </a:lnTo>
                  <a:lnTo>
                    <a:pt x="573723" y="266700"/>
                  </a:lnTo>
                  <a:close/>
                </a:path>
                <a:path w="4252594" h="1739900">
                  <a:moveTo>
                    <a:pt x="590647" y="266700"/>
                  </a:moveTo>
                  <a:lnTo>
                    <a:pt x="578640" y="266700"/>
                  </a:lnTo>
                  <a:lnTo>
                    <a:pt x="578486" y="272036"/>
                  </a:lnTo>
                  <a:lnTo>
                    <a:pt x="585058" y="279400"/>
                  </a:lnTo>
                  <a:lnTo>
                    <a:pt x="596266" y="279400"/>
                  </a:lnTo>
                  <a:lnTo>
                    <a:pt x="590647" y="266700"/>
                  </a:lnTo>
                  <a:close/>
                </a:path>
                <a:path w="4252594" h="1739900">
                  <a:moveTo>
                    <a:pt x="692404" y="266700"/>
                  </a:moveTo>
                  <a:lnTo>
                    <a:pt x="610989" y="266700"/>
                  </a:lnTo>
                  <a:lnTo>
                    <a:pt x="627548" y="279400"/>
                  </a:lnTo>
                  <a:lnTo>
                    <a:pt x="692157" y="279400"/>
                  </a:lnTo>
                  <a:lnTo>
                    <a:pt x="692404" y="266700"/>
                  </a:lnTo>
                  <a:close/>
                </a:path>
                <a:path w="4252594" h="1739900">
                  <a:moveTo>
                    <a:pt x="572430" y="241300"/>
                  </a:moveTo>
                  <a:lnTo>
                    <a:pt x="547700" y="241300"/>
                  </a:lnTo>
                  <a:lnTo>
                    <a:pt x="552689" y="254000"/>
                  </a:lnTo>
                  <a:lnTo>
                    <a:pt x="554626" y="266700"/>
                  </a:lnTo>
                  <a:lnTo>
                    <a:pt x="559917" y="254000"/>
                  </a:lnTo>
                  <a:lnTo>
                    <a:pt x="576339" y="254000"/>
                  </a:lnTo>
                  <a:lnTo>
                    <a:pt x="572430" y="241300"/>
                  </a:lnTo>
                  <a:close/>
                </a:path>
                <a:path w="4252594" h="1739900">
                  <a:moveTo>
                    <a:pt x="653305" y="254000"/>
                  </a:moveTo>
                  <a:lnTo>
                    <a:pt x="574187" y="254000"/>
                  </a:lnTo>
                  <a:lnTo>
                    <a:pt x="573723" y="266700"/>
                  </a:lnTo>
                  <a:lnTo>
                    <a:pt x="657783" y="266700"/>
                  </a:lnTo>
                  <a:lnTo>
                    <a:pt x="653305" y="254000"/>
                  </a:lnTo>
                  <a:close/>
                </a:path>
                <a:path w="4252594" h="1739900">
                  <a:moveTo>
                    <a:pt x="681805" y="254000"/>
                  </a:moveTo>
                  <a:lnTo>
                    <a:pt x="659927" y="254000"/>
                  </a:lnTo>
                  <a:lnTo>
                    <a:pt x="657783" y="266700"/>
                  </a:lnTo>
                  <a:lnTo>
                    <a:pt x="694943" y="266700"/>
                  </a:lnTo>
                  <a:lnTo>
                    <a:pt x="681805" y="254000"/>
                  </a:lnTo>
                  <a:close/>
                </a:path>
                <a:path w="4252594" h="1739900">
                  <a:moveTo>
                    <a:pt x="513703" y="241300"/>
                  </a:moveTo>
                  <a:lnTo>
                    <a:pt x="511444" y="241300"/>
                  </a:lnTo>
                  <a:lnTo>
                    <a:pt x="505125" y="254000"/>
                  </a:lnTo>
                  <a:lnTo>
                    <a:pt x="513703" y="241300"/>
                  </a:lnTo>
                  <a:close/>
                </a:path>
                <a:path w="4252594" h="1739900">
                  <a:moveTo>
                    <a:pt x="547700" y="241300"/>
                  </a:moveTo>
                  <a:lnTo>
                    <a:pt x="515241" y="241300"/>
                  </a:lnTo>
                  <a:lnTo>
                    <a:pt x="525302" y="254000"/>
                  </a:lnTo>
                  <a:lnTo>
                    <a:pt x="533254" y="254000"/>
                  </a:lnTo>
                  <a:lnTo>
                    <a:pt x="547700" y="241300"/>
                  </a:lnTo>
                  <a:close/>
                </a:path>
                <a:path w="4252594" h="1739900">
                  <a:moveTo>
                    <a:pt x="633346" y="236978"/>
                  </a:moveTo>
                  <a:lnTo>
                    <a:pt x="633151" y="241300"/>
                  </a:lnTo>
                  <a:lnTo>
                    <a:pt x="579211" y="241300"/>
                  </a:lnTo>
                  <a:lnTo>
                    <a:pt x="592195" y="254000"/>
                  </a:lnTo>
                  <a:lnTo>
                    <a:pt x="652242" y="254000"/>
                  </a:lnTo>
                  <a:lnTo>
                    <a:pt x="639775" y="241300"/>
                  </a:lnTo>
                  <a:lnTo>
                    <a:pt x="633346" y="236978"/>
                  </a:lnTo>
                  <a:close/>
                </a:path>
                <a:path w="4252594" h="1739900">
                  <a:moveTo>
                    <a:pt x="602847" y="228600"/>
                  </a:moveTo>
                  <a:lnTo>
                    <a:pt x="496516" y="228600"/>
                  </a:lnTo>
                  <a:lnTo>
                    <a:pt x="502186" y="241300"/>
                  </a:lnTo>
                  <a:lnTo>
                    <a:pt x="611511" y="241300"/>
                  </a:lnTo>
                  <a:lnTo>
                    <a:pt x="602847" y="228600"/>
                  </a:lnTo>
                  <a:close/>
                </a:path>
                <a:path w="4252594" h="1739900">
                  <a:moveTo>
                    <a:pt x="620880" y="228600"/>
                  </a:moveTo>
                  <a:lnTo>
                    <a:pt x="617079" y="241300"/>
                  </a:lnTo>
                  <a:lnTo>
                    <a:pt x="633151" y="241300"/>
                  </a:lnTo>
                  <a:lnTo>
                    <a:pt x="633346" y="236978"/>
                  </a:lnTo>
                  <a:lnTo>
                    <a:pt x="620880" y="228600"/>
                  </a:lnTo>
                  <a:close/>
                </a:path>
                <a:path w="4252594" h="1739900">
                  <a:moveTo>
                    <a:pt x="452839" y="203200"/>
                  </a:moveTo>
                  <a:lnTo>
                    <a:pt x="444049" y="203200"/>
                  </a:lnTo>
                  <a:lnTo>
                    <a:pt x="449557" y="215900"/>
                  </a:lnTo>
                  <a:lnTo>
                    <a:pt x="448146" y="215900"/>
                  </a:lnTo>
                  <a:lnTo>
                    <a:pt x="454104" y="228600"/>
                  </a:lnTo>
                  <a:lnTo>
                    <a:pt x="452839" y="203200"/>
                  </a:lnTo>
                  <a:close/>
                </a:path>
                <a:path w="4252594" h="1739900">
                  <a:moveTo>
                    <a:pt x="507357" y="203200"/>
                  </a:moveTo>
                  <a:lnTo>
                    <a:pt x="452839" y="203200"/>
                  </a:lnTo>
                  <a:lnTo>
                    <a:pt x="461934" y="215900"/>
                  </a:lnTo>
                  <a:lnTo>
                    <a:pt x="474458" y="215900"/>
                  </a:lnTo>
                  <a:lnTo>
                    <a:pt x="483481" y="228600"/>
                  </a:lnTo>
                  <a:lnTo>
                    <a:pt x="496044" y="228600"/>
                  </a:lnTo>
                  <a:lnTo>
                    <a:pt x="499936" y="215900"/>
                  </a:lnTo>
                  <a:lnTo>
                    <a:pt x="507357" y="203200"/>
                  </a:lnTo>
                  <a:close/>
                </a:path>
                <a:path w="4252594" h="1739900">
                  <a:moveTo>
                    <a:pt x="485377" y="177800"/>
                  </a:moveTo>
                  <a:lnTo>
                    <a:pt x="394751" y="177800"/>
                  </a:lnTo>
                  <a:lnTo>
                    <a:pt x="386468" y="190500"/>
                  </a:lnTo>
                  <a:lnTo>
                    <a:pt x="407211" y="190500"/>
                  </a:lnTo>
                  <a:lnTo>
                    <a:pt x="424789" y="203200"/>
                  </a:lnTo>
                  <a:lnTo>
                    <a:pt x="507357" y="203200"/>
                  </a:lnTo>
                  <a:lnTo>
                    <a:pt x="499936" y="215900"/>
                  </a:lnTo>
                  <a:lnTo>
                    <a:pt x="496044" y="228600"/>
                  </a:lnTo>
                  <a:lnTo>
                    <a:pt x="497733" y="228600"/>
                  </a:lnTo>
                  <a:lnTo>
                    <a:pt x="503206" y="215900"/>
                  </a:lnTo>
                  <a:lnTo>
                    <a:pt x="500077" y="215900"/>
                  </a:lnTo>
                  <a:lnTo>
                    <a:pt x="508053" y="203200"/>
                  </a:lnTo>
                  <a:lnTo>
                    <a:pt x="509148" y="190500"/>
                  </a:lnTo>
                  <a:lnTo>
                    <a:pt x="485377" y="177800"/>
                  </a:lnTo>
                  <a:close/>
                </a:path>
                <a:path w="4252594" h="1739900">
                  <a:moveTo>
                    <a:pt x="580088" y="215900"/>
                  </a:moveTo>
                  <a:lnTo>
                    <a:pt x="503206" y="215900"/>
                  </a:lnTo>
                  <a:lnTo>
                    <a:pt x="497733" y="228600"/>
                  </a:lnTo>
                  <a:lnTo>
                    <a:pt x="584795" y="228600"/>
                  </a:lnTo>
                  <a:lnTo>
                    <a:pt x="580088" y="215900"/>
                  </a:lnTo>
                  <a:close/>
                </a:path>
                <a:path w="4252594" h="1739900">
                  <a:moveTo>
                    <a:pt x="439418" y="215839"/>
                  </a:moveTo>
                  <a:close/>
                </a:path>
                <a:path w="4252594" h="1739900">
                  <a:moveTo>
                    <a:pt x="511903" y="203200"/>
                  </a:moveTo>
                  <a:lnTo>
                    <a:pt x="508053" y="203200"/>
                  </a:lnTo>
                  <a:lnTo>
                    <a:pt x="500077" y="215900"/>
                  </a:lnTo>
                  <a:lnTo>
                    <a:pt x="512518" y="215900"/>
                  </a:lnTo>
                  <a:lnTo>
                    <a:pt x="511903" y="203200"/>
                  </a:lnTo>
                  <a:close/>
                </a:path>
                <a:path w="4252594" h="1739900">
                  <a:moveTo>
                    <a:pt x="526311" y="190500"/>
                  </a:moveTo>
                  <a:lnTo>
                    <a:pt x="518711" y="190500"/>
                  </a:lnTo>
                  <a:lnTo>
                    <a:pt x="512224" y="203200"/>
                  </a:lnTo>
                  <a:lnTo>
                    <a:pt x="516322" y="203200"/>
                  </a:lnTo>
                  <a:lnTo>
                    <a:pt x="512794" y="215900"/>
                  </a:lnTo>
                  <a:lnTo>
                    <a:pt x="536905" y="215900"/>
                  </a:lnTo>
                  <a:lnTo>
                    <a:pt x="525550" y="203200"/>
                  </a:lnTo>
                  <a:lnTo>
                    <a:pt x="526311" y="190500"/>
                  </a:lnTo>
                  <a:close/>
                </a:path>
                <a:path w="4252594" h="1739900">
                  <a:moveTo>
                    <a:pt x="546406" y="203200"/>
                  </a:moveTo>
                  <a:lnTo>
                    <a:pt x="540596" y="203200"/>
                  </a:lnTo>
                  <a:lnTo>
                    <a:pt x="536905" y="215900"/>
                  </a:lnTo>
                  <a:lnTo>
                    <a:pt x="559382" y="215900"/>
                  </a:lnTo>
                  <a:lnTo>
                    <a:pt x="546406" y="203200"/>
                  </a:lnTo>
                  <a:close/>
                </a:path>
                <a:path w="4252594" h="1739900">
                  <a:moveTo>
                    <a:pt x="439127" y="203200"/>
                  </a:moveTo>
                  <a:lnTo>
                    <a:pt x="424393" y="203200"/>
                  </a:lnTo>
                  <a:lnTo>
                    <a:pt x="439418" y="215839"/>
                  </a:lnTo>
                  <a:lnTo>
                    <a:pt x="439127" y="203200"/>
                  </a:lnTo>
                  <a:close/>
                </a:path>
                <a:path w="4252594" h="1739900">
                  <a:moveTo>
                    <a:pt x="391385" y="190500"/>
                  </a:moveTo>
                  <a:lnTo>
                    <a:pt x="386737" y="190500"/>
                  </a:lnTo>
                  <a:lnTo>
                    <a:pt x="386843" y="203200"/>
                  </a:lnTo>
                  <a:lnTo>
                    <a:pt x="390198" y="203200"/>
                  </a:lnTo>
                  <a:lnTo>
                    <a:pt x="391385" y="190500"/>
                  </a:lnTo>
                  <a:close/>
                </a:path>
                <a:path w="4252594" h="1739900">
                  <a:moveTo>
                    <a:pt x="407211" y="190500"/>
                  </a:moveTo>
                  <a:lnTo>
                    <a:pt x="402992" y="190500"/>
                  </a:lnTo>
                  <a:lnTo>
                    <a:pt x="403041" y="203200"/>
                  </a:lnTo>
                  <a:lnTo>
                    <a:pt x="415604" y="203200"/>
                  </a:lnTo>
                  <a:lnTo>
                    <a:pt x="407211" y="190500"/>
                  </a:lnTo>
                  <a:close/>
                </a:path>
                <a:path w="4252594" h="1739900">
                  <a:moveTo>
                    <a:pt x="376250" y="177800"/>
                  </a:moveTo>
                  <a:lnTo>
                    <a:pt x="372337" y="177800"/>
                  </a:lnTo>
                  <a:lnTo>
                    <a:pt x="378360" y="190500"/>
                  </a:lnTo>
                  <a:lnTo>
                    <a:pt x="383329" y="190500"/>
                  </a:lnTo>
                  <a:lnTo>
                    <a:pt x="376250" y="177800"/>
                  </a:lnTo>
                  <a:close/>
                </a:path>
                <a:path w="4252594" h="1739900">
                  <a:moveTo>
                    <a:pt x="328966" y="165100"/>
                  </a:moveTo>
                  <a:lnTo>
                    <a:pt x="320712" y="165100"/>
                  </a:lnTo>
                  <a:lnTo>
                    <a:pt x="326711" y="177800"/>
                  </a:lnTo>
                  <a:lnTo>
                    <a:pt x="328966" y="165100"/>
                  </a:lnTo>
                  <a:close/>
                </a:path>
                <a:path w="4252594" h="1739900">
                  <a:moveTo>
                    <a:pt x="371323" y="165100"/>
                  </a:moveTo>
                  <a:lnTo>
                    <a:pt x="359326" y="165100"/>
                  </a:lnTo>
                  <a:lnTo>
                    <a:pt x="359500" y="177800"/>
                  </a:lnTo>
                  <a:lnTo>
                    <a:pt x="365643" y="177800"/>
                  </a:lnTo>
                  <a:lnTo>
                    <a:pt x="371323" y="165100"/>
                  </a:lnTo>
                  <a:close/>
                </a:path>
                <a:path w="4252594" h="1739900">
                  <a:moveTo>
                    <a:pt x="377957" y="165100"/>
                  </a:moveTo>
                  <a:lnTo>
                    <a:pt x="371323" y="165100"/>
                  </a:lnTo>
                  <a:lnTo>
                    <a:pt x="373499" y="177800"/>
                  </a:lnTo>
                  <a:lnTo>
                    <a:pt x="385955" y="177800"/>
                  </a:lnTo>
                  <a:lnTo>
                    <a:pt x="377957" y="165100"/>
                  </a:lnTo>
                  <a:close/>
                </a:path>
                <a:path w="4252594" h="1739900">
                  <a:moveTo>
                    <a:pt x="459503" y="165100"/>
                  </a:moveTo>
                  <a:lnTo>
                    <a:pt x="391177" y="165100"/>
                  </a:lnTo>
                  <a:lnTo>
                    <a:pt x="396564" y="177800"/>
                  </a:lnTo>
                  <a:lnTo>
                    <a:pt x="469663" y="177800"/>
                  </a:lnTo>
                  <a:lnTo>
                    <a:pt x="459503" y="165100"/>
                  </a:lnTo>
                  <a:close/>
                </a:path>
                <a:path w="4252594" h="1739900">
                  <a:moveTo>
                    <a:pt x="326720" y="152400"/>
                  </a:moveTo>
                  <a:lnTo>
                    <a:pt x="303749" y="152400"/>
                  </a:lnTo>
                  <a:lnTo>
                    <a:pt x="304300" y="165100"/>
                  </a:lnTo>
                  <a:lnTo>
                    <a:pt x="318234" y="165100"/>
                  </a:lnTo>
                  <a:lnTo>
                    <a:pt x="326720" y="152400"/>
                  </a:lnTo>
                  <a:close/>
                </a:path>
                <a:path w="4252594" h="1739900">
                  <a:moveTo>
                    <a:pt x="422914" y="152400"/>
                  </a:moveTo>
                  <a:lnTo>
                    <a:pt x="326720" y="152400"/>
                  </a:lnTo>
                  <a:lnTo>
                    <a:pt x="329212" y="165100"/>
                  </a:lnTo>
                  <a:lnTo>
                    <a:pt x="426477" y="165100"/>
                  </a:lnTo>
                  <a:lnTo>
                    <a:pt x="422914" y="152400"/>
                  </a:lnTo>
                  <a:close/>
                </a:path>
                <a:path w="4252594" h="1739900">
                  <a:moveTo>
                    <a:pt x="442081" y="152400"/>
                  </a:moveTo>
                  <a:lnTo>
                    <a:pt x="433211" y="165100"/>
                  </a:lnTo>
                  <a:lnTo>
                    <a:pt x="440018" y="165100"/>
                  </a:lnTo>
                  <a:lnTo>
                    <a:pt x="442081" y="152400"/>
                  </a:lnTo>
                  <a:close/>
                </a:path>
                <a:path w="4252594" h="1739900">
                  <a:moveTo>
                    <a:pt x="271143" y="139700"/>
                  </a:moveTo>
                  <a:lnTo>
                    <a:pt x="260102" y="139700"/>
                  </a:lnTo>
                  <a:lnTo>
                    <a:pt x="261171" y="152400"/>
                  </a:lnTo>
                  <a:lnTo>
                    <a:pt x="271143" y="139700"/>
                  </a:lnTo>
                  <a:close/>
                </a:path>
                <a:path w="4252594" h="1739900">
                  <a:moveTo>
                    <a:pt x="290873" y="139700"/>
                  </a:moveTo>
                  <a:lnTo>
                    <a:pt x="276576" y="139700"/>
                  </a:lnTo>
                  <a:lnTo>
                    <a:pt x="282417" y="152400"/>
                  </a:lnTo>
                  <a:lnTo>
                    <a:pt x="285286" y="152400"/>
                  </a:lnTo>
                  <a:lnTo>
                    <a:pt x="291284" y="140876"/>
                  </a:lnTo>
                  <a:lnTo>
                    <a:pt x="290873" y="139700"/>
                  </a:lnTo>
                  <a:close/>
                </a:path>
                <a:path w="4252594" h="1739900">
                  <a:moveTo>
                    <a:pt x="294626" y="139700"/>
                  </a:moveTo>
                  <a:lnTo>
                    <a:pt x="291897" y="139700"/>
                  </a:lnTo>
                  <a:lnTo>
                    <a:pt x="291284" y="140876"/>
                  </a:lnTo>
                  <a:lnTo>
                    <a:pt x="295313" y="152400"/>
                  </a:lnTo>
                  <a:lnTo>
                    <a:pt x="298724" y="152400"/>
                  </a:lnTo>
                  <a:lnTo>
                    <a:pt x="294626" y="139700"/>
                  </a:lnTo>
                  <a:close/>
                </a:path>
                <a:path w="4252594" h="1739900">
                  <a:moveTo>
                    <a:pt x="306963" y="139700"/>
                  </a:moveTo>
                  <a:lnTo>
                    <a:pt x="299547" y="139700"/>
                  </a:lnTo>
                  <a:lnTo>
                    <a:pt x="300461" y="152400"/>
                  </a:lnTo>
                  <a:lnTo>
                    <a:pt x="307087" y="140930"/>
                  </a:lnTo>
                  <a:lnTo>
                    <a:pt x="306963" y="139700"/>
                  </a:lnTo>
                  <a:close/>
                </a:path>
                <a:path w="4252594" h="1739900">
                  <a:moveTo>
                    <a:pt x="314679" y="139700"/>
                  </a:moveTo>
                  <a:lnTo>
                    <a:pt x="307798" y="139700"/>
                  </a:lnTo>
                  <a:lnTo>
                    <a:pt x="307087" y="140930"/>
                  </a:lnTo>
                  <a:lnTo>
                    <a:pt x="308242" y="152400"/>
                  </a:lnTo>
                  <a:lnTo>
                    <a:pt x="311595" y="152400"/>
                  </a:lnTo>
                  <a:lnTo>
                    <a:pt x="314679" y="139700"/>
                  </a:lnTo>
                  <a:close/>
                </a:path>
                <a:path w="4252594" h="1739900">
                  <a:moveTo>
                    <a:pt x="384961" y="139700"/>
                  </a:moveTo>
                  <a:lnTo>
                    <a:pt x="318560" y="139700"/>
                  </a:lnTo>
                  <a:lnTo>
                    <a:pt x="315210" y="152400"/>
                  </a:lnTo>
                  <a:lnTo>
                    <a:pt x="392360" y="152400"/>
                  </a:lnTo>
                  <a:lnTo>
                    <a:pt x="384961" y="139700"/>
                  </a:lnTo>
                  <a:close/>
                </a:path>
                <a:path w="4252594" h="1739900">
                  <a:moveTo>
                    <a:pt x="338857" y="114300"/>
                  </a:moveTo>
                  <a:lnTo>
                    <a:pt x="340064" y="127000"/>
                  </a:lnTo>
                  <a:lnTo>
                    <a:pt x="254122" y="127000"/>
                  </a:lnTo>
                  <a:lnTo>
                    <a:pt x="254633" y="139700"/>
                  </a:lnTo>
                  <a:lnTo>
                    <a:pt x="380199" y="139700"/>
                  </a:lnTo>
                  <a:lnTo>
                    <a:pt x="363349" y="127000"/>
                  </a:lnTo>
                  <a:lnTo>
                    <a:pt x="338857" y="114300"/>
                  </a:lnTo>
                  <a:close/>
                </a:path>
                <a:path w="4252594" h="1739900">
                  <a:moveTo>
                    <a:pt x="290325" y="114300"/>
                  </a:moveTo>
                  <a:lnTo>
                    <a:pt x="216648" y="114300"/>
                  </a:lnTo>
                  <a:lnTo>
                    <a:pt x="222016" y="127000"/>
                  </a:lnTo>
                  <a:lnTo>
                    <a:pt x="291991" y="127000"/>
                  </a:lnTo>
                  <a:lnTo>
                    <a:pt x="290325" y="114300"/>
                  </a:lnTo>
                  <a:close/>
                </a:path>
                <a:path w="4252594" h="1739900">
                  <a:moveTo>
                    <a:pt x="322536" y="114300"/>
                  </a:moveTo>
                  <a:lnTo>
                    <a:pt x="290325" y="114300"/>
                  </a:lnTo>
                  <a:lnTo>
                    <a:pt x="296042" y="127000"/>
                  </a:lnTo>
                  <a:lnTo>
                    <a:pt x="328385" y="127000"/>
                  </a:lnTo>
                  <a:lnTo>
                    <a:pt x="322536" y="114300"/>
                  </a:lnTo>
                  <a:close/>
                </a:path>
                <a:path w="4252594" h="1739900">
                  <a:moveTo>
                    <a:pt x="188949" y="101600"/>
                  </a:moveTo>
                  <a:lnTo>
                    <a:pt x="187208" y="101600"/>
                  </a:lnTo>
                  <a:lnTo>
                    <a:pt x="181107" y="114300"/>
                  </a:lnTo>
                  <a:lnTo>
                    <a:pt x="186007" y="114300"/>
                  </a:lnTo>
                  <a:lnTo>
                    <a:pt x="188949" y="101600"/>
                  </a:lnTo>
                  <a:close/>
                </a:path>
                <a:path w="4252594" h="1739900">
                  <a:moveTo>
                    <a:pt x="307474" y="101600"/>
                  </a:moveTo>
                  <a:lnTo>
                    <a:pt x="195981" y="101600"/>
                  </a:lnTo>
                  <a:lnTo>
                    <a:pt x="191675" y="114300"/>
                  </a:lnTo>
                  <a:lnTo>
                    <a:pt x="328974" y="114300"/>
                  </a:lnTo>
                  <a:lnTo>
                    <a:pt x="307474" y="101600"/>
                  </a:lnTo>
                  <a:close/>
                </a:path>
                <a:path w="4252594" h="1739900">
                  <a:moveTo>
                    <a:pt x="167174" y="88900"/>
                  </a:moveTo>
                  <a:lnTo>
                    <a:pt x="154964" y="88900"/>
                  </a:lnTo>
                  <a:lnTo>
                    <a:pt x="155042" y="101600"/>
                  </a:lnTo>
                  <a:lnTo>
                    <a:pt x="162781" y="101600"/>
                  </a:lnTo>
                  <a:lnTo>
                    <a:pt x="167174" y="88900"/>
                  </a:lnTo>
                  <a:close/>
                </a:path>
                <a:path w="4252594" h="1739900">
                  <a:moveTo>
                    <a:pt x="267624" y="88900"/>
                  </a:moveTo>
                  <a:lnTo>
                    <a:pt x="168994" y="88900"/>
                  </a:lnTo>
                  <a:lnTo>
                    <a:pt x="162781" y="101600"/>
                  </a:lnTo>
                  <a:lnTo>
                    <a:pt x="269839" y="101600"/>
                  </a:lnTo>
                  <a:lnTo>
                    <a:pt x="267624" y="88900"/>
                  </a:lnTo>
                  <a:close/>
                </a:path>
                <a:path w="4252594" h="1739900">
                  <a:moveTo>
                    <a:pt x="300246" y="88900"/>
                  </a:moveTo>
                  <a:lnTo>
                    <a:pt x="289675" y="101600"/>
                  </a:lnTo>
                  <a:lnTo>
                    <a:pt x="300221" y="101600"/>
                  </a:lnTo>
                  <a:lnTo>
                    <a:pt x="300246" y="88900"/>
                  </a:lnTo>
                  <a:close/>
                </a:path>
                <a:path w="4252594" h="1739900">
                  <a:moveTo>
                    <a:pt x="224143" y="76200"/>
                  </a:moveTo>
                  <a:lnTo>
                    <a:pt x="133065" y="76200"/>
                  </a:lnTo>
                  <a:lnTo>
                    <a:pt x="127199" y="88900"/>
                  </a:lnTo>
                  <a:lnTo>
                    <a:pt x="234983" y="88900"/>
                  </a:lnTo>
                  <a:lnTo>
                    <a:pt x="224143" y="76200"/>
                  </a:lnTo>
                  <a:close/>
                </a:path>
                <a:path w="4252594" h="1739900">
                  <a:moveTo>
                    <a:pt x="91156" y="63500"/>
                  </a:moveTo>
                  <a:lnTo>
                    <a:pt x="64334" y="63500"/>
                  </a:lnTo>
                  <a:lnTo>
                    <a:pt x="75365" y="76200"/>
                  </a:lnTo>
                  <a:lnTo>
                    <a:pt x="85168" y="76200"/>
                  </a:lnTo>
                  <a:lnTo>
                    <a:pt x="92684" y="65436"/>
                  </a:lnTo>
                  <a:lnTo>
                    <a:pt x="91156" y="63500"/>
                  </a:lnTo>
                  <a:close/>
                </a:path>
                <a:path w="4252594" h="1739900">
                  <a:moveTo>
                    <a:pt x="196431" y="63500"/>
                  </a:moveTo>
                  <a:lnTo>
                    <a:pt x="94036" y="63500"/>
                  </a:lnTo>
                  <a:lnTo>
                    <a:pt x="92684" y="65436"/>
                  </a:lnTo>
                  <a:lnTo>
                    <a:pt x="101173" y="76200"/>
                  </a:lnTo>
                  <a:lnTo>
                    <a:pt x="200406" y="76200"/>
                  </a:lnTo>
                  <a:lnTo>
                    <a:pt x="196431" y="63500"/>
                  </a:lnTo>
                  <a:close/>
                </a:path>
                <a:path w="4252594" h="1739900">
                  <a:moveTo>
                    <a:pt x="149423" y="38100"/>
                  </a:moveTo>
                  <a:lnTo>
                    <a:pt x="137742" y="50800"/>
                  </a:lnTo>
                  <a:lnTo>
                    <a:pt x="92483" y="50800"/>
                  </a:lnTo>
                  <a:lnTo>
                    <a:pt x="91156" y="63500"/>
                  </a:lnTo>
                  <a:lnTo>
                    <a:pt x="92684" y="65436"/>
                  </a:lnTo>
                  <a:lnTo>
                    <a:pt x="94036" y="63500"/>
                  </a:lnTo>
                  <a:lnTo>
                    <a:pt x="155350" y="63500"/>
                  </a:lnTo>
                  <a:lnTo>
                    <a:pt x="153134" y="50800"/>
                  </a:lnTo>
                  <a:lnTo>
                    <a:pt x="149423" y="38100"/>
                  </a:lnTo>
                  <a:close/>
                </a:path>
                <a:path w="4252594" h="1739900">
                  <a:moveTo>
                    <a:pt x="63638" y="50800"/>
                  </a:moveTo>
                  <a:lnTo>
                    <a:pt x="47048" y="50800"/>
                  </a:lnTo>
                  <a:lnTo>
                    <a:pt x="44630" y="63500"/>
                  </a:lnTo>
                  <a:lnTo>
                    <a:pt x="59755" y="63500"/>
                  </a:lnTo>
                  <a:lnTo>
                    <a:pt x="63638" y="50800"/>
                  </a:lnTo>
                  <a:close/>
                </a:path>
                <a:path w="4252594" h="1739900">
                  <a:moveTo>
                    <a:pt x="83127" y="50800"/>
                  </a:moveTo>
                  <a:lnTo>
                    <a:pt x="63638" y="50800"/>
                  </a:lnTo>
                  <a:lnTo>
                    <a:pt x="66149" y="63500"/>
                  </a:lnTo>
                  <a:lnTo>
                    <a:pt x="84045" y="63500"/>
                  </a:lnTo>
                  <a:lnTo>
                    <a:pt x="83127" y="50800"/>
                  </a:lnTo>
                  <a:close/>
                </a:path>
                <a:path w="4252594" h="1739900">
                  <a:moveTo>
                    <a:pt x="166920" y="50800"/>
                  </a:moveTo>
                  <a:lnTo>
                    <a:pt x="162544" y="50800"/>
                  </a:lnTo>
                  <a:lnTo>
                    <a:pt x="155350" y="63500"/>
                  </a:lnTo>
                  <a:lnTo>
                    <a:pt x="167133" y="63500"/>
                  </a:lnTo>
                  <a:lnTo>
                    <a:pt x="166920" y="50800"/>
                  </a:lnTo>
                  <a:close/>
                </a:path>
                <a:path w="4252594" h="1739900">
                  <a:moveTo>
                    <a:pt x="177938" y="50800"/>
                  </a:moveTo>
                  <a:lnTo>
                    <a:pt x="166920" y="50800"/>
                  </a:lnTo>
                  <a:lnTo>
                    <a:pt x="170362" y="63500"/>
                  </a:lnTo>
                  <a:lnTo>
                    <a:pt x="179591" y="63500"/>
                  </a:lnTo>
                  <a:lnTo>
                    <a:pt x="177938" y="50800"/>
                  </a:lnTo>
                  <a:close/>
                </a:path>
                <a:path w="4252594" h="1739900">
                  <a:moveTo>
                    <a:pt x="34585" y="38100"/>
                  </a:moveTo>
                  <a:lnTo>
                    <a:pt x="0" y="38100"/>
                  </a:lnTo>
                  <a:lnTo>
                    <a:pt x="8686" y="50800"/>
                  </a:lnTo>
                  <a:lnTo>
                    <a:pt x="30683" y="50800"/>
                  </a:lnTo>
                  <a:lnTo>
                    <a:pt x="34585" y="38100"/>
                  </a:lnTo>
                  <a:close/>
                </a:path>
                <a:path w="4252594" h="1739900">
                  <a:moveTo>
                    <a:pt x="51331" y="38100"/>
                  </a:moveTo>
                  <a:lnTo>
                    <a:pt x="42472" y="38100"/>
                  </a:lnTo>
                  <a:lnTo>
                    <a:pt x="55977" y="50800"/>
                  </a:lnTo>
                  <a:lnTo>
                    <a:pt x="58794" y="50800"/>
                  </a:lnTo>
                  <a:lnTo>
                    <a:pt x="51331" y="38100"/>
                  </a:lnTo>
                  <a:close/>
                </a:path>
                <a:path w="4252594" h="1739900">
                  <a:moveTo>
                    <a:pt x="63869" y="38100"/>
                  </a:moveTo>
                  <a:lnTo>
                    <a:pt x="60976" y="38100"/>
                  </a:lnTo>
                  <a:lnTo>
                    <a:pt x="63989" y="50800"/>
                  </a:lnTo>
                  <a:lnTo>
                    <a:pt x="73718" y="50800"/>
                  </a:lnTo>
                  <a:lnTo>
                    <a:pt x="63869" y="38100"/>
                  </a:lnTo>
                  <a:close/>
                </a:path>
                <a:path w="4252594" h="1739900">
                  <a:moveTo>
                    <a:pt x="65842" y="38100"/>
                  </a:moveTo>
                  <a:lnTo>
                    <a:pt x="63869" y="38100"/>
                  </a:lnTo>
                  <a:lnTo>
                    <a:pt x="73718" y="50800"/>
                  </a:lnTo>
                  <a:lnTo>
                    <a:pt x="65842" y="38100"/>
                  </a:lnTo>
                  <a:close/>
                </a:path>
                <a:path w="4252594" h="1739900">
                  <a:moveTo>
                    <a:pt x="85879" y="38100"/>
                  </a:moveTo>
                  <a:lnTo>
                    <a:pt x="65842" y="38100"/>
                  </a:lnTo>
                  <a:lnTo>
                    <a:pt x="73718" y="50800"/>
                  </a:lnTo>
                  <a:lnTo>
                    <a:pt x="82884" y="50800"/>
                  </a:lnTo>
                  <a:lnTo>
                    <a:pt x="85879" y="38100"/>
                  </a:lnTo>
                  <a:close/>
                </a:path>
                <a:path w="4252594" h="1739900">
                  <a:moveTo>
                    <a:pt x="94649" y="47498"/>
                  </a:moveTo>
                  <a:lnTo>
                    <a:pt x="94904" y="50800"/>
                  </a:lnTo>
                  <a:lnTo>
                    <a:pt x="97729" y="50800"/>
                  </a:lnTo>
                  <a:lnTo>
                    <a:pt x="94649" y="47498"/>
                  </a:lnTo>
                  <a:close/>
                </a:path>
                <a:path w="4252594" h="1739900">
                  <a:moveTo>
                    <a:pt x="94032" y="39517"/>
                  </a:moveTo>
                  <a:lnTo>
                    <a:pt x="94649" y="47498"/>
                  </a:lnTo>
                  <a:lnTo>
                    <a:pt x="97729" y="50800"/>
                  </a:lnTo>
                  <a:lnTo>
                    <a:pt x="102102" y="50800"/>
                  </a:lnTo>
                  <a:lnTo>
                    <a:pt x="94032" y="39517"/>
                  </a:lnTo>
                  <a:close/>
                </a:path>
                <a:path w="4252594" h="1739900">
                  <a:moveTo>
                    <a:pt x="113473" y="38100"/>
                  </a:moveTo>
                  <a:lnTo>
                    <a:pt x="93923" y="38100"/>
                  </a:lnTo>
                  <a:lnTo>
                    <a:pt x="94032" y="39517"/>
                  </a:lnTo>
                  <a:lnTo>
                    <a:pt x="102102" y="50800"/>
                  </a:lnTo>
                  <a:lnTo>
                    <a:pt x="113948" y="50800"/>
                  </a:lnTo>
                  <a:lnTo>
                    <a:pt x="113473" y="38100"/>
                  </a:lnTo>
                  <a:close/>
                </a:path>
                <a:path w="4252594" h="1739900">
                  <a:moveTo>
                    <a:pt x="126337" y="38100"/>
                  </a:moveTo>
                  <a:lnTo>
                    <a:pt x="113473" y="38100"/>
                  </a:lnTo>
                  <a:lnTo>
                    <a:pt x="113948" y="50800"/>
                  </a:lnTo>
                  <a:lnTo>
                    <a:pt x="130104" y="50800"/>
                  </a:lnTo>
                  <a:lnTo>
                    <a:pt x="126337" y="38100"/>
                  </a:lnTo>
                  <a:close/>
                </a:path>
                <a:path w="4252594" h="1739900">
                  <a:moveTo>
                    <a:pt x="93018" y="38100"/>
                  </a:moveTo>
                  <a:lnTo>
                    <a:pt x="85879" y="38100"/>
                  </a:lnTo>
                  <a:lnTo>
                    <a:pt x="94649" y="47498"/>
                  </a:lnTo>
                  <a:lnTo>
                    <a:pt x="94032" y="39517"/>
                  </a:lnTo>
                  <a:lnTo>
                    <a:pt x="93018" y="38100"/>
                  </a:lnTo>
                  <a:close/>
                </a:path>
                <a:path w="4252594" h="1739900">
                  <a:moveTo>
                    <a:pt x="53098" y="25400"/>
                  </a:moveTo>
                  <a:lnTo>
                    <a:pt x="166" y="25400"/>
                  </a:lnTo>
                  <a:lnTo>
                    <a:pt x="7552" y="38100"/>
                  </a:lnTo>
                  <a:lnTo>
                    <a:pt x="53355" y="38100"/>
                  </a:lnTo>
                  <a:lnTo>
                    <a:pt x="53098" y="25400"/>
                  </a:lnTo>
                  <a:close/>
                </a:path>
                <a:path w="4252594" h="1739900">
                  <a:moveTo>
                    <a:pt x="108496" y="25400"/>
                  </a:moveTo>
                  <a:lnTo>
                    <a:pt x="58457" y="25400"/>
                  </a:lnTo>
                  <a:lnTo>
                    <a:pt x="57426" y="38100"/>
                  </a:lnTo>
                  <a:lnTo>
                    <a:pt x="111324" y="38100"/>
                  </a:lnTo>
                  <a:lnTo>
                    <a:pt x="108496" y="25400"/>
                  </a:lnTo>
                  <a:close/>
                </a:path>
                <a:path w="4252594" h="1739900">
                  <a:moveTo>
                    <a:pt x="70206" y="12700"/>
                  </a:moveTo>
                  <a:lnTo>
                    <a:pt x="7887" y="12700"/>
                  </a:lnTo>
                  <a:lnTo>
                    <a:pt x="15899" y="25400"/>
                  </a:lnTo>
                  <a:lnTo>
                    <a:pt x="65144" y="25400"/>
                  </a:lnTo>
                  <a:lnTo>
                    <a:pt x="70206" y="12700"/>
                  </a:lnTo>
                  <a:close/>
                </a:path>
                <a:path w="4252594" h="1739900">
                  <a:moveTo>
                    <a:pt x="96009" y="12700"/>
                  </a:moveTo>
                  <a:lnTo>
                    <a:pt x="89722" y="12700"/>
                  </a:lnTo>
                  <a:lnTo>
                    <a:pt x="88126" y="25400"/>
                  </a:lnTo>
                  <a:lnTo>
                    <a:pt x="96009" y="12700"/>
                  </a:lnTo>
                  <a:close/>
                </a:path>
                <a:path w="4252594" h="1739900">
                  <a:moveTo>
                    <a:pt x="52418" y="0"/>
                  </a:moveTo>
                  <a:lnTo>
                    <a:pt x="12209" y="0"/>
                  </a:lnTo>
                  <a:lnTo>
                    <a:pt x="10469" y="12700"/>
                  </a:lnTo>
                  <a:lnTo>
                    <a:pt x="58937" y="12700"/>
                  </a:lnTo>
                  <a:lnTo>
                    <a:pt x="5241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9850" y="8986552"/>
              <a:ext cx="268860" cy="279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8788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75" dirty="0">
                <a:latin typeface="Book Antiqua"/>
                <a:cs typeface="Book Antiqua"/>
              </a:rPr>
              <a:t>Uni-</a:t>
            </a:r>
            <a:r>
              <a:rPr sz="6500" spc="-55" dirty="0">
                <a:latin typeface="Book Antiqua"/>
                <a:cs typeface="Book Antiqua"/>
              </a:rPr>
              <a:t>Directional</a:t>
            </a:r>
            <a:endParaRPr sz="6500">
              <a:latin typeface="Book Antiqua"/>
              <a:cs typeface="Book Antiqu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5755" y="3648393"/>
            <a:ext cx="3463127" cy="21796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66732" y="4364130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4023" y="3648393"/>
            <a:ext cx="6717164" cy="217963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589040" y="4039532"/>
            <a:ext cx="2751455" cy="1353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67055" marR="5080" indent="-554990">
              <a:lnSpc>
                <a:spcPts val="5110"/>
              </a:lnSpc>
              <a:spcBef>
                <a:spcPts val="434"/>
              </a:spcBef>
            </a:pPr>
            <a:r>
              <a:rPr sz="4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 </a:t>
            </a: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2959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5" dirty="0">
                <a:latin typeface="Book Antiqua"/>
                <a:cs typeface="Book Antiqua"/>
              </a:rPr>
              <a:t>Bi-</a:t>
            </a:r>
            <a:r>
              <a:rPr sz="6500" spc="-50" dirty="0">
                <a:latin typeface="Book Antiqua"/>
                <a:cs typeface="Book Antiqua"/>
              </a:rPr>
              <a:t>Directional</a:t>
            </a:r>
            <a:endParaRPr sz="6500">
              <a:latin typeface="Book Antiqua"/>
              <a:cs typeface="Book Antiqu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5862" y="3661733"/>
            <a:ext cx="3463127" cy="21796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5679" y="4374600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2104" y="3661733"/>
            <a:ext cx="6719193" cy="217963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87988" y="4050003"/>
            <a:ext cx="2751455" cy="1353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77850" marR="5080" indent="-565785">
              <a:lnSpc>
                <a:spcPts val="5110"/>
              </a:lnSpc>
              <a:spcBef>
                <a:spcPts val="434"/>
              </a:spcBef>
            </a:pPr>
            <a:r>
              <a:rPr sz="4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 </a:t>
            </a: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7450" y="4938077"/>
            <a:ext cx="117544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160" dirty="0">
                <a:latin typeface="Arial"/>
                <a:cs typeface="Arial"/>
              </a:rPr>
              <a:t>Hibernate</a:t>
            </a:r>
            <a:r>
              <a:rPr sz="9200" spc="-450" dirty="0">
                <a:latin typeface="Arial"/>
                <a:cs typeface="Arial"/>
              </a:rPr>
              <a:t> </a:t>
            </a:r>
            <a:r>
              <a:rPr sz="9200" spc="-185" dirty="0">
                <a:latin typeface="Arial"/>
                <a:cs typeface="Arial"/>
              </a:rPr>
              <a:t>One-to-</a:t>
            </a:r>
            <a:r>
              <a:rPr sz="9200" spc="-25" dirty="0">
                <a:latin typeface="Arial"/>
                <a:cs typeface="Arial"/>
              </a:rPr>
              <a:t>One</a:t>
            </a:r>
            <a:endParaRPr sz="9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1660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30" dirty="0"/>
              <a:t>One-</a:t>
            </a:r>
            <a:r>
              <a:rPr sz="7200" spc="-65" dirty="0"/>
              <a:t>to-</a:t>
            </a:r>
            <a:r>
              <a:rPr sz="7200" dirty="0"/>
              <a:t>One</a:t>
            </a:r>
            <a:r>
              <a:rPr sz="7200" spc="85" dirty="0"/>
              <a:t> </a:t>
            </a:r>
            <a:r>
              <a:rPr sz="7200" spc="-265" dirty="0"/>
              <a:t>Mapping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9805" y="2050064"/>
            <a:ext cx="1289494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Palatino Linotype"/>
                <a:cs typeface="Palatino Linotype"/>
              </a:rPr>
              <a:t>An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instructor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can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have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“instructor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detail”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entity</a:t>
            </a:r>
            <a:endParaRPr sz="4250">
              <a:latin typeface="Palatino Linotype"/>
              <a:cs typeface="Palatino Linotype"/>
            </a:endParaRPr>
          </a:p>
          <a:p>
            <a:pPr marL="10096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09015" algn="l"/>
                <a:tab pos="1010285" algn="l"/>
              </a:tabLst>
            </a:pPr>
            <a:r>
              <a:rPr sz="4250" dirty="0">
                <a:latin typeface="Palatino Linotype"/>
                <a:cs typeface="Palatino Linotype"/>
              </a:rPr>
              <a:t>Similar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“instructor</a:t>
            </a:r>
            <a:r>
              <a:rPr sz="4250" spc="-10" dirty="0">
                <a:latin typeface="Palatino Linotype"/>
                <a:cs typeface="Palatino Linotype"/>
              </a:rPr>
              <a:t> profile”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2693" y="4564460"/>
            <a:ext cx="3463127" cy="21796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69335" y="5275097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41295" y="4564460"/>
            <a:ext cx="3463290" cy="2179955"/>
          </a:xfrm>
          <a:custGeom>
            <a:avLst/>
            <a:gdLst/>
            <a:ahLst/>
            <a:cxnLst/>
            <a:rect l="l" t="t" r="r" b="b"/>
            <a:pathLst>
              <a:path w="3463290" h="2179954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1744672"/>
                </a:lnTo>
                <a:lnTo>
                  <a:pt x="793" y="1801743"/>
                </a:lnTo>
                <a:lnTo>
                  <a:pt x="2948" y="1850982"/>
                </a:lnTo>
                <a:lnTo>
                  <a:pt x="7157" y="1894617"/>
                </a:lnTo>
                <a:lnTo>
                  <a:pt x="14062" y="1934559"/>
                </a:lnTo>
                <a:lnTo>
                  <a:pt x="24378" y="1973170"/>
                </a:lnTo>
                <a:lnTo>
                  <a:pt x="47005" y="2021615"/>
                </a:lnTo>
                <a:lnTo>
                  <a:pt x="77374" y="2064894"/>
                </a:lnTo>
                <a:lnTo>
                  <a:pt x="114627" y="2102147"/>
                </a:lnTo>
                <a:lnTo>
                  <a:pt x="157905" y="2132516"/>
                </a:lnTo>
                <a:lnTo>
                  <a:pt x="206351" y="2155142"/>
                </a:lnTo>
                <a:lnTo>
                  <a:pt x="244964" y="2165460"/>
                </a:lnTo>
                <a:lnTo>
                  <a:pt x="284906" y="2172377"/>
                </a:lnTo>
                <a:lnTo>
                  <a:pt x="328264" y="2176572"/>
                </a:lnTo>
                <a:lnTo>
                  <a:pt x="377122" y="2178727"/>
                </a:lnTo>
                <a:lnTo>
                  <a:pt x="433566" y="2179520"/>
                </a:lnTo>
                <a:lnTo>
                  <a:pt x="499682" y="2179634"/>
                </a:lnTo>
                <a:lnTo>
                  <a:pt x="2961231" y="2179634"/>
                </a:lnTo>
                <a:lnTo>
                  <a:pt x="3028282" y="2179520"/>
                </a:lnTo>
                <a:lnTo>
                  <a:pt x="3085353" y="2178727"/>
                </a:lnTo>
                <a:lnTo>
                  <a:pt x="3134592" y="2176572"/>
                </a:lnTo>
                <a:lnTo>
                  <a:pt x="3178145" y="2172377"/>
                </a:lnTo>
                <a:lnTo>
                  <a:pt x="3218159" y="2165460"/>
                </a:lnTo>
                <a:lnTo>
                  <a:pt x="3256782" y="2155142"/>
                </a:lnTo>
                <a:lnTo>
                  <a:pt x="3305224" y="2132516"/>
                </a:lnTo>
                <a:lnTo>
                  <a:pt x="3348502" y="2102147"/>
                </a:lnTo>
                <a:lnTo>
                  <a:pt x="3385756" y="2064894"/>
                </a:lnTo>
                <a:lnTo>
                  <a:pt x="3416127" y="2021615"/>
                </a:lnTo>
                <a:lnTo>
                  <a:pt x="3438755" y="1973170"/>
                </a:lnTo>
                <a:lnTo>
                  <a:pt x="3449075" y="1934548"/>
                </a:lnTo>
                <a:lnTo>
                  <a:pt x="3455998" y="1894535"/>
                </a:lnTo>
                <a:lnTo>
                  <a:pt x="3460185" y="1851260"/>
                </a:lnTo>
                <a:lnTo>
                  <a:pt x="3462340" y="1802402"/>
                </a:lnTo>
                <a:lnTo>
                  <a:pt x="3463133" y="174595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7" y="158018"/>
                </a:lnTo>
                <a:lnTo>
                  <a:pt x="3385756" y="114739"/>
                </a:lnTo>
                <a:lnTo>
                  <a:pt x="3348502" y="77486"/>
                </a:lnTo>
                <a:lnTo>
                  <a:pt x="3305224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00565" y="4960970"/>
            <a:ext cx="2751455" cy="1353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77850" marR="5080" indent="-565785">
              <a:lnSpc>
                <a:spcPts val="5110"/>
              </a:lnSpc>
              <a:spcBef>
                <a:spcPts val="434"/>
              </a:spcBef>
            </a:pPr>
            <a:r>
              <a:rPr sz="4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 </a:t>
            </a: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7676" y="5508835"/>
            <a:ext cx="2484825" cy="2921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2394" y="7141143"/>
            <a:ext cx="8879310" cy="298420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4228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75" dirty="0"/>
              <a:t>Uni-</a:t>
            </a:r>
            <a:r>
              <a:rPr sz="7200" spc="-55" dirty="0"/>
              <a:t>Directional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5755" y="3648393"/>
            <a:ext cx="3463127" cy="21796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66732" y="4364130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4023" y="3648393"/>
            <a:ext cx="6717164" cy="217963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589040" y="4039532"/>
            <a:ext cx="2751455" cy="1353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67055" marR="5080" indent="-554990">
              <a:lnSpc>
                <a:spcPts val="5110"/>
              </a:lnSpc>
              <a:spcBef>
                <a:spcPts val="434"/>
              </a:spcBef>
            </a:pPr>
            <a:r>
              <a:rPr sz="4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 </a:t>
            </a: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7421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Book Antiqua"/>
                <a:cs typeface="Book Antiqua"/>
              </a:rPr>
              <a:t>Retrieving</a:t>
            </a:r>
            <a:r>
              <a:rPr sz="6500" spc="-270" dirty="0">
                <a:latin typeface="Book Antiqua"/>
                <a:cs typeface="Book Antiqua"/>
              </a:rPr>
              <a:t> </a:t>
            </a:r>
            <a:r>
              <a:rPr sz="6500" spc="130" dirty="0">
                <a:latin typeface="Book Antiqua"/>
                <a:cs typeface="Book Antiqua"/>
              </a:rPr>
              <a:t>a</a:t>
            </a:r>
            <a:r>
              <a:rPr sz="6500" spc="-254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Java</a:t>
            </a:r>
            <a:r>
              <a:rPr sz="6500" spc="-250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Object</a:t>
            </a:r>
            <a:r>
              <a:rPr sz="6500" spc="-254" dirty="0">
                <a:latin typeface="Book Antiqua"/>
                <a:cs typeface="Book Antiqua"/>
              </a:rPr>
              <a:t> </a:t>
            </a:r>
            <a:r>
              <a:rPr sz="6500" spc="-170" dirty="0">
                <a:latin typeface="Book Antiqua"/>
                <a:cs typeface="Book Antiqua"/>
              </a:rPr>
              <a:t>with</a:t>
            </a:r>
            <a:r>
              <a:rPr sz="6500" spc="-235" dirty="0">
                <a:latin typeface="Book Antiqua"/>
                <a:cs typeface="Book Antiqua"/>
              </a:rPr>
              <a:t> </a:t>
            </a:r>
            <a:r>
              <a:rPr sz="6500" spc="-10" dirty="0">
                <a:latin typeface="Book Antiqua"/>
                <a:cs typeface="Book Antiqua"/>
              </a:rPr>
              <a:t>Hibernate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94623" y="2380817"/>
            <a:ext cx="16142335" cy="5374640"/>
            <a:chOff x="1094623" y="2380817"/>
            <a:chExt cx="16142335" cy="5374640"/>
          </a:xfrm>
        </p:grpSpPr>
        <p:sp>
          <p:nvSpPr>
            <p:cNvPr id="4" name="object 4"/>
            <p:cNvSpPr/>
            <p:nvPr/>
          </p:nvSpPr>
          <p:spPr>
            <a:xfrm>
              <a:off x="1241215" y="2475055"/>
              <a:ext cx="15849600" cy="4997450"/>
            </a:xfrm>
            <a:custGeom>
              <a:avLst/>
              <a:gdLst/>
              <a:ahLst/>
              <a:cxnLst/>
              <a:rect l="l" t="t" r="r" b="b"/>
              <a:pathLst>
                <a:path w="15849600" h="4997450">
                  <a:moveTo>
                    <a:pt x="0" y="0"/>
                  </a:moveTo>
                  <a:lnTo>
                    <a:pt x="15849122" y="0"/>
                  </a:lnTo>
                  <a:lnTo>
                    <a:pt x="15849122" y="4997230"/>
                  </a:lnTo>
                  <a:lnTo>
                    <a:pt x="0" y="4997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623" y="2380817"/>
              <a:ext cx="16142314" cy="537418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96160" y="3107624"/>
            <a:ext cx="15603219" cy="42913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i="1" dirty="0">
                <a:solidFill>
                  <a:srgbClr val="A8A49D"/>
                </a:solidFill>
                <a:latin typeface="Arial"/>
                <a:cs typeface="Arial"/>
              </a:rPr>
              <a:t>//</a:t>
            </a:r>
            <a:r>
              <a:rPr sz="3450" i="1" spc="-5" dirty="0">
                <a:solidFill>
                  <a:srgbClr val="A8A49D"/>
                </a:solidFill>
                <a:latin typeface="Arial"/>
                <a:cs typeface="Arial"/>
              </a:rPr>
              <a:t> </a:t>
            </a:r>
            <a:r>
              <a:rPr sz="3450" i="1" dirty="0">
                <a:solidFill>
                  <a:srgbClr val="A8A49D"/>
                </a:solidFill>
                <a:latin typeface="Arial"/>
                <a:cs typeface="Arial"/>
              </a:rPr>
              <a:t>create</a:t>
            </a:r>
            <a:r>
              <a:rPr sz="3450" i="1" spc="-5" dirty="0">
                <a:solidFill>
                  <a:srgbClr val="A8A49D"/>
                </a:solidFill>
                <a:latin typeface="Arial"/>
                <a:cs typeface="Arial"/>
              </a:rPr>
              <a:t> </a:t>
            </a:r>
            <a:r>
              <a:rPr sz="3450" i="1" dirty="0">
                <a:solidFill>
                  <a:srgbClr val="A8A49D"/>
                </a:solidFill>
                <a:latin typeface="Arial"/>
                <a:cs typeface="Arial"/>
              </a:rPr>
              <a:t>Java </a:t>
            </a:r>
            <a:r>
              <a:rPr sz="3450" i="1" spc="-10" dirty="0">
                <a:solidFill>
                  <a:srgbClr val="A8A49D"/>
                </a:solidFill>
                <a:latin typeface="Arial"/>
                <a:cs typeface="Arial"/>
              </a:rPr>
              <a:t>object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A8A49D"/>
                </a:solidFill>
                <a:latin typeface="Arial"/>
                <a:cs typeface="Arial"/>
              </a:rPr>
              <a:t>Student</a:t>
            </a:r>
            <a:r>
              <a:rPr sz="3450" b="1" spc="-15" dirty="0">
                <a:solidFill>
                  <a:srgbClr val="A8A49D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A8A49D"/>
                </a:solidFill>
                <a:latin typeface="Arial"/>
                <a:cs typeface="Arial"/>
              </a:rPr>
              <a:t>theStudent</a:t>
            </a:r>
            <a:r>
              <a:rPr sz="3450" b="1" spc="-10" dirty="0">
                <a:solidFill>
                  <a:srgbClr val="A8A49D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A8A49D"/>
                </a:solidFill>
                <a:latin typeface="Arial"/>
                <a:cs typeface="Arial"/>
              </a:rPr>
              <a:t>=</a:t>
            </a:r>
            <a:r>
              <a:rPr sz="3450" b="1" spc="-15" dirty="0">
                <a:solidFill>
                  <a:srgbClr val="A8A49D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A8A49D"/>
                </a:solidFill>
                <a:latin typeface="Arial"/>
                <a:cs typeface="Arial"/>
              </a:rPr>
              <a:t>new</a:t>
            </a:r>
            <a:r>
              <a:rPr sz="3450" b="1" spc="-10" dirty="0">
                <a:solidFill>
                  <a:srgbClr val="A8A49D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A8A49D"/>
                </a:solidFill>
                <a:latin typeface="Arial"/>
                <a:cs typeface="Arial"/>
              </a:rPr>
              <a:t>Student(“John”,</a:t>
            </a:r>
            <a:r>
              <a:rPr sz="3450" b="1" spc="-15" dirty="0">
                <a:solidFill>
                  <a:srgbClr val="A8A49D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A8A49D"/>
                </a:solidFill>
                <a:latin typeface="Arial"/>
                <a:cs typeface="Arial"/>
              </a:rPr>
              <a:t>“Doe”,</a:t>
            </a:r>
            <a:r>
              <a:rPr sz="3450" b="1" spc="-10" dirty="0">
                <a:solidFill>
                  <a:srgbClr val="A8A49D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A8A49D"/>
                </a:solidFill>
                <a:latin typeface="Arial"/>
                <a:cs typeface="Arial"/>
                <a:hlinkClick r:id="rId3"/>
              </a:rPr>
              <a:t>“j</a:t>
            </a:r>
            <a:r>
              <a:rPr sz="3450" b="1" spc="-10" dirty="0">
                <a:solidFill>
                  <a:srgbClr val="A8A49D"/>
                </a:solidFill>
                <a:latin typeface="Arial"/>
                <a:cs typeface="Arial"/>
              </a:rPr>
              <a:t>o</a:t>
            </a:r>
            <a:r>
              <a:rPr sz="3450" b="1" spc="-10" dirty="0">
                <a:solidFill>
                  <a:srgbClr val="A8A49D"/>
                </a:solidFill>
                <a:latin typeface="Arial"/>
                <a:cs typeface="Arial"/>
                <a:hlinkClick r:id="rId3"/>
              </a:rPr>
              <a:t>hn@luv2code.com</a:t>
            </a:r>
            <a:r>
              <a:rPr sz="3450" b="1" spc="-10" dirty="0">
                <a:solidFill>
                  <a:srgbClr val="A8A49D"/>
                </a:solidFill>
                <a:latin typeface="Arial"/>
                <a:cs typeface="Arial"/>
              </a:rPr>
              <a:t>");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i="1" dirty="0">
                <a:latin typeface="Arial"/>
                <a:cs typeface="Arial"/>
              </a:rPr>
              <a:t>//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save it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to </a:t>
            </a:r>
            <a:r>
              <a:rPr sz="3450" i="1" spc="-10" dirty="0">
                <a:latin typeface="Arial"/>
                <a:cs typeface="Arial"/>
              </a:rPr>
              <a:t>database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34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theId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(Integer)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3450" b="1" spc="-10" dirty="0">
                <a:latin typeface="Arial"/>
                <a:cs typeface="Arial"/>
              </a:rPr>
              <a:t>.save(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theStudent</a:t>
            </a:r>
            <a:r>
              <a:rPr sz="3450" b="1" spc="-10" dirty="0">
                <a:latin typeface="Arial"/>
                <a:cs typeface="Arial"/>
              </a:rPr>
              <a:t>);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i="1" dirty="0">
                <a:latin typeface="Arial"/>
                <a:cs typeface="Arial"/>
              </a:rPr>
              <a:t>//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now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retrieve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from database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using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the</a:t>
            </a:r>
            <a:r>
              <a:rPr sz="3450" i="1" spc="-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primary </a:t>
            </a:r>
            <a:r>
              <a:rPr sz="3450" i="1" spc="-25" dirty="0">
                <a:latin typeface="Arial"/>
                <a:cs typeface="Arial"/>
              </a:rPr>
              <a:t>key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latin typeface="Arial"/>
                <a:cs typeface="Arial"/>
              </a:rPr>
              <a:t>Student</a:t>
            </a:r>
            <a:r>
              <a:rPr sz="3450" b="1" spc="-30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myStudent</a:t>
            </a:r>
            <a:r>
              <a:rPr sz="3450" b="1" spc="-1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3450" b="1" dirty="0">
                <a:latin typeface="Arial"/>
                <a:cs typeface="Arial"/>
              </a:rPr>
              <a:t>.get(Student.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dirty="0">
                <a:latin typeface="Arial"/>
                <a:cs typeface="Arial"/>
              </a:rPr>
              <a:t>,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7E504F"/>
                </a:solidFill>
                <a:latin typeface="Arial"/>
                <a:cs typeface="Arial"/>
              </a:rPr>
              <a:t>theId</a:t>
            </a:r>
            <a:r>
              <a:rPr sz="3450" b="1" spc="-10" dirty="0">
                <a:latin typeface="Arial"/>
                <a:cs typeface="Arial"/>
              </a:rPr>
              <a:t>);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753340" cy="426398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90" dirty="0"/>
              <a:t>Development</a:t>
            </a:r>
            <a:r>
              <a:rPr spc="-75" dirty="0"/>
              <a:t> </a:t>
            </a:r>
            <a:r>
              <a:rPr spc="-35" dirty="0"/>
              <a:t>Process:</a:t>
            </a:r>
            <a:r>
              <a:rPr spc="-425" dirty="0"/>
              <a:t> </a:t>
            </a:r>
            <a:r>
              <a:rPr spc="-30" dirty="0"/>
              <a:t>One-</a:t>
            </a:r>
            <a:r>
              <a:rPr spc="-65" dirty="0"/>
              <a:t>to-</a:t>
            </a:r>
            <a:r>
              <a:rPr spc="-25" dirty="0"/>
              <a:t>One</a:t>
            </a:r>
            <a:br>
              <a:rPr lang="en-US" spc="-25" dirty="0"/>
            </a:br>
            <a:endParaRPr spc="-25" dirty="0"/>
          </a:p>
        </p:txBody>
      </p:sp>
      <p:sp>
        <p:nvSpPr>
          <p:cNvPr id="3" name="object 3"/>
          <p:cNvSpPr/>
          <p:nvPr/>
        </p:nvSpPr>
        <p:spPr>
          <a:xfrm>
            <a:off x="15961050" y="207067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4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2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3" y="1525555"/>
                </a:lnTo>
                <a:lnTo>
                  <a:pt x="3148926" y="1534133"/>
                </a:lnTo>
                <a:lnTo>
                  <a:pt x="3187045" y="1538348"/>
                </a:lnTo>
                <a:lnTo>
                  <a:pt x="3222847" y="1537821"/>
                </a:lnTo>
                <a:lnTo>
                  <a:pt x="3261528" y="1528549"/>
                </a:lnTo>
                <a:lnTo>
                  <a:pt x="3296875" y="1511321"/>
                </a:lnTo>
                <a:lnTo>
                  <a:pt x="3327688" y="1486892"/>
                </a:lnTo>
                <a:lnTo>
                  <a:pt x="3352769" y="1456016"/>
                </a:lnTo>
                <a:lnTo>
                  <a:pt x="3381360" y="1387926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86" y="1019384"/>
                </a:lnTo>
                <a:lnTo>
                  <a:pt x="3479553" y="963077"/>
                </a:lnTo>
                <a:lnTo>
                  <a:pt x="3488133" y="918124"/>
                </a:lnTo>
                <a:lnTo>
                  <a:pt x="3492349" y="880006"/>
                </a:lnTo>
                <a:lnTo>
                  <a:pt x="3491823" y="844205"/>
                </a:lnTo>
                <a:lnTo>
                  <a:pt x="3482546" y="805521"/>
                </a:lnTo>
                <a:lnTo>
                  <a:pt x="3465317" y="770174"/>
                </a:lnTo>
                <a:lnTo>
                  <a:pt x="3440889" y="739361"/>
                </a:lnTo>
                <a:lnTo>
                  <a:pt x="3410014" y="714279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2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4">
                <a:moveTo>
                  <a:pt x="443392" y="25061"/>
                </a:moveTo>
                <a:lnTo>
                  <a:pt x="444680" y="25354"/>
                </a:lnTo>
                <a:lnTo>
                  <a:pt x="443392" y="25061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720000">
            <a:off x="16302756" y="263592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44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44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44" baseline="24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175" b="1" spc="-67" baseline="24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67" baseline="1610" dirty="0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7610" y="4283075"/>
            <a:ext cx="9152890" cy="4134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Prep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spc="-50" dirty="0">
                <a:latin typeface="Palatino Linotype"/>
                <a:cs typeface="Palatino Linotype"/>
              </a:rPr>
              <a:t>Work</a:t>
            </a:r>
            <a:r>
              <a:rPr sz="4250" spc="-6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-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Define</a:t>
            </a:r>
            <a:r>
              <a:rPr sz="4250" spc="-7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database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tables</a:t>
            </a:r>
            <a:endParaRPr sz="42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8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InstructorDetail</a:t>
            </a:r>
            <a:r>
              <a:rPr sz="4250" spc="-7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Instructor</a:t>
            </a:r>
            <a:r>
              <a:rPr sz="4250" spc="-6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Main</a:t>
            </a:r>
            <a:r>
              <a:rPr sz="4250" spc="-185" dirty="0">
                <a:latin typeface="Palatino Linotype"/>
                <a:cs typeface="Palatino Linotype"/>
              </a:rPr>
              <a:t> </a:t>
            </a:r>
            <a:r>
              <a:rPr sz="4250" spc="-25" dirty="0">
                <a:latin typeface="Palatino Linotype"/>
                <a:cs typeface="Palatino Linotype"/>
              </a:rPr>
              <a:t>App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785016" cy="14324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table:</a:t>
            </a:r>
            <a:r>
              <a:rPr spc="-390" dirty="0"/>
              <a:t> </a:t>
            </a:r>
            <a:r>
              <a:rPr spc="-35" dirty="0"/>
              <a:t>instructor_detail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516" y="3371625"/>
            <a:ext cx="5643807" cy="339256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8026" y="2925808"/>
            <a:ext cx="12837795" cy="6191250"/>
            <a:chOff x="508026" y="2925808"/>
            <a:chExt cx="12837795" cy="6191250"/>
          </a:xfrm>
        </p:grpSpPr>
        <p:sp>
          <p:nvSpPr>
            <p:cNvPr id="5" name="object 5"/>
            <p:cNvSpPr/>
            <p:nvPr/>
          </p:nvSpPr>
          <p:spPr>
            <a:xfrm>
              <a:off x="686031" y="3040988"/>
              <a:ext cx="12481560" cy="5730240"/>
            </a:xfrm>
            <a:custGeom>
              <a:avLst/>
              <a:gdLst/>
              <a:ahLst/>
              <a:cxnLst/>
              <a:rect l="l" t="t" r="r" b="b"/>
              <a:pathLst>
                <a:path w="12481560" h="5730240">
                  <a:moveTo>
                    <a:pt x="0" y="0"/>
                  </a:moveTo>
                  <a:lnTo>
                    <a:pt x="12481305" y="0"/>
                  </a:lnTo>
                  <a:lnTo>
                    <a:pt x="12481305" y="5730190"/>
                  </a:lnTo>
                  <a:lnTo>
                    <a:pt x="0" y="5730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026" y="2925808"/>
              <a:ext cx="12837315" cy="61909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41203" y="2468899"/>
            <a:ext cx="9855835" cy="5778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latin typeface="Arial"/>
                <a:cs typeface="Arial"/>
              </a:rPr>
              <a:t>File:</a:t>
            </a:r>
            <a:r>
              <a:rPr sz="2550" b="1" spc="-15" dirty="0">
                <a:latin typeface="Arial"/>
                <a:cs typeface="Arial"/>
              </a:rPr>
              <a:t> </a:t>
            </a:r>
            <a:r>
              <a:rPr sz="2550" b="1" dirty="0">
                <a:latin typeface="Arial"/>
                <a:cs typeface="Arial"/>
              </a:rPr>
              <a:t>create-</a:t>
            </a:r>
            <a:r>
              <a:rPr sz="2550" b="1" spc="-10" dirty="0">
                <a:latin typeface="Arial"/>
                <a:cs typeface="Arial"/>
              </a:rPr>
              <a:t>db.sql</a:t>
            </a:r>
            <a:endParaRPr sz="25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CREATE</a:t>
            </a:r>
            <a:r>
              <a:rPr sz="3050" b="1" spc="-14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TABLE</a:t>
            </a:r>
            <a:r>
              <a:rPr sz="3050" b="1" spc="-1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`instructor_detail`</a:t>
            </a:r>
            <a:r>
              <a:rPr sz="3050" b="1" spc="-125" dirty="0">
                <a:latin typeface="Arial"/>
                <a:cs typeface="Arial"/>
              </a:rPr>
              <a:t> </a:t>
            </a:r>
            <a:r>
              <a:rPr sz="3050" b="1" spc="-50" dirty="0">
                <a:latin typeface="Arial"/>
                <a:cs typeface="Arial"/>
              </a:rPr>
              <a:t>(</a:t>
            </a:r>
            <a:endParaRPr sz="30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 dirty="0">
              <a:latin typeface="Arial"/>
              <a:cs typeface="Arial"/>
            </a:endParaRPr>
          </a:p>
          <a:p>
            <a:pPr marL="227329">
              <a:lnSpc>
                <a:spcPts val="3645"/>
              </a:lnSpc>
              <a:tabLst>
                <a:tab pos="2336800" algn="l"/>
                <a:tab pos="4123690" algn="l"/>
              </a:tabLst>
            </a:pPr>
            <a:r>
              <a:rPr sz="3050" b="1" spc="-20" dirty="0">
                <a:latin typeface="Arial"/>
                <a:cs typeface="Arial"/>
              </a:rPr>
              <a:t>`id`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int</a:t>
            </a:r>
            <a:r>
              <a:rPr sz="3050" b="1" spc="-10" dirty="0">
                <a:latin typeface="Arial"/>
                <a:cs typeface="Arial"/>
              </a:rPr>
              <a:t>(11)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NOT </a:t>
            </a:r>
            <a:r>
              <a:rPr sz="3050" b="1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70" dirty="0">
                <a:solidFill>
                  <a:srgbClr val="5329D2"/>
                </a:solidFill>
                <a:latin typeface="Arial"/>
                <a:cs typeface="Arial"/>
              </a:rPr>
              <a:t> </a:t>
            </a:r>
            <a:r>
              <a:rPr sz="3050" b="1" spc="-30" dirty="0">
                <a:latin typeface="Arial"/>
                <a:cs typeface="Arial"/>
              </a:rPr>
              <a:t>AUTO_INCREMENT,</a:t>
            </a:r>
            <a:endParaRPr sz="3050" dirty="0">
              <a:latin typeface="Arial"/>
              <a:cs typeface="Arial"/>
            </a:endParaRPr>
          </a:p>
          <a:p>
            <a:pPr marL="227329">
              <a:lnSpc>
                <a:spcPts val="3629"/>
              </a:lnSpc>
            </a:pPr>
            <a:r>
              <a:rPr sz="3050" b="1" dirty="0">
                <a:latin typeface="Arial"/>
                <a:cs typeface="Arial"/>
              </a:rPr>
              <a:t>`youtube_channel`</a:t>
            </a:r>
            <a:r>
              <a:rPr sz="3050" b="1" spc="-80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varchar</a:t>
            </a:r>
            <a:r>
              <a:rPr sz="3050" b="1" dirty="0">
                <a:latin typeface="Arial"/>
                <a:cs typeface="Arial"/>
              </a:rPr>
              <a:t>(128)</a:t>
            </a:r>
            <a:r>
              <a:rPr sz="3050" b="1" spc="-65" dirty="0">
                <a:latin typeface="Arial"/>
                <a:cs typeface="Arial"/>
              </a:rPr>
              <a:t> </a:t>
            </a:r>
            <a:r>
              <a:rPr sz="3050" b="1" spc="-35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3050" b="1" spc="-6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0" dirty="0">
                <a:latin typeface="Arial"/>
                <a:cs typeface="Arial"/>
              </a:rPr>
              <a:t>,</a:t>
            </a:r>
            <a:endParaRPr sz="3050" dirty="0">
              <a:latin typeface="Arial"/>
              <a:cs typeface="Arial"/>
            </a:endParaRPr>
          </a:p>
          <a:p>
            <a:pPr marL="227329">
              <a:lnSpc>
                <a:spcPts val="3645"/>
              </a:lnSpc>
              <a:tabLst>
                <a:tab pos="2831465" algn="l"/>
                <a:tab pos="5135880" algn="l"/>
              </a:tabLst>
            </a:pPr>
            <a:r>
              <a:rPr sz="3050" b="1" spc="-10" dirty="0">
                <a:latin typeface="Arial"/>
                <a:cs typeface="Arial"/>
              </a:rPr>
              <a:t>`hobby`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varchar</a:t>
            </a:r>
            <a:r>
              <a:rPr sz="3050" b="1" spc="-10" dirty="0">
                <a:latin typeface="Arial"/>
                <a:cs typeface="Arial"/>
              </a:rPr>
              <a:t>(45)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spc="-35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3050" b="1" spc="-16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0" dirty="0">
                <a:latin typeface="Arial"/>
                <a:cs typeface="Arial"/>
              </a:rPr>
              <a:t>,</a:t>
            </a:r>
            <a:endParaRPr sz="30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50" b="1" spc="-25" dirty="0">
                <a:latin typeface="Arial"/>
                <a:cs typeface="Arial"/>
              </a:rPr>
              <a:t>);</a:t>
            </a:r>
            <a:endParaRPr sz="30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50" b="1" spc="-25" dirty="0">
                <a:latin typeface="Arial"/>
                <a:cs typeface="Arial"/>
              </a:rPr>
              <a:t>...</a:t>
            </a:r>
            <a:endParaRPr sz="30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8612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65" dirty="0"/>
              <a:t>table:</a:t>
            </a:r>
            <a:r>
              <a:rPr sz="7200" spc="-390" dirty="0"/>
              <a:t> </a:t>
            </a:r>
            <a:r>
              <a:rPr sz="7200" spc="-35" dirty="0"/>
              <a:t>instructor_detail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516" y="3371625"/>
            <a:ext cx="5643807" cy="339256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8026" y="2925808"/>
            <a:ext cx="12837795" cy="6191250"/>
            <a:chOff x="508026" y="2925808"/>
            <a:chExt cx="12837795" cy="6191250"/>
          </a:xfrm>
        </p:grpSpPr>
        <p:sp>
          <p:nvSpPr>
            <p:cNvPr id="5" name="object 5"/>
            <p:cNvSpPr/>
            <p:nvPr/>
          </p:nvSpPr>
          <p:spPr>
            <a:xfrm>
              <a:off x="686031" y="3040988"/>
              <a:ext cx="12481560" cy="5730240"/>
            </a:xfrm>
            <a:custGeom>
              <a:avLst/>
              <a:gdLst/>
              <a:ahLst/>
              <a:cxnLst/>
              <a:rect l="l" t="t" r="r" b="b"/>
              <a:pathLst>
                <a:path w="12481560" h="5730240">
                  <a:moveTo>
                    <a:pt x="0" y="0"/>
                  </a:moveTo>
                  <a:lnTo>
                    <a:pt x="12481305" y="0"/>
                  </a:lnTo>
                  <a:lnTo>
                    <a:pt x="12481305" y="5730190"/>
                  </a:lnTo>
                  <a:lnTo>
                    <a:pt x="0" y="5730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026" y="2925808"/>
              <a:ext cx="12837315" cy="61909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41203" y="2479370"/>
            <a:ext cx="9855835" cy="5767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latin typeface="Arial"/>
                <a:cs typeface="Arial"/>
              </a:rPr>
              <a:t>File:</a:t>
            </a:r>
            <a:r>
              <a:rPr sz="2550" b="1" spc="-15" dirty="0">
                <a:latin typeface="Arial"/>
                <a:cs typeface="Arial"/>
              </a:rPr>
              <a:t> </a:t>
            </a:r>
            <a:r>
              <a:rPr sz="2550" b="1" dirty="0">
                <a:latin typeface="Arial"/>
                <a:cs typeface="Arial"/>
              </a:rPr>
              <a:t>create-</a:t>
            </a:r>
            <a:r>
              <a:rPr sz="2550" b="1" spc="-10" dirty="0">
                <a:latin typeface="Arial"/>
                <a:cs typeface="Arial"/>
              </a:rPr>
              <a:t>db.sql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CREATE</a:t>
            </a:r>
            <a:r>
              <a:rPr sz="3050" b="1" spc="-14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TABLE</a:t>
            </a:r>
            <a:r>
              <a:rPr sz="3050" b="1" spc="-1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`instructor_detail`</a:t>
            </a:r>
            <a:r>
              <a:rPr sz="3050" b="1" spc="-125" dirty="0">
                <a:latin typeface="Arial"/>
                <a:cs typeface="Arial"/>
              </a:rPr>
              <a:t> </a:t>
            </a:r>
            <a:r>
              <a:rPr sz="3050" b="1" spc="-50" dirty="0">
                <a:latin typeface="Arial"/>
                <a:cs typeface="Arial"/>
              </a:rPr>
              <a:t>(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227329">
              <a:lnSpc>
                <a:spcPts val="3645"/>
              </a:lnSpc>
              <a:tabLst>
                <a:tab pos="2336800" algn="l"/>
                <a:tab pos="4123690" algn="l"/>
              </a:tabLst>
            </a:pPr>
            <a:r>
              <a:rPr sz="3050" b="1" spc="-20" dirty="0">
                <a:latin typeface="Arial"/>
                <a:cs typeface="Arial"/>
              </a:rPr>
              <a:t>`id`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int</a:t>
            </a:r>
            <a:r>
              <a:rPr sz="3050" b="1" spc="-10" dirty="0">
                <a:latin typeface="Arial"/>
                <a:cs typeface="Arial"/>
              </a:rPr>
              <a:t>(11)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NOT </a:t>
            </a:r>
            <a:r>
              <a:rPr sz="3050" b="1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70" dirty="0">
                <a:solidFill>
                  <a:srgbClr val="5329D2"/>
                </a:solidFill>
                <a:latin typeface="Arial"/>
                <a:cs typeface="Arial"/>
              </a:rPr>
              <a:t> </a:t>
            </a:r>
            <a:r>
              <a:rPr sz="3050" b="1" spc="-30" dirty="0">
                <a:latin typeface="Arial"/>
                <a:cs typeface="Arial"/>
              </a:rPr>
              <a:t>AUTO_INCREMENT,</a:t>
            </a:r>
            <a:endParaRPr sz="3050">
              <a:latin typeface="Arial"/>
              <a:cs typeface="Arial"/>
            </a:endParaRPr>
          </a:p>
          <a:p>
            <a:pPr marL="227329">
              <a:lnSpc>
                <a:spcPts val="3629"/>
              </a:lnSpc>
            </a:pPr>
            <a:r>
              <a:rPr sz="3050" b="1" dirty="0">
                <a:latin typeface="Arial"/>
                <a:cs typeface="Arial"/>
              </a:rPr>
              <a:t>`youtube_channel`</a:t>
            </a:r>
            <a:r>
              <a:rPr sz="3050" b="1" spc="-80" dirty="0"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varchar</a:t>
            </a:r>
            <a:r>
              <a:rPr sz="3050" b="1" dirty="0">
                <a:latin typeface="Arial"/>
                <a:cs typeface="Arial"/>
              </a:rPr>
              <a:t>(128)</a:t>
            </a:r>
            <a:r>
              <a:rPr sz="3050" b="1" spc="-65" dirty="0">
                <a:latin typeface="Arial"/>
                <a:cs typeface="Arial"/>
              </a:rPr>
              <a:t> </a:t>
            </a:r>
            <a:r>
              <a:rPr sz="3050" b="1" spc="-35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3050" b="1" spc="-6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0" dirty="0">
                <a:latin typeface="Arial"/>
                <a:cs typeface="Arial"/>
              </a:rPr>
              <a:t>,</a:t>
            </a:r>
            <a:endParaRPr sz="3050">
              <a:latin typeface="Arial"/>
              <a:cs typeface="Arial"/>
            </a:endParaRPr>
          </a:p>
          <a:p>
            <a:pPr marL="227329">
              <a:lnSpc>
                <a:spcPts val="3645"/>
              </a:lnSpc>
              <a:tabLst>
                <a:tab pos="2831465" algn="l"/>
                <a:tab pos="5135880" algn="l"/>
              </a:tabLst>
            </a:pPr>
            <a:r>
              <a:rPr sz="3050" b="1" spc="-10" dirty="0">
                <a:latin typeface="Arial"/>
                <a:cs typeface="Arial"/>
              </a:rPr>
              <a:t>`hobby`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varchar</a:t>
            </a:r>
            <a:r>
              <a:rPr sz="3050" b="1" spc="-10" dirty="0">
                <a:latin typeface="Arial"/>
                <a:cs typeface="Arial"/>
              </a:rPr>
              <a:t>(45)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spc="-35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3050" b="1" spc="-16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3050" b="1" spc="-10" dirty="0">
                <a:latin typeface="Arial"/>
                <a:cs typeface="Arial"/>
              </a:rPr>
              <a:t>,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227965">
              <a:lnSpc>
                <a:spcPts val="3645"/>
              </a:lnSpc>
              <a:spcBef>
                <a:spcPts val="5"/>
              </a:spcBef>
            </a:pP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PRIMARY</a:t>
            </a:r>
            <a:r>
              <a:rPr sz="3050" b="1" spc="-114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KEY</a:t>
            </a:r>
            <a:r>
              <a:rPr sz="3050" b="1" spc="-114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spc="-10" dirty="0">
                <a:latin typeface="Arial"/>
                <a:cs typeface="Arial"/>
              </a:rPr>
              <a:t>(`id`)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ts val="3645"/>
              </a:lnSpc>
            </a:pPr>
            <a:r>
              <a:rPr sz="3050" b="1" spc="-25" dirty="0">
                <a:latin typeface="Arial"/>
                <a:cs typeface="Arial"/>
              </a:rPr>
              <a:t>);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50" b="1" spc="-25" dirty="0">
                <a:latin typeface="Arial"/>
                <a:cs typeface="Arial"/>
              </a:rPr>
              <a:t>...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0230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65" dirty="0"/>
              <a:t>table:</a:t>
            </a:r>
            <a:r>
              <a:rPr sz="7200" spc="-390" dirty="0"/>
              <a:t> </a:t>
            </a:r>
            <a:r>
              <a:rPr sz="7200" spc="-10" dirty="0"/>
              <a:t>instructor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8520" y="3392566"/>
            <a:ext cx="5287797" cy="514120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94686" y="2619469"/>
            <a:ext cx="12837795" cy="7196455"/>
            <a:chOff x="494686" y="2619469"/>
            <a:chExt cx="12837795" cy="7196455"/>
          </a:xfrm>
        </p:grpSpPr>
        <p:sp>
          <p:nvSpPr>
            <p:cNvPr id="5" name="object 5"/>
            <p:cNvSpPr/>
            <p:nvPr/>
          </p:nvSpPr>
          <p:spPr>
            <a:xfrm>
              <a:off x="672691" y="2734649"/>
              <a:ext cx="12481560" cy="6735445"/>
            </a:xfrm>
            <a:custGeom>
              <a:avLst/>
              <a:gdLst/>
              <a:ahLst/>
              <a:cxnLst/>
              <a:rect l="l" t="t" r="r" b="b"/>
              <a:pathLst>
                <a:path w="12481560" h="6735445">
                  <a:moveTo>
                    <a:pt x="0" y="0"/>
                  </a:moveTo>
                  <a:lnTo>
                    <a:pt x="12481306" y="0"/>
                  </a:lnTo>
                  <a:lnTo>
                    <a:pt x="12481306" y="6735397"/>
                  </a:lnTo>
                  <a:lnTo>
                    <a:pt x="0" y="6735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686" y="2619469"/>
              <a:ext cx="12837315" cy="71961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30732" y="2121026"/>
            <a:ext cx="8306434" cy="640461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1110"/>
              </a:spcBef>
            </a:pPr>
            <a:r>
              <a:rPr sz="2550" b="1" dirty="0">
                <a:latin typeface="Arial"/>
                <a:cs typeface="Arial"/>
              </a:rPr>
              <a:t>File:</a:t>
            </a:r>
            <a:r>
              <a:rPr sz="2550" b="1" spc="-15" dirty="0">
                <a:latin typeface="Arial"/>
                <a:cs typeface="Arial"/>
              </a:rPr>
              <a:t> </a:t>
            </a:r>
            <a:r>
              <a:rPr sz="2550" b="1" dirty="0">
                <a:latin typeface="Arial"/>
                <a:cs typeface="Arial"/>
              </a:rPr>
              <a:t>create-</a:t>
            </a:r>
            <a:r>
              <a:rPr sz="2550" b="1" spc="-10" dirty="0">
                <a:latin typeface="Arial"/>
                <a:cs typeface="Arial"/>
              </a:rPr>
              <a:t>db.sql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850" b="1" spc="35" dirty="0">
                <a:latin typeface="Arial"/>
                <a:cs typeface="Arial"/>
              </a:rPr>
              <a:t>…</a:t>
            </a:r>
            <a:endParaRPr sz="2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CREATE</a:t>
            </a:r>
            <a:r>
              <a:rPr sz="2850" b="1" spc="-3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TABLE</a:t>
            </a:r>
            <a:r>
              <a:rPr sz="28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dirty="0">
                <a:latin typeface="Arial"/>
                <a:cs typeface="Arial"/>
              </a:rPr>
              <a:t>`instructor`</a:t>
            </a:r>
            <a:r>
              <a:rPr sz="2850" b="1" spc="-30" dirty="0">
                <a:latin typeface="Arial"/>
                <a:cs typeface="Arial"/>
              </a:rPr>
              <a:t> </a:t>
            </a:r>
            <a:r>
              <a:rPr sz="2850" b="1" spc="-50" dirty="0">
                <a:latin typeface="Arial"/>
                <a:cs typeface="Arial"/>
              </a:rPr>
              <a:t>(</a:t>
            </a:r>
            <a:endParaRPr sz="2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50">
              <a:latin typeface="Arial"/>
              <a:cs typeface="Arial"/>
            </a:endParaRPr>
          </a:p>
          <a:p>
            <a:pPr marL="215900">
              <a:lnSpc>
                <a:spcPct val="100000"/>
              </a:lnSpc>
              <a:tabLst>
                <a:tab pos="1701800" algn="l"/>
              </a:tabLst>
            </a:pPr>
            <a:r>
              <a:rPr sz="2850" b="1" spc="-20" dirty="0">
                <a:latin typeface="Arial"/>
                <a:cs typeface="Arial"/>
              </a:rPr>
              <a:t>`id`</a:t>
            </a:r>
            <a:r>
              <a:rPr sz="2850" b="1" dirty="0">
                <a:latin typeface="Arial"/>
                <a:cs typeface="Arial"/>
              </a:rPr>
              <a:t>	</a:t>
            </a:r>
            <a:r>
              <a:rPr sz="2850" b="1" dirty="0">
                <a:solidFill>
                  <a:srgbClr val="5329D2"/>
                </a:solidFill>
                <a:latin typeface="Arial"/>
                <a:cs typeface="Arial"/>
              </a:rPr>
              <a:t>int</a:t>
            </a:r>
            <a:r>
              <a:rPr sz="2850" b="1" dirty="0">
                <a:latin typeface="Arial"/>
                <a:cs typeface="Arial"/>
              </a:rPr>
              <a:t>(11)</a:t>
            </a:r>
            <a:r>
              <a:rPr sz="2850" b="1" spc="25" dirty="0">
                <a:latin typeface="Arial"/>
                <a:cs typeface="Arial"/>
              </a:rPr>
              <a:t> </a:t>
            </a: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NOT</a:t>
            </a:r>
            <a:r>
              <a:rPr sz="28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2850" b="1" spc="-135" dirty="0">
                <a:solidFill>
                  <a:srgbClr val="5329D2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latin typeface="Arial"/>
                <a:cs typeface="Arial"/>
              </a:rPr>
              <a:t>AUTO_INCREMENT,</a:t>
            </a:r>
            <a:endParaRPr sz="2850">
              <a:latin typeface="Arial"/>
              <a:cs typeface="Arial"/>
            </a:endParaRPr>
          </a:p>
          <a:p>
            <a:pPr marL="215900">
              <a:lnSpc>
                <a:spcPct val="100000"/>
              </a:lnSpc>
              <a:spcBef>
                <a:spcPts val="40"/>
              </a:spcBef>
            </a:pPr>
            <a:r>
              <a:rPr sz="2850" b="1" dirty="0">
                <a:latin typeface="Arial"/>
                <a:cs typeface="Arial"/>
              </a:rPr>
              <a:t>`first_name`</a:t>
            </a:r>
            <a:r>
              <a:rPr sz="2850" b="1" spc="40" dirty="0">
                <a:latin typeface="Arial"/>
                <a:cs typeface="Arial"/>
              </a:rPr>
              <a:t> </a:t>
            </a: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varchar</a:t>
            </a:r>
            <a:r>
              <a:rPr sz="2850" b="1" dirty="0">
                <a:latin typeface="Arial"/>
                <a:cs typeface="Arial"/>
              </a:rPr>
              <a:t>(45)</a:t>
            </a:r>
            <a:r>
              <a:rPr sz="2850" b="1" spc="45" dirty="0"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2850" b="1" spc="5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2850" b="1" spc="-10" dirty="0">
                <a:latin typeface="Arial"/>
                <a:cs typeface="Arial"/>
              </a:rPr>
              <a:t>,</a:t>
            </a:r>
            <a:endParaRPr sz="2850">
              <a:latin typeface="Arial"/>
              <a:cs typeface="Arial"/>
            </a:endParaRPr>
          </a:p>
          <a:p>
            <a:pPr marL="215900">
              <a:lnSpc>
                <a:spcPct val="100000"/>
              </a:lnSpc>
              <a:spcBef>
                <a:spcPts val="45"/>
              </a:spcBef>
              <a:tabLst>
                <a:tab pos="2456180" algn="l"/>
              </a:tabLst>
            </a:pPr>
            <a:r>
              <a:rPr sz="2850" b="1" spc="-10" dirty="0">
                <a:latin typeface="Arial"/>
                <a:cs typeface="Arial"/>
              </a:rPr>
              <a:t>`last_name`</a:t>
            </a:r>
            <a:r>
              <a:rPr sz="2850" b="1" dirty="0">
                <a:latin typeface="Arial"/>
                <a:cs typeface="Arial"/>
              </a:rPr>
              <a:t>	</a:t>
            </a: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varchar</a:t>
            </a:r>
            <a:r>
              <a:rPr sz="2850" b="1" dirty="0">
                <a:latin typeface="Arial"/>
                <a:cs typeface="Arial"/>
              </a:rPr>
              <a:t>(45)</a:t>
            </a:r>
            <a:r>
              <a:rPr sz="2850" b="1" spc="-10" dirty="0"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28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2850" b="1" spc="-10" dirty="0">
                <a:latin typeface="Arial"/>
                <a:cs typeface="Arial"/>
              </a:rPr>
              <a:t>,</a:t>
            </a:r>
            <a:endParaRPr sz="2850">
              <a:latin typeface="Arial"/>
              <a:cs typeface="Arial"/>
            </a:endParaRPr>
          </a:p>
          <a:p>
            <a:pPr marL="215900">
              <a:lnSpc>
                <a:spcPct val="100000"/>
              </a:lnSpc>
              <a:spcBef>
                <a:spcPts val="40"/>
              </a:spcBef>
              <a:tabLst>
                <a:tab pos="2007870" algn="l"/>
              </a:tabLst>
            </a:pPr>
            <a:r>
              <a:rPr sz="2850" b="1" spc="-10" dirty="0">
                <a:latin typeface="Arial"/>
                <a:cs typeface="Arial"/>
              </a:rPr>
              <a:t>`email`</a:t>
            </a:r>
            <a:r>
              <a:rPr sz="2850" b="1" dirty="0">
                <a:latin typeface="Arial"/>
                <a:cs typeface="Arial"/>
              </a:rPr>
              <a:t>	</a:t>
            </a: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varchar</a:t>
            </a:r>
            <a:r>
              <a:rPr sz="2850" b="1" dirty="0">
                <a:latin typeface="Arial"/>
                <a:cs typeface="Arial"/>
              </a:rPr>
              <a:t>(45)</a:t>
            </a:r>
            <a:r>
              <a:rPr sz="2850" b="1" spc="-10" dirty="0"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28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2850" b="1" spc="-10" dirty="0">
                <a:latin typeface="Arial"/>
                <a:cs typeface="Arial"/>
              </a:rPr>
              <a:t>,</a:t>
            </a:r>
            <a:endParaRPr sz="2850">
              <a:latin typeface="Arial"/>
              <a:cs typeface="Arial"/>
            </a:endParaRPr>
          </a:p>
          <a:p>
            <a:pPr marL="215900">
              <a:lnSpc>
                <a:spcPct val="100000"/>
              </a:lnSpc>
              <a:spcBef>
                <a:spcPts val="45"/>
              </a:spcBef>
            </a:pPr>
            <a:r>
              <a:rPr sz="2850" b="1" dirty="0">
                <a:latin typeface="Arial"/>
                <a:cs typeface="Arial"/>
              </a:rPr>
              <a:t>`instructor_detail_id`</a:t>
            </a:r>
            <a:r>
              <a:rPr sz="2850" b="1" spc="5" dirty="0">
                <a:latin typeface="Arial"/>
                <a:cs typeface="Arial"/>
              </a:rPr>
              <a:t> </a:t>
            </a:r>
            <a:r>
              <a:rPr sz="2850" b="1" dirty="0">
                <a:solidFill>
                  <a:srgbClr val="5329D2"/>
                </a:solidFill>
                <a:latin typeface="Arial"/>
                <a:cs typeface="Arial"/>
              </a:rPr>
              <a:t>int</a:t>
            </a:r>
            <a:r>
              <a:rPr sz="2850" b="1" dirty="0">
                <a:latin typeface="Arial"/>
                <a:cs typeface="Arial"/>
              </a:rPr>
              <a:t>(11)</a:t>
            </a:r>
            <a:r>
              <a:rPr sz="2850" b="1" spc="-5" dirty="0"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5329D2"/>
                </a:solidFill>
                <a:latin typeface="Arial"/>
                <a:cs typeface="Arial"/>
              </a:rPr>
              <a:t>NULL</a:t>
            </a:r>
            <a:r>
              <a:rPr sz="2850" b="1" spc="-10" dirty="0">
                <a:latin typeface="Arial"/>
                <a:cs typeface="Arial"/>
              </a:rPr>
              <a:t>,</a:t>
            </a:r>
            <a:endParaRPr sz="2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Arial"/>
              <a:cs typeface="Arial"/>
            </a:endParaRPr>
          </a:p>
          <a:p>
            <a:pPr marL="215900">
              <a:lnSpc>
                <a:spcPct val="100000"/>
              </a:lnSpc>
            </a:pP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PRIMARY</a:t>
            </a:r>
            <a:r>
              <a:rPr sz="28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KEY</a:t>
            </a:r>
            <a:r>
              <a:rPr sz="28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latin typeface="Arial"/>
                <a:cs typeface="Arial"/>
              </a:rPr>
              <a:t>(`id`)</a:t>
            </a:r>
            <a:endParaRPr sz="28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45"/>
              </a:spcBef>
            </a:pPr>
            <a:r>
              <a:rPr sz="2850" b="1" spc="-25" dirty="0">
                <a:latin typeface="Arial"/>
                <a:cs typeface="Arial"/>
              </a:rPr>
              <a:t>...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850" b="1" spc="-25" dirty="0">
                <a:latin typeface="Arial"/>
                <a:cs typeface="Arial"/>
              </a:rPr>
              <a:t>);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7464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520" dirty="0"/>
              <a:t>F</a:t>
            </a:r>
            <a:r>
              <a:rPr sz="7200" spc="60" dirty="0"/>
              <a:t>o</a:t>
            </a:r>
            <a:r>
              <a:rPr sz="7200" spc="65" dirty="0"/>
              <a:t>r</a:t>
            </a:r>
            <a:r>
              <a:rPr sz="7200" spc="50" dirty="0"/>
              <a:t>e</a:t>
            </a:r>
            <a:r>
              <a:rPr sz="7200" spc="40" dirty="0"/>
              <a:t>i</a:t>
            </a:r>
            <a:r>
              <a:rPr sz="7200" spc="45" dirty="0"/>
              <a:t>g</a:t>
            </a:r>
            <a:r>
              <a:rPr sz="7200" spc="185" dirty="0"/>
              <a:t>n</a:t>
            </a:r>
            <a:r>
              <a:rPr sz="7200" spc="-345" dirty="0"/>
              <a:t> </a:t>
            </a:r>
            <a:r>
              <a:rPr sz="7200" spc="-370" dirty="0"/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9805" y="2050064"/>
            <a:ext cx="1535938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Palatino Linotype"/>
                <a:cs typeface="Palatino Linotype"/>
              </a:rPr>
              <a:t>Link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tables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together</a:t>
            </a:r>
            <a:endParaRPr sz="4250">
              <a:latin typeface="Palatino Linotype"/>
              <a:cs typeface="Palatino Linotype"/>
            </a:endParaRPr>
          </a:p>
          <a:p>
            <a:pPr marL="5905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24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field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one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table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that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refers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primary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key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another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table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3645" y="4910845"/>
            <a:ext cx="11182905" cy="375904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0898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520" dirty="0"/>
              <a:t>F</a:t>
            </a:r>
            <a:r>
              <a:rPr sz="7200" spc="60" dirty="0"/>
              <a:t>o</a:t>
            </a:r>
            <a:r>
              <a:rPr sz="7200" spc="65" dirty="0"/>
              <a:t>r</a:t>
            </a:r>
            <a:r>
              <a:rPr sz="7200" spc="50" dirty="0"/>
              <a:t>e</a:t>
            </a:r>
            <a:r>
              <a:rPr sz="7200" spc="40" dirty="0"/>
              <a:t>i</a:t>
            </a:r>
            <a:r>
              <a:rPr sz="7200" spc="45" dirty="0"/>
              <a:t>g</a:t>
            </a:r>
            <a:r>
              <a:rPr sz="7200" spc="185" dirty="0"/>
              <a:t>n</a:t>
            </a:r>
            <a:r>
              <a:rPr sz="7200" spc="-330" dirty="0"/>
              <a:t> </a:t>
            </a:r>
            <a:r>
              <a:rPr sz="7200" spc="-345" dirty="0"/>
              <a:t>Key</a:t>
            </a:r>
            <a:r>
              <a:rPr sz="7200" spc="-80" dirty="0"/>
              <a:t> </a:t>
            </a:r>
            <a:r>
              <a:rPr sz="7200"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7311" y="2903600"/>
            <a:ext cx="18062575" cy="6871970"/>
            <a:chOff x="607311" y="2903600"/>
            <a:chExt cx="18062575" cy="68719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311" y="2903600"/>
              <a:ext cx="12816363" cy="24574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2883" y="4011819"/>
              <a:ext cx="2466730" cy="2425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75351" y="4137196"/>
              <a:ext cx="7071359" cy="4385310"/>
            </a:xfrm>
            <a:custGeom>
              <a:avLst/>
              <a:gdLst/>
              <a:ahLst/>
              <a:cxnLst/>
              <a:rect l="l" t="t" r="r" b="b"/>
              <a:pathLst>
                <a:path w="7071359" h="4385309">
                  <a:moveTo>
                    <a:pt x="6413" y="2505125"/>
                  </a:moveTo>
                  <a:lnTo>
                    <a:pt x="5740" y="2492425"/>
                  </a:lnTo>
                  <a:lnTo>
                    <a:pt x="4927" y="2505125"/>
                  </a:lnTo>
                  <a:lnTo>
                    <a:pt x="6413" y="2505125"/>
                  </a:lnTo>
                  <a:close/>
                </a:path>
                <a:path w="7071359" h="4385309">
                  <a:moveTo>
                    <a:pt x="8077" y="4118025"/>
                  </a:moveTo>
                  <a:lnTo>
                    <a:pt x="5118" y="4105325"/>
                  </a:lnTo>
                  <a:lnTo>
                    <a:pt x="0" y="4105325"/>
                  </a:lnTo>
                  <a:lnTo>
                    <a:pt x="8077" y="4118025"/>
                  </a:lnTo>
                  <a:close/>
                </a:path>
                <a:path w="7071359" h="4385309">
                  <a:moveTo>
                    <a:pt x="8191" y="4346626"/>
                  </a:moveTo>
                  <a:lnTo>
                    <a:pt x="6324" y="4333926"/>
                  </a:lnTo>
                  <a:lnTo>
                    <a:pt x="5321" y="4346626"/>
                  </a:lnTo>
                  <a:lnTo>
                    <a:pt x="8191" y="4346626"/>
                  </a:lnTo>
                  <a:close/>
                </a:path>
                <a:path w="7071359" h="4385309">
                  <a:moveTo>
                    <a:pt x="9613" y="3213608"/>
                  </a:moveTo>
                  <a:lnTo>
                    <a:pt x="6108" y="3203625"/>
                  </a:lnTo>
                  <a:lnTo>
                    <a:pt x="7543" y="3216325"/>
                  </a:lnTo>
                  <a:lnTo>
                    <a:pt x="9169" y="3216325"/>
                  </a:lnTo>
                  <a:lnTo>
                    <a:pt x="9613" y="3213608"/>
                  </a:lnTo>
                  <a:close/>
                </a:path>
                <a:path w="7071359" h="4385309">
                  <a:moveTo>
                    <a:pt x="9969" y="4308272"/>
                  </a:moveTo>
                  <a:lnTo>
                    <a:pt x="5892" y="4295826"/>
                  </a:lnTo>
                  <a:lnTo>
                    <a:pt x="6096" y="4308526"/>
                  </a:lnTo>
                  <a:lnTo>
                    <a:pt x="9893" y="4308526"/>
                  </a:lnTo>
                  <a:lnTo>
                    <a:pt x="9969" y="4308272"/>
                  </a:lnTo>
                  <a:close/>
                </a:path>
                <a:path w="7071359" h="4385309">
                  <a:moveTo>
                    <a:pt x="10388" y="1933625"/>
                  </a:moveTo>
                  <a:lnTo>
                    <a:pt x="5118" y="1933625"/>
                  </a:lnTo>
                  <a:lnTo>
                    <a:pt x="4419" y="1946325"/>
                  </a:lnTo>
                  <a:lnTo>
                    <a:pt x="10388" y="1933625"/>
                  </a:lnTo>
                  <a:close/>
                </a:path>
                <a:path w="7071359" h="4385309">
                  <a:moveTo>
                    <a:pt x="10566" y="2454325"/>
                  </a:moveTo>
                  <a:lnTo>
                    <a:pt x="6108" y="2441625"/>
                  </a:lnTo>
                  <a:lnTo>
                    <a:pt x="7543" y="2454325"/>
                  </a:lnTo>
                  <a:lnTo>
                    <a:pt x="10566" y="2454325"/>
                  </a:lnTo>
                  <a:close/>
                </a:path>
                <a:path w="7071359" h="4385309">
                  <a:moveTo>
                    <a:pt x="11595" y="2606725"/>
                  </a:moveTo>
                  <a:lnTo>
                    <a:pt x="2235" y="2619425"/>
                  </a:lnTo>
                  <a:lnTo>
                    <a:pt x="7302" y="2619425"/>
                  </a:lnTo>
                  <a:lnTo>
                    <a:pt x="11595" y="2606725"/>
                  </a:lnTo>
                  <a:close/>
                </a:path>
                <a:path w="7071359" h="4385309">
                  <a:moveTo>
                    <a:pt x="12992" y="3165525"/>
                  </a:moveTo>
                  <a:lnTo>
                    <a:pt x="10833" y="3165525"/>
                  </a:lnTo>
                  <a:lnTo>
                    <a:pt x="9283" y="3178225"/>
                  </a:lnTo>
                  <a:lnTo>
                    <a:pt x="9334" y="3190925"/>
                  </a:lnTo>
                  <a:lnTo>
                    <a:pt x="10261" y="3190925"/>
                  </a:lnTo>
                  <a:lnTo>
                    <a:pt x="12776" y="3178225"/>
                  </a:lnTo>
                  <a:lnTo>
                    <a:pt x="12992" y="3178225"/>
                  </a:lnTo>
                  <a:lnTo>
                    <a:pt x="12992" y="3165525"/>
                  </a:lnTo>
                  <a:close/>
                </a:path>
                <a:path w="7071359" h="4385309">
                  <a:moveTo>
                    <a:pt x="13931" y="3289909"/>
                  </a:moveTo>
                  <a:lnTo>
                    <a:pt x="12052" y="3279825"/>
                  </a:lnTo>
                  <a:lnTo>
                    <a:pt x="9601" y="3279825"/>
                  </a:lnTo>
                  <a:lnTo>
                    <a:pt x="13766" y="3290798"/>
                  </a:lnTo>
                  <a:lnTo>
                    <a:pt x="13931" y="3289909"/>
                  </a:lnTo>
                  <a:close/>
                </a:path>
                <a:path w="7071359" h="4385309">
                  <a:moveTo>
                    <a:pt x="18135" y="2441625"/>
                  </a:moveTo>
                  <a:lnTo>
                    <a:pt x="18059" y="2441283"/>
                  </a:lnTo>
                  <a:lnTo>
                    <a:pt x="17919" y="2441625"/>
                  </a:lnTo>
                  <a:lnTo>
                    <a:pt x="18135" y="2441625"/>
                  </a:lnTo>
                  <a:close/>
                </a:path>
                <a:path w="7071359" h="4385309">
                  <a:moveTo>
                    <a:pt x="20561" y="4384726"/>
                  </a:moveTo>
                  <a:lnTo>
                    <a:pt x="18618" y="4372026"/>
                  </a:lnTo>
                  <a:lnTo>
                    <a:pt x="17653" y="4384726"/>
                  </a:lnTo>
                  <a:lnTo>
                    <a:pt x="20561" y="4384726"/>
                  </a:lnTo>
                  <a:close/>
                </a:path>
                <a:path w="7071359" h="4385309">
                  <a:moveTo>
                    <a:pt x="41757" y="1895525"/>
                  </a:moveTo>
                  <a:lnTo>
                    <a:pt x="40830" y="1895525"/>
                  </a:lnTo>
                  <a:lnTo>
                    <a:pt x="40906" y="1897392"/>
                  </a:lnTo>
                  <a:lnTo>
                    <a:pt x="41757" y="1895525"/>
                  </a:lnTo>
                  <a:close/>
                </a:path>
                <a:path w="7071359" h="4385309">
                  <a:moveTo>
                    <a:pt x="47942" y="4092625"/>
                  </a:moveTo>
                  <a:lnTo>
                    <a:pt x="43510" y="4081208"/>
                  </a:lnTo>
                  <a:lnTo>
                    <a:pt x="43256" y="4081881"/>
                  </a:lnTo>
                  <a:lnTo>
                    <a:pt x="44589" y="4092625"/>
                  </a:lnTo>
                  <a:lnTo>
                    <a:pt x="47942" y="4092625"/>
                  </a:lnTo>
                  <a:close/>
                </a:path>
                <a:path w="7071359" h="4385309">
                  <a:moveTo>
                    <a:pt x="50457" y="3229025"/>
                  </a:moveTo>
                  <a:lnTo>
                    <a:pt x="48564" y="3229025"/>
                  </a:lnTo>
                  <a:lnTo>
                    <a:pt x="49225" y="3241725"/>
                  </a:lnTo>
                  <a:lnTo>
                    <a:pt x="50266" y="3241725"/>
                  </a:lnTo>
                  <a:lnTo>
                    <a:pt x="50457" y="3229025"/>
                  </a:lnTo>
                  <a:close/>
                </a:path>
                <a:path w="7071359" h="4385309">
                  <a:moveTo>
                    <a:pt x="50761" y="4283126"/>
                  </a:moveTo>
                  <a:lnTo>
                    <a:pt x="50304" y="4283126"/>
                  </a:lnTo>
                  <a:lnTo>
                    <a:pt x="49733" y="4283126"/>
                  </a:lnTo>
                  <a:lnTo>
                    <a:pt x="49161" y="4283875"/>
                  </a:lnTo>
                  <a:lnTo>
                    <a:pt x="50292" y="4289476"/>
                  </a:lnTo>
                  <a:lnTo>
                    <a:pt x="50711" y="4283761"/>
                  </a:lnTo>
                  <a:lnTo>
                    <a:pt x="50761" y="4283126"/>
                  </a:lnTo>
                  <a:close/>
                </a:path>
                <a:path w="7071359" h="4385309">
                  <a:moveTo>
                    <a:pt x="53365" y="3444925"/>
                  </a:moveTo>
                  <a:lnTo>
                    <a:pt x="50330" y="3444925"/>
                  </a:lnTo>
                  <a:lnTo>
                    <a:pt x="51892" y="3457625"/>
                  </a:lnTo>
                  <a:lnTo>
                    <a:pt x="53365" y="3444925"/>
                  </a:lnTo>
                  <a:close/>
                </a:path>
                <a:path w="7071359" h="4385309">
                  <a:moveTo>
                    <a:pt x="54876" y="3000425"/>
                  </a:moveTo>
                  <a:lnTo>
                    <a:pt x="54444" y="2987725"/>
                  </a:lnTo>
                  <a:lnTo>
                    <a:pt x="52247" y="2987725"/>
                  </a:lnTo>
                  <a:lnTo>
                    <a:pt x="54876" y="3000425"/>
                  </a:lnTo>
                  <a:close/>
                </a:path>
                <a:path w="7071359" h="4385309">
                  <a:moveTo>
                    <a:pt x="55359" y="3022600"/>
                  </a:moveTo>
                  <a:lnTo>
                    <a:pt x="51854" y="3015843"/>
                  </a:lnTo>
                  <a:lnTo>
                    <a:pt x="53682" y="3025825"/>
                  </a:lnTo>
                  <a:lnTo>
                    <a:pt x="55359" y="3022600"/>
                  </a:lnTo>
                  <a:close/>
                </a:path>
                <a:path w="7071359" h="4385309">
                  <a:moveTo>
                    <a:pt x="55422" y="2060625"/>
                  </a:moveTo>
                  <a:lnTo>
                    <a:pt x="53771" y="2054618"/>
                  </a:lnTo>
                  <a:lnTo>
                    <a:pt x="53213" y="2055876"/>
                  </a:lnTo>
                  <a:lnTo>
                    <a:pt x="55422" y="2060625"/>
                  </a:lnTo>
                  <a:close/>
                </a:path>
                <a:path w="7071359" h="4385309">
                  <a:moveTo>
                    <a:pt x="56273" y="4168825"/>
                  </a:moveTo>
                  <a:lnTo>
                    <a:pt x="54381" y="4168825"/>
                  </a:lnTo>
                  <a:lnTo>
                    <a:pt x="54559" y="4181525"/>
                  </a:lnTo>
                  <a:lnTo>
                    <a:pt x="56273" y="4168825"/>
                  </a:lnTo>
                  <a:close/>
                </a:path>
                <a:path w="7071359" h="4385309">
                  <a:moveTo>
                    <a:pt x="56972" y="4245026"/>
                  </a:moveTo>
                  <a:lnTo>
                    <a:pt x="54165" y="4232326"/>
                  </a:lnTo>
                  <a:lnTo>
                    <a:pt x="50546" y="4232326"/>
                  </a:lnTo>
                  <a:lnTo>
                    <a:pt x="56972" y="4245026"/>
                  </a:lnTo>
                  <a:close/>
                </a:path>
                <a:path w="7071359" h="4385309">
                  <a:moveTo>
                    <a:pt x="57035" y="3787825"/>
                  </a:moveTo>
                  <a:lnTo>
                    <a:pt x="51854" y="3777843"/>
                  </a:lnTo>
                  <a:lnTo>
                    <a:pt x="53682" y="3787825"/>
                  </a:lnTo>
                  <a:lnTo>
                    <a:pt x="57035" y="3787825"/>
                  </a:lnTo>
                  <a:close/>
                </a:path>
                <a:path w="7071359" h="4385309">
                  <a:moveTo>
                    <a:pt x="57048" y="2098725"/>
                  </a:moveTo>
                  <a:lnTo>
                    <a:pt x="56273" y="2086025"/>
                  </a:lnTo>
                  <a:lnTo>
                    <a:pt x="54356" y="2086025"/>
                  </a:lnTo>
                  <a:lnTo>
                    <a:pt x="57048" y="2098725"/>
                  </a:lnTo>
                  <a:close/>
                </a:path>
                <a:path w="7071359" h="4385309">
                  <a:moveTo>
                    <a:pt x="58381" y="4295826"/>
                  </a:moveTo>
                  <a:lnTo>
                    <a:pt x="55422" y="4283126"/>
                  </a:lnTo>
                  <a:lnTo>
                    <a:pt x="50761" y="4283126"/>
                  </a:lnTo>
                  <a:lnTo>
                    <a:pt x="53289" y="4287812"/>
                  </a:lnTo>
                  <a:lnTo>
                    <a:pt x="58381" y="4295826"/>
                  </a:lnTo>
                  <a:close/>
                </a:path>
                <a:path w="7071359" h="4385309">
                  <a:moveTo>
                    <a:pt x="58496" y="4092625"/>
                  </a:moveTo>
                  <a:lnTo>
                    <a:pt x="53098" y="4105325"/>
                  </a:lnTo>
                  <a:lnTo>
                    <a:pt x="55918" y="4105325"/>
                  </a:lnTo>
                  <a:lnTo>
                    <a:pt x="58496" y="4092625"/>
                  </a:lnTo>
                  <a:close/>
                </a:path>
                <a:path w="7071359" h="4385309">
                  <a:moveTo>
                    <a:pt x="58940" y="4168825"/>
                  </a:moveTo>
                  <a:lnTo>
                    <a:pt x="56261" y="4156125"/>
                  </a:lnTo>
                  <a:lnTo>
                    <a:pt x="55245" y="4158970"/>
                  </a:lnTo>
                  <a:lnTo>
                    <a:pt x="58788" y="4168825"/>
                  </a:lnTo>
                  <a:lnTo>
                    <a:pt x="58940" y="4168825"/>
                  </a:lnTo>
                  <a:close/>
                </a:path>
                <a:path w="7071359" h="4385309">
                  <a:moveTo>
                    <a:pt x="59105" y="3559225"/>
                  </a:moveTo>
                  <a:lnTo>
                    <a:pt x="53619" y="3559225"/>
                  </a:lnTo>
                  <a:lnTo>
                    <a:pt x="53594" y="3571925"/>
                  </a:lnTo>
                  <a:lnTo>
                    <a:pt x="57302" y="3571925"/>
                  </a:lnTo>
                  <a:lnTo>
                    <a:pt x="59105" y="3559225"/>
                  </a:lnTo>
                  <a:close/>
                </a:path>
                <a:path w="7071359" h="4385309">
                  <a:moveTo>
                    <a:pt x="60363" y="2441625"/>
                  </a:moveTo>
                  <a:lnTo>
                    <a:pt x="60223" y="2434336"/>
                  </a:lnTo>
                  <a:lnTo>
                    <a:pt x="58851" y="2437003"/>
                  </a:lnTo>
                  <a:lnTo>
                    <a:pt x="60363" y="2441625"/>
                  </a:lnTo>
                  <a:close/>
                </a:path>
                <a:path w="7071359" h="4385309">
                  <a:moveTo>
                    <a:pt x="61620" y="1895525"/>
                  </a:moveTo>
                  <a:lnTo>
                    <a:pt x="60299" y="1895525"/>
                  </a:lnTo>
                  <a:lnTo>
                    <a:pt x="60134" y="1908225"/>
                  </a:lnTo>
                  <a:lnTo>
                    <a:pt x="61620" y="1895525"/>
                  </a:lnTo>
                  <a:close/>
                </a:path>
                <a:path w="7071359" h="4385309">
                  <a:moveTo>
                    <a:pt x="62103" y="4245026"/>
                  </a:moveTo>
                  <a:lnTo>
                    <a:pt x="56972" y="4245026"/>
                  </a:lnTo>
                  <a:lnTo>
                    <a:pt x="50431" y="4245026"/>
                  </a:lnTo>
                  <a:lnTo>
                    <a:pt x="51308" y="4249674"/>
                  </a:lnTo>
                  <a:lnTo>
                    <a:pt x="55079" y="4257726"/>
                  </a:lnTo>
                  <a:lnTo>
                    <a:pt x="62103" y="4245026"/>
                  </a:lnTo>
                  <a:close/>
                </a:path>
                <a:path w="7071359" h="4385309">
                  <a:moveTo>
                    <a:pt x="62191" y="3660825"/>
                  </a:moveTo>
                  <a:lnTo>
                    <a:pt x="58801" y="3648125"/>
                  </a:lnTo>
                  <a:lnTo>
                    <a:pt x="57531" y="3648125"/>
                  </a:lnTo>
                  <a:lnTo>
                    <a:pt x="62191" y="3660825"/>
                  </a:lnTo>
                  <a:close/>
                </a:path>
                <a:path w="7071359" h="4385309">
                  <a:moveTo>
                    <a:pt x="62191" y="2886125"/>
                  </a:moveTo>
                  <a:lnTo>
                    <a:pt x="58801" y="2873425"/>
                  </a:lnTo>
                  <a:lnTo>
                    <a:pt x="57302" y="2877134"/>
                  </a:lnTo>
                  <a:lnTo>
                    <a:pt x="57531" y="2886125"/>
                  </a:lnTo>
                  <a:lnTo>
                    <a:pt x="62191" y="2886125"/>
                  </a:lnTo>
                  <a:close/>
                </a:path>
                <a:path w="7071359" h="4385309">
                  <a:moveTo>
                    <a:pt x="62217" y="2276525"/>
                  </a:moveTo>
                  <a:lnTo>
                    <a:pt x="61620" y="2263825"/>
                  </a:lnTo>
                  <a:lnTo>
                    <a:pt x="58115" y="2263825"/>
                  </a:lnTo>
                  <a:lnTo>
                    <a:pt x="59867" y="2276525"/>
                  </a:lnTo>
                  <a:lnTo>
                    <a:pt x="62217" y="2276525"/>
                  </a:lnTo>
                  <a:close/>
                </a:path>
                <a:path w="7071359" h="4385309">
                  <a:moveTo>
                    <a:pt x="62395" y="2721025"/>
                  </a:moveTo>
                  <a:lnTo>
                    <a:pt x="60159" y="2721025"/>
                  </a:lnTo>
                  <a:lnTo>
                    <a:pt x="61899" y="2725470"/>
                  </a:lnTo>
                  <a:lnTo>
                    <a:pt x="62395" y="2721025"/>
                  </a:lnTo>
                  <a:close/>
                </a:path>
                <a:path w="7071359" h="4385309">
                  <a:moveTo>
                    <a:pt x="62712" y="3419525"/>
                  </a:moveTo>
                  <a:lnTo>
                    <a:pt x="59080" y="3406825"/>
                  </a:lnTo>
                  <a:lnTo>
                    <a:pt x="53124" y="3406825"/>
                  </a:lnTo>
                  <a:lnTo>
                    <a:pt x="57023" y="3419525"/>
                  </a:lnTo>
                  <a:lnTo>
                    <a:pt x="62712" y="3419525"/>
                  </a:lnTo>
                  <a:close/>
                </a:path>
                <a:path w="7071359" h="4385309">
                  <a:moveTo>
                    <a:pt x="62712" y="2644825"/>
                  </a:moveTo>
                  <a:lnTo>
                    <a:pt x="59080" y="2632125"/>
                  </a:lnTo>
                  <a:lnTo>
                    <a:pt x="51917" y="2644825"/>
                  </a:lnTo>
                  <a:lnTo>
                    <a:pt x="62712" y="2644825"/>
                  </a:lnTo>
                  <a:close/>
                </a:path>
                <a:path w="7071359" h="4385309">
                  <a:moveTo>
                    <a:pt x="62712" y="2022525"/>
                  </a:moveTo>
                  <a:lnTo>
                    <a:pt x="60998" y="2022525"/>
                  </a:lnTo>
                  <a:lnTo>
                    <a:pt x="53619" y="2022525"/>
                  </a:lnTo>
                  <a:lnTo>
                    <a:pt x="53594" y="2035225"/>
                  </a:lnTo>
                  <a:lnTo>
                    <a:pt x="59105" y="2035225"/>
                  </a:lnTo>
                  <a:lnTo>
                    <a:pt x="62712" y="2022525"/>
                  </a:lnTo>
                  <a:close/>
                </a:path>
                <a:path w="7071359" h="4385309">
                  <a:moveTo>
                    <a:pt x="62877" y="4029125"/>
                  </a:moveTo>
                  <a:lnTo>
                    <a:pt x="62141" y="4016425"/>
                  </a:lnTo>
                  <a:lnTo>
                    <a:pt x="59347" y="4016425"/>
                  </a:lnTo>
                  <a:lnTo>
                    <a:pt x="58318" y="4029125"/>
                  </a:lnTo>
                  <a:lnTo>
                    <a:pt x="62877" y="4029125"/>
                  </a:lnTo>
                  <a:close/>
                </a:path>
                <a:path w="7071359" h="4385309">
                  <a:moveTo>
                    <a:pt x="62953" y="2975025"/>
                  </a:moveTo>
                  <a:lnTo>
                    <a:pt x="58204" y="2975025"/>
                  </a:lnTo>
                  <a:lnTo>
                    <a:pt x="60032" y="2987725"/>
                  </a:lnTo>
                  <a:lnTo>
                    <a:pt x="62953" y="2975025"/>
                  </a:lnTo>
                  <a:close/>
                </a:path>
                <a:path w="7071359" h="4385309">
                  <a:moveTo>
                    <a:pt x="63017" y="2949625"/>
                  </a:moveTo>
                  <a:lnTo>
                    <a:pt x="62407" y="2936925"/>
                  </a:lnTo>
                  <a:lnTo>
                    <a:pt x="58940" y="2949625"/>
                  </a:lnTo>
                  <a:lnTo>
                    <a:pt x="63017" y="2949625"/>
                  </a:lnTo>
                  <a:close/>
                </a:path>
                <a:path w="7071359" h="4385309">
                  <a:moveTo>
                    <a:pt x="63017" y="2428925"/>
                  </a:moveTo>
                  <a:lnTo>
                    <a:pt x="60134" y="2428925"/>
                  </a:lnTo>
                  <a:lnTo>
                    <a:pt x="60223" y="2434336"/>
                  </a:lnTo>
                  <a:lnTo>
                    <a:pt x="63017" y="2428925"/>
                  </a:lnTo>
                  <a:close/>
                </a:path>
                <a:path w="7071359" h="4385309">
                  <a:moveTo>
                    <a:pt x="63017" y="2174925"/>
                  </a:moveTo>
                  <a:lnTo>
                    <a:pt x="58940" y="2174925"/>
                  </a:lnTo>
                  <a:lnTo>
                    <a:pt x="61595" y="2187625"/>
                  </a:lnTo>
                  <a:lnTo>
                    <a:pt x="63017" y="2174925"/>
                  </a:lnTo>
                  <a:close/>
                </a:path>
                <a:path w="7071359" h="4385309">
                  <a:moveTo>
                    <a:pt x="63080" y="4168825"/>
                  </a:moveTo>
                  <a:lnTo>
                    <a:pt x="59169" y="4168825"/>
                  </a:lnTo>
                  <a:lnTo>
                    <a:pt x="60718" y="4181525"/>
                  </a:lnTo>
                  <a:lnTo>
                    <a:pt x="62953" y="4181525"/>
                  </a:lnTo>
                  <a:lnTo>
                    <a:pt x="63080" y="4168825"/>
                  </a:lnTo>
                  <a:close/>
                </a:path>
                <a:path w="7071359" h="4385309">
                  <a:moveTo>
                    <a:pt x="63093" y="3597325"/>
                  </a:moveTo>
                  <a:lnTo>
                    <a:pt x="59753" y="3597325"/>
                  </a:lnTo>
                  <a:lnTo>
                    <a:pt x="62369" y="3610025"/>
                  </a:lnTo>
                  <a:lnTo>
                    <a:pt x="63093" y="3597325"/>
                  </a:lnTo>
                  <a:close/>
                </a:path>
                <a:path w="7071359" h="4385309">
                  <a:moveTo>
                    <a:pt x="63093" y="2073325"/>
                  </a:moveTo>
                  <a:lnTo>
                    <a:pt x="62153" y="2060625"/>
                  </a:lnTo>
                  <a:lnTo>
                    <a:pt x="59753" y="2073325"/>
                  </a:lnTo>
                  <a:lnTo>
                    <a:pt x="63093" y="2073325"/>
                  </a:lnTo>
                  <a:close/>
                </a:path>
                <a:path w="7071359" h="4385309">
                  <a:moveTo>
                    <a:pt x="63360" y="4359326"/>
                  </a:moveTo>
                  <a:lnTo>
                    <a:pt x="63258" y="4359021"/>
                  </a:lnTo>
                  <a:lnTo>
                    <a:pt x="63195" y="4359326"/>
                  </a:lnTo>
                  <a:lnTo>
                    <a:pt x="63360" y="4359326"/>
                  </a:lnTo>
                  <a:close/>
                </a:path>
                <a:path w="7071359" h="4385309">
                  <a:moveTo>
                    <a:pt x="63601" y="3317925"/>
                  </a:moveTo>
                  <a:lnTo>
                    <a:pt x="62941" y="3315906"/>
                  </a:lnTo>
                  <a:lnTo>
                    <a:pt x="63373" y="3317925"/>
                  </a:lnTo>
                  <a:lnTo>
                    <a:pt x="63601" y="3317925"/>
                  </a:lnTo>
                  <a:close/>
                </a:path>
                <a:path w="7071359" h="4385309">
                  <a:moveTo>
                    <a:pt x="63804" y="3470325"/>
                  </a:moveTo>
                  <a:lnTo>
                    <a:pt x="60274" y="3457625"/>
                  </a:lnTo>
                  <a:lnTo>
                    <a:pt x="56146" y="3457625"/>
                  </a:lnTo>
                  <a:lnTo>
                    <a:pt x="56781" y="3470325"/>
                  </a:lnTo>
                  <a:lnTo>
                    <a:pt x="52819" y="3470325"/>
                  </a:lnTo>
                  <a:lnTo>
                    <a:pt x="60083" y="3483025"/>
                  </a:lnTo>
                  <a:lnTo>
                    <a:pt x="60667" y="3470325"/>
                  </a:lnTo>
                  <a:lnTo>
                    <a:pt x="63804" y="3470325"/>
                  </a:lnTo>
                  <a:close/>
                </a:path>
                <a:path w="7071359" h="4385309">
                  <a:moveTo>
                    <a:pt x="63995" y="1984425"/>
                  </a:moveTo>
                  <a:lnTo>
                    <a:pt x="62801" y="1971725"/>
                  </a:lnTo>
                  <a:lnTo>
                    <a:pt x="58902" y="1959025"/>
                  </a:lnTo>
                  <a:lnTo>
                    <a:pt x="57645" y="1959025"/>
                  </a:lnTo>
                  <a:lnTo>
                    <a:pt x="61861" y="1971725"/>
                  </a:lnTo>
                  <a:lnTo>
                    <a:pt x="54444" y="1984425"/>
                  </a:lnTo>
                  <a:lnTo>
                    <a:pt x="63995" y="1984425"/>
                  </a:lnTo>
                  <a:close/>
                </a:path>
                <a:path w="7071359" h="4385309">
                  <a:moveTo>
                    <a:pt x="64058" y="3178225"/>
                  </a:moveTo>
                  <a:lnTo>
                    <a:pt x="61074" y="3178225"/>
                  </a:lnTo>
                  <a:lnTo>
                    <a:pt x="63119" y="3190925"/>
                  </a:lnTo>
                  <a:lnTo>
                    <a:pt x="64058" y="3178225"/>
                  </a:lnTo>
                  <a:close/>
                </a:path>
                <a:path w="7071359" h="4385309">
                  <a:moveTo>
                    <a:pt x="64071" y="1946325"/>
                  </a:moveTo>
                  <a:lnTo>
                    <a:pt x="60325" y="1946325"/>
                  </a:lnTo>
                  <a:lnTo>
                    <a:pt x="58978" y="1959025"/>
                  </a:lnTo>
                  <a:lnTo>
                    <a:pt x="61925" y="1959025"/>
                  </a:lnTo>
                  <a:lnTo>
                    <a:pt x="64071" y="1946325"/>
                  </a:lnTo>
                  <a:close/>
                </a:path>
                <a:path w="7071359" h="4385309">
                  <a:moveTo>
                    <a:pt x="64643" y="2492425"/>
                  </a:moveTo>
                  <a:lnTo>
                    <a:pt x="61290" y="2479725"/>
                  </a:lnTo>
                  <a:lnTo>
                    <a:pt x="58407" y="2492425"/>
                  </a:lnTo>
                  <a:lnTo>
                    <a:pt x="61201" y="2492425"/>
                  </a:lnTo>
                  <a:lnTo>
                    <a:pt x="61125" y="2505125"/>
                  </a:lnTo>
                  <a:lnTo>
                    <a:pt x="62674" y="2492425"/>
                  </a:lnTo>
                  <a:lnTo>
                    <a:pt x="64643" y="2492425"/>
                  </a:lnTo>
                  <a:close/>
                </a:path>
                <a:path w="7071359" h="4385309">
                  <a:moveTo>
                    <a:pt x="64655" y="4118025"/>
                  </a:moveTo>
                  <a:lnTo>
                    <a:pt x="61696" y="4105325"/>
                  </a:lnTo>
                  <a:lnTo>
                    <a:pt x="56629" y="4105325"/>
                  </a:lnTo>
                  <a:lnTo>
                    <a:pt x="64655" y="4118025"/>
                  </a:lnTo>
                  <a:close/>
                </a:path>
                <a:path w="7071359" h="4385309">
                  <a:moveTo>
                    <a:pt x="64770" y="4283126"/>
                  </a:moveTo>
                  <a:lnTo>
                    <a:pt x="60490" y="4283126"/>
                  </a:lnTo>
                  <a:lnTo>
                    <a:pt x="62001" y="4295826"/>
                  </a:lnTo>
                  <a:lnTo>
                    <a:pt x="64350" y="4295826"/>
                  </a:lnTo>
                  <a:lnTo>
                    <a:pt x="64770" y="4283126"/>
                  </a:lnTo>
                  <a:close/>
                </a:path>
                <a:path w="7071359" h="4385309">
                  <a:moveTo>
                    <a:pt x="65189" y="1971725"/>
                  </a:moveTo>
                  <a:lnTo>
                    <a:pt x="63868" y="1959025"/>
                  </a:lnTo>
                  <a:lnTo>
                    <a:pt x="63703" y="1971725"/>
                  </a:lnTo>
                  <a:lnTo>
                    <a:pt x="65189" y="1971725"/>
                  </a:lnTo>
                  <a:close/>
                </a:path>
                <a:path w="7071359" h="4385309">
                  <a:moveTo>
                    <a:pt x="65227" y="4321226"/>
                  </a:moveTo>
                  <a:lnTo>
                    <a:pt x="63652" y="4308272"/>
                  </a:lnTo>
                  <a:lnTo>
                    <a:pt x="62687" y="4302620"/>
                  </a:lnTo>
                  <a:lnTo>
                    <a:pt x="62687" y="4308526"/>
                  </a:lnTo>
                  <a:lnTo>
                    <a:pt x="56235" y="4321226"/>
                  </a:lnTo>
                  <a:lnTo>
                    <a:pt x="54279" y="4321226"/>
                  </a:lnTo>
                  <a:lnTo>
                    <a:pt x="59436" y="4333926"/>
                  </a:lnTo>
                  <a:lnTo>
                    <a:pt x="53149" y="4333926"/>
                  </a:lnTo>
                  <a:lnTo>
                    <a:pt x="53136" y="4346626"/>
                  </a:lnTo>
                  <a:lnTo>
                    <a:pt x="51523" y="4346626"/>
                  </a:lnTo>
                  <a:lnTo>
                    <a:pt x="48666" y="4333926"/>
                  </a:lnTo>
                  <a:lnTo>
                    <a:pt x="49822" y="4321226"/>
                  </a:lnTo>
                  <a:lnTo>
                    <a:pt x="53352" y="4321226"/>
                  </a:lnTo>
                  <a:lnTo>
                    <a:pt x="53276" y="4308526"/>
                  </a:lnTo>
                  <a:lnTo>
                    <a:pt x="62687" y="4308526"/>
                  </a:lnTo>
                  <a:lnTo>
                    <a:pt x="62687" y="4302620"/>
                  </a:lnTo>
                  <a:lnTo>
                    <a:pt x="61531" y="4295826"/>
                  </a:lnTo>
                  <a:lnTo>
                    <a:pt x="58381" y="4295826"/>
                  </a:lnTo>
                  <a:lnTo>
                    <a:pt x="57607" y="4295826"/>
                  </a:lnTo>
                  <a:lnTo>
                    <a:pt x="53289" y="4287812"/>
                  </a:lnTo>
                  <a:lnTo>
                    <a:pt x="50749" y="4283837"/>
                  </a:lnTo>
                  <a:lnTo>
                    <a:pt x="50685" y="4291457"/>
                  </a:lnTo>
                  <a:lnTo>
                    <a:pt x="50292" y="4289476"/>
                  </a:lnTo>
                  <a:lnTo>
                    <a:pt x="49822" y="4295826"/>
                  </a:lnTo>
                  <a:lnTo>
                    <a:pt x="46215" y="4295826"/>
                  </a:lnTo>
                  <a:lnTo>
                    <a:pt x="46215" y="4321226"/>
                  </a:lnTo>
                  <a:lnTo>
                    <a:pt x="43865" y="4333926"/>
                  </a:lnTo>
                  <a:lnTo>
                    <a:pt x="43180" y="4321226"/>
                  </a:lnTo>
                  <a:lnTo>
                    <a:pt x="46215" y="4321226"/>
                  </a:lnTo>
                  <a:lnTo>
                    <a:pt x="46215" y="4295826"/>
                  </a:lnTo>
                  <a:lnTo>
                    <a:pt x="40741" y="4295826"/>
                  </a:lnTo>
                  <a:lnTo>
                    <a:pt x="40741" y="4321226"/>
                  </a:lnTo>
                  <a:lnTo>
                    <a:pt x="37833" y="4321226"/>
                  </a:lnTo>
                  <a:lnTo>
                    <a:pt x="38798" y="4308526"/>
                  </a:lnTo>
                  <a:lnTo>
                    <a:pt x="40741" y="4321226"/>
                  </a:lnTo>
                  <a:lnTo>
                    <a:pt x="40741" y="4295826"/>
                  </a:lnTo>
                  <a:lnTo>
                    <a:pt x="40259" y="4295826"/>
                  </a:lnTo>
                  <a:lnTo>
                    <a:pt x="49161" y="4283875"/>
                  </a:lnTo>
                  <a:lnTo>
                    <a:pt x="49009" y="4283126"/>
                  </a:lnTo>
                  <a:lnTo>
                    <a:pt x="49733" y="4283126"/>
                  </a:lnTo>
                  <a:lnTo>
                    <a:pt x="55219" y="4270426"/>
                  </a:lnTo>
                  <a:lnTo>
                    <a:pt x="51308" y="4249674"/>
                  </a:lnTo>
                  <a:lnTo>
                    <a:pt x="49136" y="4245026"/>
                  </a:lnTo>
                  <a:lnTo>
                    <a:pt x="48120" y="4232326"/>
                  </a:lnTo>
                  <a:lnTo>
                    <a:pt x="55905" y="4219626"/>
                  </a:lnTo>
                  <a:lnTo>
                    <a:pt x="56705" y="4219626"/>
                  </a:lnTo>
                  <a:lnTo>
                    <a:pt x="49618" y="4206925"/>
                  </a:lnTo>
                  <a:lnTo>
                    <a:pt x="49415" y="4206113"/>
                  </a:lnTo>
                  <a:lnTo>
                    <a:pt x="49415" y="4219626"/>
                  </a:lnTo>
                  <a:lnTo>
                    <a:pt x="47028" y="4219626"/>
                  </a:lnTo>
                  <a:lnTo>
                    <a:pt x="45821" y="4206925"/>
                  </a:lnTo>
                  <a:lnTo>
                    <a:pt x="49415" y="4219626"/>
                  </a:lnTo>
                  <a:lnTo>
                    <a:pt x="49415" y="4206113"/>
                  </a:lnTo>
                  <a:lnTo>
                    <a:pt x="46456" y="4194225"/>
                  </a:lnTo>
                  <a:lnTo>
                    <a:pt x="62915" y="4194225"/>
                  </a:lnTo>
                  <a:lnTo>
                    <a:pt x="59918" y="4181525"/>
                  </a:lnTo>
                  <a:lnTo>
                    <a:pt x="54559" y="4181525"/>
                  </a:lnTo>
                  <a:lnTo>
                    <a:pt x="48907" y="4181525"/>
                  </a:lnTo>
                  <a:lnTo>
                    <a:pt x="51752" y="4168825"/>
                  </a:lnTo>
                  <a:lnTo>
                    <a:pt x="55245" y="4158970"/>
                  </a:lnTo>
                  <a:lnTo>
                    <a:pt x="54229" y="4156125"/>
                  </a:lnTo>
                  <a:lnTo>
                    <a:pt x="50431" y="4156125"/>
                  </a:lnTo>
                  <a:lnTo>
                    <a:pt x="54457" y="4143425"/>
                  </a:lnTo>
                  <a:lnTo>
                    <a:pt x="48895" y="4143425"/>
                  </a:lnTo>
                  <a:lnTo>
                    <a:pt x="46863" y="4130725"/>
                  </a:lnTo>
                  <a:lnTo>
                    <a:pt x="49707" y="4130725"/>
                  </a:lnTo>
                  <a:lnTo>
                    <a:pt x="48933" y="4118025"/>
                  </a:lnTo>
                  <a:lnTo>
                    <a:pt x="52082" y="4118025"/>
                  </a:lnTo>
                  <a:lnTo>
                    <a:pt x="49707" y="4130725"/>
                  </a:lnTo>
                  <a:lnTo>
                    <a:pt x="56299" y="4130725"/>
                  </a:lnTo>
                  <a:lnTo>
                    <a:pt x="59880" y="4118025"/>
                  </a:lnTo>
                  <a:lnTo>
                    <a:pt x="56845" y="4118025"/>
                  </a:lnTo>
                  <a:lnTo>
                    <a:pt x="52019" y="4105325"/>
                  </a:lnTo>
                  <a:lnTo>
                    <a:pt x="44475" y="4105325"/>
                  </a:lnTo>
                  <a:lnTo>
                    <a:pt x="43294" y="4102468"/>
                  </a:lnTo>
                  <a:lnTo>
                    <a:pt x="43294" y="4245026"/>
                  </a:lnTo>
                  <a:lnTo>
                    <a:pt x="41935" y="4245026"/>
                  </a:lnTo>
                  <a:lnTo>
                    <a:pt x="41122" y="4232326"/>
                  </a:lnTo>
                  <a:lnTo>
                    <a:pt x="43053" y="4232326"/>
                  </a:lnTo>
                  <a:lnTo>
                    <a:pt x="43294" y="4245026"/>
                  </a:lnTo>
                  <a:lnTo>
                    <a:pt x="43294" y="4102468"/>
                  </a:lnTo>
                  <a:lnTo>
                    <a:pt x="42506" y="4100563"/>
                  </a:lnTo>
                  <a:lnTo>
                    <a:pt x="42506" y="4156125"/>
                  </a:lnTo>
                  <a:lnTo>
                    <a:pt x="39649" y="4156125"/>
                  </a:lnTo>
                  <a:lnTo>
                    <a:pt x="39700" y="4143425"/>
                  </a:lnTo>
                  <a:lnTo>
                    <a:pt x="42506" y="4156125"/>
                  </a:lnTo>
                  <a:lnTo>
                    <a:pt x="42506" y="4100563"/>
                  </a:lnTo>
                  <a:lnTo>
                    <a:pt x="39230" y="4092625"/>
                  </a:lnTo>
                  <a:lnTo>
                    <a:pt x="43256" y="4081881"/>
                  </a:lnTo>
                  <a:lnTo>
                    <a:pt x="43002" y="4079925"/>
                  </a:lnTo>
                  <a:lnTo>
                    <a:pt x="43510" y="4081208"/>
                  </a:lnTo>
                  <a:lnTo>
                    <a:pt x="43992" y="4079925"/>
                  </a:lnTo>
                  <a:lnTo>
                    <a:pt x="60375" y="4079925"/>
                  </a:lnTo>
                  <a:lnTo>
                    <a:pt x="57124" y="4067225"/>
                  </a:lnTo>
                  <a:lnTo>
                    <a:pt x="63144" y="4054525"/>
                  </a:lnTo>
                  <a:lnTo>
                    <a:pt x="62445" y="4054525"/>
                  </a:lnTo>
                  <a:lnTo>
                    <a:pt x="63817" y="4041825"/>
                  </a:lnTo>
                  <a:lnTo>
                    <a:pt x="59588" y="4041825"/>
                  </a:lnTo>
                  <a:lnTo>
                    <a:pt x="59639" y="4054525"/>
                  </a:lnTo>
                  <a:lnTo>
                    <a:pt x="51904" y="4054525"/>
                  </a:lnTo>
                  <a:lnTo>
                    <a:pt x="47917" y="4041825"/>
                  </a:lnTo>
                  <a:lnTo>
                    <a:pt x="48196" y="4029125"/>
                  </a:lnTo>
                  <a:lnTo>
                    <a:pt x="43421" y="4029125"/>
                  </a:lnTo>
                  <a:lnTo>
                    <a:pt x="43421" y="4067225"/>
                  </a:lnTo>
                  <a:lnTo>
                    <a:pt x="40093" y="4067225"/>
                  </a:lnTo>
                  <a:lnTo>
                    <a:pt x="38950" y="4059453"/>
                  </a:lnTo>
                  <a:lnTo>
                    <a:pt x="38950" y="4206925"/>
                  </a:lnTo>
                  <a:lnTo>
                    <a:pt x="38252" y="4219626"/>
                  </a:lnTo>
                  <a:lnTo>
                    <a:pt x="32512" y="4206925"/>
                  </a:lnTo>
                  <a:lnTo>
                    <a:pt x="36436" y="4194225"/>
                  </a:lnTo>
                  <a:lnTo>
                    <a:pt x="38950" y="4206925"/>
                  </a:lnTo>
                  <a:lnTo>
                    <a:pt x="38950" y="4059453"/>
                  </a:lnTo>
                  <a:lnTo>
                    <a:pt x="38227" y="4054525"/>
                  </a:lnTo>
                  <a:lnTo>
                    <a:pt x="38836" y="4054525"/>
                  </a:lnTo>
                  <a:lnTo>
                    <a:pt x="43421" y="4067225"/>
                  </a:lnTo>
                  <a:lnTo>
                    <a:pt x="43421" y="4029125"/>
                  </a:lnTo>
                  <a:lnTo>
                    <a:pt x="42265" y="4029125"/>
                  </a:lnTo>
                  <a:lnTo>
                    <a:pt x="44234" y="4016425"/>
                  </a:lnTo>
                  <a:lnTo>
                    <a:pt x="47625" y="4016425"/>
                  </a:lnTo>
                  <a:lnTo>
                    <a:pt x="46951" y="4003725"/>
                  </a:lnTo>
                  <a:lnTo>
                    <a:pt x="55194" y="4003725"/>
                  </a:lnTo>
                  <a:lnTo>
                    <a:pt x="53949" y="3991025"/>
                  </a:lnTo>
                  <a:lnTo>
                    <a:pt x="64465" y="3991025"/>
                  </a:lnTo>
                  <a:lnTo>
                    <a:pt x="63665" y="3978325"/>
                  </a:lnTo>
                  <a:lnTo>
                    <a:pt x="60604" y="3978325"/>
                  </a:lnTo>
                  <a:lnTo>
                    <a:pt x="53606" y="3991025"/>
                  </a:lnTo>
                  <a:lnTo>
                    <a:pt x="48920" y="3978325"/>
                  </a:lnTo>
                  <a:lnTo>
                    <a:pt x="49657" y="3952925"/>
                  </a:lnTo>
                  <a:lnTo>
                    <a:pt x="58940" y="3965625"/>
                  </a:lnTo>
                  <a:lnTo>
                    <a:pt x="63271" y="3952925"/>
                  </a:lnTo>
                  <a:lnTo>
                    <a:pt x="57708" y="3952925"/>
                  </a:lnTo>
                  <a:lnTo>
                    <a:pt x="60807" y="3940225"/>
                  </a:lnTo>
                  <a:lnTo>
                    <a:pt x="48780" y="3940225"/>
                  </a:lnTo>
                  <a:lnTo>
                    <a:pt x="52641" y="3927525"/>
                  </a:lnTo>
                  <a:lnTo>
                    <a:pt x="52222" y="3914825"/>
                  </a:lnTo>
                  <a:lnTo>
                    <a:pt x="56921" y="3914825"/>
                  </a:lnTo>
                  <a:lnTo>
                    <a:pt x="46697" y="3902125"/>
                  </a:lnTo>
                  <a:lnTo>
                    <a:pt x="54546" y="3902125"/>
                  </a:lnTo>
                  <a:lnTo>
                    <a:pt x="63969" y="3889425"/>
                  </a:lnTo>
                  <a:lnTo>
                    <a:pt x="57683" y="3889425"/>
                  </a:lnTo>
                  <a:lnTo>
                    <a:pt x="59766" y="3876725"/>
                  </a:lnTo>
                  <a:lnTo>
                    <a:pt x="55981" y="3864025"/>
                  </a:lnTo>
                  <a:lnTo>
                    <a:pt x="47269" y="3851325"/>
                  </a:lnTo>
                  <a:lnTo>
                    <a:pt x="60007" y="3851325"/>
                  </a:lnTo>
                  <a:lnTo>
                    <a:pt x="55333" y="3838625"/>
                  </a:lnTo>
                  <a:lnTo>
                    <a:pt x="47828" y="3838625"/>
                  </a:lnTo>
                  <a:lnTo>
                    <a:pt x="50507" y="3825925"/>
                  </a:lnTo>
                  <a:lnTo>
                    <a:pt x="55054" y="3825925"/>
                  </a:lnTo>
                  <a:lnTo>
                    <a:pt x="58801" y="3813225"/>
                  </a:lnTo>
                  <a:lnTo>
                    <a:pt x="49326" y="3813225"/>
                  </a:lnTo>
                  <a:lnTo>
                    <a:pt x="47764" y="3800525"/>
                  </a:lnTo>
                  <a:lnTo>
                    <a:pt x="49098" y="3787825"/>
                  </a:lnTo>
                  <a:lnTo>
                    <a:pt x="50431" y="3775125"/>
                  </a:lnTo>
                  <a:lnTo>
                    <a:pt x="51854" y="3777843"/>
                  </a:lnTo>
                  <a:lnTo>
                    <a:pt x="51346" y="3775125"/>
                  </a:lnTo>
                  <a:lnTo>
                    <a:pt x="53492" y="3775125"/>
                  </a:lnTo>
                  <a:lnTo>
                    <a:pt x="60286" y="3787825"/>
                  </a:lnTo>
                  <a:lnTo>
                    <a:pt x="61417" y="3787825"/>
                  </a:lnTo>
                  <a:lnTo>
                    <a:pt x="63868" y="3775125"/>
                  </a:lnTo>
                  <a:lnTo>
                    <a:pt x="62915" y="3762425"/>
                  </a:lnTo>
                  <a:lnTo>
                    <a:pt x="54876" y="3762425"/>
                  </a:lnTo>
                  <a:lnTo>
                    <a:pt x="54444" y="3749725"/>
                  </a:lnTo>
                  <a:lnTo>
                    <a:pt x="58204" y="3749725"/>
                  </a:lnTo>
                  <a:lnTo>
                    <a:pt x="56718" y="3737025"/>
                  </a:lnTo>
                  <a:lnTo>
                    <a:pt x="54851" y="3724325"/>
                  </a:lnTo>
                  <a:lnTo>
                    <a:pt x="52692" y="3724325"/>
                  </a:lnTo>
                  <a:lnTo>
                    <a:pt x="52247" y="3716921"/>
                  </a:lnTo>
                  <a:lnTo>
                    <a:pt x="52247" y="3762425"/>
                  </a:lnTo>
                  <a:lnTo>
                    <a:pt x="48844" y="3762425"/>
                  </a:lnTo>
                  <a:lnTo>
                    <a:pt x="50939" y="3751542"/>
                  </a:lnTo>
                  <a:lnTo>
                    <a:pt x="50723" y="3749725"/>
                  </a:lnTo>
                  <a:lnTo>
                    <a:pt x="51282" y="3749725"/>
                  </a:lnTo>
                  <a:lnTo>
                    <a:pt x="50939" y="3751542"/>
                  </a:lnTo>
                  <a:lnTo>
                    <a:pt x="52247" y="3762425"/>
                  </a:lnTo>
                  <a:lnTo>
                    <a:pt x="52247" y="3716921"/>
                  </a:lnTo>
                  <a:lnTo>
                    <a:pt x="51930" y="3711625"/>
                  </a:lnTo>
                  <a:lnTo>
                    <a:pt x="53276" y="3711625"/>
                  </a:lnTo>
                  <a:lnTo>
                    <a:pt x="51612" y="3707053"/>
                  </a:lnTo>
                  <a:lnTo>
                    <a:pt x="51612" y="3711625"/>
                  </a:lnTo>
                  <a:lnTo>
                    <a:pt x="44221" y="3711625"/>
                  </a:lnTo>
                  <a:lnTo>
                    <a:pt x="44246" y="3698925"/>
                  </a:lnTo>
                  <a:lnTo>
                    <a:pt x="51612" y="3711625"/>
                  </a:lnTo>
                  <a:lnTo>
                    <a:pt x="51612" y="3707053"/>
                  </a:lnTo>
                  <a:lnTo>
                    <a:pt x="48666" y="3698925"/>
                  </a:lnTo>
                  <a:lnTo>
                    <a:pt x="54457" y="3698925"/>
                  </a:lnTo>
                  <a:lnTo>
                    <a:pt x="55905" y="3711625"/>
                  </a:lnTo>
                  <a:lnTo>
                    <a:pt x="55765" y="3698925"/>
                  </a:lnTo>
                  <a:lnTo>
                    <a:pt x="61366" y="3698925"/>
                  </a:lnTo>
                  <a:lnTo>
                    <a:pt x="61747" y="3686225"/>
                  </a:lnTo>
                  <a:lnTo>
                    <a:pt x="59016" y="3673525"/>
                  </a:lnTo>
                  <a:lnTo>
                    <a:pt x="57734" y="3669944"/>
                  </a:lnTo>
                  <a:lnTo>
                    <a:pt x="57734" y="3673525"/>
                  </a:lnTo>
                  <a:lnTo>
                    <a:pt x="49415" y="3686225"/>
                  </a:lnTo>
                  <a:lnTo>
                    <a:pt x="46507" y="3673525"/>
                  </a:lnTo>
                  <a:lnTo>
                    <a:pt x="57734" y="3673525"/>
                  </a:lnTo>
                  <a:lnTo>
                    <a:pt x="57734" y="3669944"/>
                  </a:lnTo>
                  <a:lnTo>
                    <a:pt x="54483" y="3660825"/>
                  </a:lnTo>
                  <a:lnTo>
                    <a:pt x="55778" y="3660825"/>
                  </a:lnTo>
                  <a:lnTo>
                    <a:pt x="56057" y="3648125"/>
                  </a:lnTo>
                  <a:lnTo>
                    <a:pt x="54305" y="3660825"/>
                  </a:lnTo>
                  <a:lnTo>
                    <a:pt x="50901" y="3660825"/>
                  </a:lnTo>
                  <a:lnTo>
                    <a:pt x="53682" y="3648125"/>
                  </a:lnTo>
                  <a:lnTo>
                    <a:pt x="56057" y="3648125"/>
                  </a:lnTo>
                  <a:lnTo>
                    <a:pt x="57213" y="3648125"/>
                  </a:lnTo>
                  <a:lnTo>
                    <a:pt x="58534" y="3635425"/>
                  </a:lnTo>
                  <a:lnTo>
                    <a:pt x="49517" y="3635425"/>
                  </a:lnTo>
                  <a:lnTo>
                    <a:pt x="46926" y="3622725"/>
                  </a:lnTo>
                  <a:lnTo>
                    <a:pt x="49403" y="3610025"/>
                  </a:lnTo>
                  <a:lnTo>
                    <a:pt x="55295" y="3610025"/>
                  </a:lnTo>
                  <a:lnTo>
                    <a:pt x="51130" y="3597325"/>
                  </a:lnTo>
                  <a:lnTo>
                    <a:pt x="56705" y="3584625"/>
                  </a:lnTo>
                  <a:lnTo>
                    <a:pt x="61036" y="3571925"/>
                  </a:lnTo>
                  <a:lnTo>
                    <a:pt x="57302" y="3571925"/>
                  </a:lnTo>
                  <a:lnTo>
                    <a:pt x="55499" y="3584625"/>
                  </a:lnTo>
                  <a:lnTo>
                    <a:pt x="53594" y="3571925"/>
                  </a:lnTo>
                  <a:lnTo>
                    <a:pt x="49149" y="3571925"/>
                  </a:lnTo>
                  <a:lnTo>
                    <a:pt x="47891" y="3559225"/>
                  </a:lnTo>
                  <a:lnTo>
                    <a:pt x="43294" y="3559225"/>
                  </a:lnTo>
                  <a:lnTo>
                    <a:pt x="43294" y="3825925"/>
                  </a:lnTo>
                  <a:lnTo>
                    <a:pt x="41084" y="3832161"/>
                  </a:lnTo>
                  <a:lnTo>
                    <a:pt x="41084" y="4016425"/>
                  </a:lnTo>
                  <a:lnTo>
                    <a:pt x="38049" y="4016425"/>
                  </a:lnTo>
                  <a:lnTo>
                    <a:pt x="34988" y="4003725"/>
                  </a:lnTo>
                  <a:lnTo>
                    <a:pt x="41071" y="4003725"/>
                  </a:lnTo>
                  <a:lnTo>
                    <a:pt x="41084" y="4016425"/>
                  </a:lnTo>
                  <a:lnTo>
                    <a:pt x="41084" y="3832161"/>
                  </a:lnTo>
                  <a:lnTo>
                    <a:pt x="38785" y="3838625"/>
                  </a:lnTo>
                  <a:lnTo>
                    <a:pt x="34582" y="3838625"/>
                  </a:lnTo>
                  <a:lnTo>
                    <a:pt x="35877" y="3825925"/>
                  </a:lnTo>
                  <a:lnTo>
                    <a:pt x="43294" y="3825925"/>
                  </a:lnTo>
                  <a:lnTo>
                    <a:pt x="43294" y="3559225"/>
                  </a:lnTo>
                  <a:lnTo>
                    <a:pt x="31915" y="3559225"/>
                  </a:lnTo>
                  <a:lnTo>
                    <a:pt x="31915" y="3889425"/>
                  </a:lnTo>
                  <a:lnTo>
                    <a:pt x="30276" y="3902125"/>
                  </a:lnTo>
                  <a:lnTo>
                    <a:pt x="29806" y="3902125"/>
                  </a:lnTo>
                  <a:lnTo>
                    <a:pt x="29806" y="4105325"/>
                  </a:lnTo>
                  <a:lnTo>
                    <a:pt x="27838" y="4105325"/>
                  </a:lnTo>
                  <a:lnTo>
                    <a:pt x="29679" y="4092625"/>
                  </a:lnTo>
                  <a:lnTo>
                    <a:pt x="29806" y="4105325"/>
                  </a:lnTo>
                  <a:lnTo>
                    <a:pt x="29806" y="3902125"/>
                  </a:lnTo>
                  <a:lnTo>
                    <a:pt x="18681" y="3902125"/>
                  </a:lnTo>
                  <a:lnTo>
                    <a:pt x="18681" y="3952925"/>
                  </a:lnTo>
                  <a:lnTo>
                    <a:pt x="16268" y="3952925"/>
                  </a:lnTo>
                  <a:lnTo>
                    <a:pt x="15265" y="3940225"/>
                  </a:lnTo>
                  <a:lnTo>
                    <a:pt x="17145" y="3940225"/>
                  </a:lnTo>
                  <a:lnTo>
                    <a:pt x="18681" y="3952925"/>
                  </a:lnTo>
                  <a:lnTo>
                    <a:pt x="18681" y="3902125"/>
                  </a:lnTo>
                  <a:lnTo>
                    <a:pt x="16979" y="3902125"/>
                  </a:lnTo>
                  <a:lnTo>
                    <a:pt x="23317" y="3889425"/>
                  </a:lnTo>
                  <a:lnTo>
                    <a:pt x="31915" y="3889425"/>
                  </a:lnTo>
                  <a:lnTo>
                    <a:pt x="31915" y="3559225"/>
                  </a:lnTo>
                  <a:lnTo>
                    <a:pt x="30861" y="3559225"/>
                  </a:lnTo>
                  <a:lnTo>
                    <a:pt x="30861" y="3648125"/>
                  </a:lnTo>
                  <a:lnTo>
                    <a:pt x="28143" y="3660825"/>
                  </a:lnTo>
                  <a:lnTo>
                    <a:pt x="16662" y="3660825"/>
                  </a:lnTo>
                  <a:lnTo>
                    <a:pt x="17653" y="3648125"/>
                  </a:lnTo>
                  <a:lnTo>
                    <a:pt x="30861" y="3648125"/>
                  </a:lnTo>
                  <a:lnTo>
                    <a:pt x="30861" y="3559225"/>
                  </a:lnTo>
                  <a:lnTo>
                    <a:pt x="17399" y="3559225"/>
                  </a:lnTo>
                  <a:lnTo>
                    <a:pt x="9004" y="3559225"/>
                  </a:lnTo>
                  <a:lnTo>
                    <a:pt x="12319" y="3571925"/>
                  </a:lnTo>
                  <a:lnTo>
                    <a:pt x="10502" y="3571925"/>
                  </a:lnTo>
                  <a:lnTo>
                    <a:pt x="13296" y="3584625"/>
                  </a:lnTo>
                  <a:lnTo>
                    <a:pt x="11849" y="3584625"/>
                  </a:lnTo>
                  <a:lnTo>
                    <a:pt x="23228" y="3597325"/>
                  </a:lnTo>
                  <a:lnTo>
                    <a:pt x="9893" y="3597325"/>
                  </a:lnTo>
                  <a:lnTo>
                    <a:pt x="12458" y="3610025"/>
                  </a:lnTo>
                  <a:lnTo>
                    <a:pt x="8966" y="3622725"/>
                  </a:lnTo>
                  <a:lnTo>
                    <a:pt x="9639" y="3622725"/>
                  </a:lnTo>
                  <a:lnTo>
                    <a:pt x="12204" y="3635425"/>
                  </a:lnTo>
                  <a:lnTo>
                    <a:pt x="13335" y="3635425"/>
                  </a:lnTo>
                  <a:lnTo>
                    <a:pt x="12801" y="3648125"/>
                  </a:lnTo>
                  <a:lnTo>
                    <a:pt x="12687" y="3660825"/>
                  </a:lnTo>
                  <a:lnTo>
                    <a:pt x="12814" y="3673525"/>
                  </a:lnTo>
                  <a:lnTo>
                    <a:pt x="11176" y="3673525"/>
                  </a:lnTo>
                  <a:lnTo>
                    <a:pt x="9169" y="3686225"/>
                  </a:lnTo>
                  <a:lnTo>
                    <a:pt x="11480" y="3698925"/>
                  </a:lnTo>
                  <a:lnTo>
                    <a:pt x="10541" y="3698925"/>
                  </a:lnTo>
                  <a:lnTo>
                    <a:pt x="9753" y="3711625"/>
                  </a:lnTo>
                  <a:lnTo>
                    <a:pt x="12458" y="3711625"/>
                  </a:lnTo>
                  <a:lnTo>
                    <a:pt x="20408" y="3698925"/>
                  </a:lnTo>
                  <a:lnTo>
                    <a:pt x="21653" y="3698925"/>
                  </a:lnTo>
                  <a:lnTo>
                    <a:pt x="19177" y="3711625"/>
                  </a:lnTo>
                  <a:lnTo>
                    <a:pt x="15976" y="3724325"/>
                  </a:lnTo>
                  <a:lnTo>
                    <a:pt x="15621" y="3724325"/>
                  </a:lnTo>
                  <a:lnTo>
                    <a:pt x="22783" y="3737025"/>
                  </a:lnTo>
                  <a:lnTo>
                    <a:pt x="13792" y="3724325"/>
                  </a:lnTo>
                  <a:lnTo>
                    <a:pt x="11150" y="3724325"/>
                  </a:lnTo>
                  <a:lnTo>
                    <a:pt x="8318" y="3737025"/>
                  </a:lnTo>
                  <a:lnTo>
                    <a:pt x="10261" y="3737025"/>
                  </a:lnTo>
                  <a:lnTo>
                    <a:pt x="12192" y="3749725"/>
                  </a:lnTo>
                  <a:lnTo>
                    <a:pt x="9334" y="3762425"/>
                  </a:lnTo>
                  <a:lnTo>
                    <a:pt x="16560" y="3762425"/>
                  </a:lnTo>
                  <a:lnTo>
                    <a:pt x="19037" y="3775125"/>
                  </a:lnTo>
                  <a:lnTo>
                    <a:pt x="16865" y="3787825"/>
                  </a:lnTo>
                  <a:lnTo>
                    <a:pt x="12915" y="3775125"/>
                  </a:lnTo>
                  <a:lnTo>
                    <a:pt x="9347" y="3787825"/>
                  </a:lnTo>
                  <a:lnTo>
                    <a:pt x="8445" y="3800525"/>
                  </a:lnTo>
                  <a:lnTo>
                    <a:pt x="12458" y="3800525"/>
                  </a:lnTo>
                  <a:lnTo>
                    <a:pt x="13677" y="3813225"/>
                  </a:lnTo>
                  <a:lnTo>
                    <a:pt x="10642" y="3813225"/>
                  </a:lnTo>
                  <a:lnTo>
                    <a:pt x="9207" y="3825925"/>
                  </a:lnTo>
                  <a:lnTo>
                    <a:pt x="12090" y="3825925"/>
                  </a:lnTo>
                  <a:lnTo>
                    <a:pt x="13779" y="3838625"/>
                  </a:lnTo>
                  <a:lnTo>
                    <a:pt x="8318" y="3838625"/>
                  </a:lnTo>
                  <a:lnTo>
                    <a:pt x="8483" y="3851325"/>
                  </a:lnTo>
                  <a:lnTo>
                    <a:pt x="10528" y="3851325"/>
                  </a:lnTo>
                  <a:lnTo>
                    <a:pt x="12407" y="3864025"/>
                  </a:lnTo>
                  <a:lnTo>
                    <a:pt x="12128" y="3876725"/>
                  </a:lnTo>
                  <a:lnTo>
                    <a:pt x="17843" y="3876725"/>
                  </a:lnTo>
                  <a:lnTo>
                    <a:pt x="18770" y="3889425"/>
                  </a:lnTo>
                  <a:lnTo>
                    <a:pt x="7213" y="3889425"/>
                  </a:lnTo>
                  <a:lnTo>
                    <a:pt x="9118" y="3902125"/>
                  </a:lnTo>
                  <a:lnTo>
                    <a:pt x="11366" y="3902125"/>
                  </a:lnTo>
                  <a:lnTo>
                    <a:pt x="9372" y="3927525"/>
                  </a:lnTo>
                  <a:lnTo>
                    <a:pt x="10160" y="3940225"/>
                  </a:lnTo>
                  <a:lnTo>
                    <a:pt x="9791" y="3952925"/>
                  </a:lnTo>
                  <a:lnTo>
                    <a:pt x="10782" y="3965625"/>
                  </a:lnTo>
                  <a:lnTo>
                    <a:pt x="4381" y="3965625"/>
                  </a:lnTo>
                  <a:lnTo>
                    <a:pt x="10185" y="3978325"/>
                  </a:lnTo>
                  <a:lnTo>
                    <a:pt x="14084" y="3978325"/>
                  </a:lnTo>
                  <a:lnTo>
                    <a:pt x="10756" y="3991025"/>
                  </a:lnTo>
                  <a:lnTo>
                    <a:pt x="7988" y="3991025"/>
                  </a:lnTo>
                  <a:lnTo>
                    <a:pt x="13589" y="4003725"/>
                  </a:lnTo>
                  <a:lnTo>
                    <a:pt x="19710" y="4003725"/>
                  </a:lnTo>
                  <a:lnTo>
                    <a:pt x="18897" y="4016425"/>
                  </a:lnTo>
                  <a:lnTo>
                    <a:pt x="14401" y="4016425"/>
                  </a:lnTo>
                  <a:lnTo>
                    <a:pt x="9537" y="4029125"/>
                  </a:lnTo>
                  <a:lnTo>
                    <a:pt x="11087" y="4041825"/>
                  </a:lnTo>
                  <a:lnTo>
                    <a:pt x="8039" y="4067225"/>
                  </a:lnTo>
                  <a:lnTo>
                    <a:pt x="15862" y="4067225"/>
                  </a:lnTo>
                  <a:lnTo>
                    <a:pt x="15100" y="4079925"/>
                  </a:lnTo>
                  <a:lnTo>
                    <a:pt x="10147" y="4079925"/>
                  </a:lnTo>
                  <a:lnTo>
                    <a:pt x="7607" y="4092625"/>
                  </a:lnTo>
                  <a:lnTo>
                    <a:pt x="11163" y="4105325"/>
                  </a:lnTo>
                  <a:lnTo>
                    <a:pt x="9334" y="4105325"/>
                  </a:lnTo>
                  <a:lnTo>
                    <a:pt x="16243" y="4118025"/>
                  </a:lnTo>
                  <a:lnTo>
                    <a:pt x="10972" y="4118025"/>
                  </a:lnTo>
                  <a:lnTo>
                    <a:pt x="12979" y="4130725"/>
                  </a:lnTo>
                  <a:lnTo>
                    <a:pt x="8940" y="4130725"/>
                  </a:lnTo>
                  <a:lnTo>
                    <a:pt x="7061" y="4143425"/>
                  </a:lnTo>
                  <a:lnTo>
                    <a:pt x="10604" y="4143425"/>
                  </a:lnTo>
                  <a:lnTo>
                    <a:pt x="14795" y="4156125"/>
                  </a:lnTo>
                  <a:lnTo>
                    <a:pt x="14605" y="4168825"/>
                  </a:lnTo>
                  <a:lnTo>
                    <a:pt x="8458" y="4181525"/>
                  </a:lnTo>
                  <a:lnTo>
                    <a:pt x="11531" y="4181525"/>
                  </a:lnTo>
                  <a:lnTo>
                    <a:pt x="18351" y="4194225"/>
                  </a:lnTo>
                  <a:lnTo>
                    <a:pt x="19075" y="4194225"/>
                  </a:lnTo>
                  <a:lnTo>
                    <a:pt x="12433" y="4206925"/>
                  </a:lnTo>
                  <a:lnTo>
                    <a:pt x="8432" y="4206925"/>
                  </a:lnTo>
                  <a:lnTo>
                    <a:pt x="11963" y="4219626"/>
                  </a:lnTo>
                  <a:lnTo>
                    <a:pt x="8724" y="4219626"/>
                  </a:lnTo>
                  <a:lnTo>
                    <a:pt x="8661" y="4232326"/>
                  </a:lnTo>
                  <a:lnTo>
                    <a:pt x="12141" y="4232326"/>
                  </a:lnTo>
                  <a:lnTo>
                    <a:pt x="14681" y="4219626"/>
                  </a:lnTo>
                  <a:lnTo>
                    <a:pt x="21818" y="4219626"/>
                  </a:lnTo>
                  <a:lnTo>
                    <a:pt x="12141" y="4232326"/>
                  </a:lnTo>
                  <a:lnTo>
                    <a:pt x="19507" y="4232326"/>
                  </a:lnTo>
                  <a:lnTo>
                    <a:pt x="14262" y="4245026"/>
                  </a:lnTo>
                  <a:lnTo>
                    <a:pt x="8763" y="4245026"/>
                  </a:lnTo>
                  <a:lnTo>
                    <a:pt x="15976" y="4257726"/>
                  </a:lnTo>
                  <a:lnTo>
                    <a:pt x="20815" y="4257726"/>
                  </a:lnTo>
                  <a:lnTo>
                    <a:pt x="15608" y="4270426"/>
                  </a:lnTo>
                  <a:lnTo>
                    <a:pt x="10426" y="4270426"/>
                  </a:lnTo>
                  <a:lnTo>
                    <a:pt x="15367" y="4283126"/>
                  </a:lnTo>
                  <a:lnTo>
                    <a:pt x="10833" y="4283126"/>
                  </a:lnTo>
                  <a:lnTo>
                    <a:pt x="10299" y="4295826"/>
                  </a:lnTo>
                  <a:lnTo>
                    <a:pt x="13665" y="4295826"/>
                  </a:lnTo>
                  <a:lnTo>
                    <a:pt x="9969" y="4308272"/>
                  </a:lnTo>
                  <a:lnTo>
                    <a:pt x="10058" y="4308526"/>
                  </a:lnTo>
                  <a:lnTo>
                    <a:pt x="12230" y="4308526"/>
                  </a:lnTo>
                  <a:lnTo>
                    <a:pt x="16929" y="4321226"/>
                  </a:lnTo>
                  <a:lnTo>
                    <a:pt x="7747" y="4321226"/>
                  </a:lnTo>
                  <a:lnTo>
                    <a:pt x="5461" y="4333926"/>
                  </a:lnTo>
                  <a:lnTo>
                    <a:pt x="6324" y="4333926"/>
                  </a:lnTo>
                  <a:lnTo>
                    <a:pt x="11315" y="4333926"/>
                  </a:lnTo>
                  <a:lnTo>
                    <a:pt x="9791" y="4346626"/>
                  </a:lnTo>
                  <a:lnTo>
                    <a:pt x="10160" y="4346626"/>
                  </a:lnTo>
                  <a:lnTo>
                    <a:pt x="12547" y="4346626"/>
                  </a:lnTo>
                  <a:lnTo>
                    <a:pt x="14478" y="4359326"/>
                  </a:lnTo>
                  <a:lnTo>
                    <a:pt x="14198" y="4359326"/>
                  </a:lnTo>
                  <a:lnTo>
                    <a:pt x="10160" y="4346626"/>
                  </a:lnTo>
                  <a:lnTo>
                    <a:pt x="10223" y="4359326"/>
                  </a:lnTo>
                  <a:lnTo>
                    <a:pt x="5892" y="4359326"/>
                  </a:lnTo>
                  <a:lnTo>
                    <a:pt x="9842" y="4372026"/>
                  </a:lnTo>
                  <a:lnTo>
                    <a:pt x="18618" y="4372026"/>
                  </a:lnTo>
                  <a:lnTo>
                    <a:pt x="19100" y="4372026"/>
                  </a:lnTo>
                  <a:lnTo>
                    <a:pt x="23075" y="4384726"/>
                  </a:lnTo>
                  <a:lnTo>
                    <a:pt x="37744" y="4384726"/>
                  </a:lnTo>
                  <a:lnTo>
                    <a:pt x="41833" y="4372026"/>
                  </a:lnTo>
                  <a:lnTo>
                    <a:pt x="44234" y="4372026"/>
                  </a:lnTo>
                  <a:lnTo>
                    <a:pt x="49987" y="4384726"/>
                  </a:lnTo>
                  <a:lnTo>
                    <a:pt x="53924" y="4372026"/>
                  </a:lnTo>
                  <a:lnTo>
                    <a:pt x="56197" y="4372026"/>
                  </a:lnTo>
                  <a:lnTo>
                    <a:pt x="56921" y="4384726"/>
                  </a:lnTo>
                  <a:lnTo>
                    <a:pt x="63690" y="4384726"/>
                  </a:lnTo>
                  <a:lnTo>
                    <a:pt x="64096" y="4372026"/>
                  </a:lnTo>
                  <a:lnTo>
                    <a:pt x="63195" y="4359326"/>
                  </a:lnTo>
                  <a:lnTo>
                    <a:pt x="59347" y="4359326"/>
                  </a:lnTo>
                  <a:lnTo>
                    <a:pt x="59220" y="4346626"/>
                  </a:lnTo>
                  <a:lnTo>
                    <a:pt x="54394" y="4346626"/>
                  </a:lnTo>
                  <a:lnTo>
                    <a:pt x="60109" y="4333926"/>
                  </a:lnTo>
                  <a:lnTo>
                    <a:pt x="63652" y="4333926"/>
                  </a:lnTo>
                  <a:lnTo>
                    <a:pt x="65227" y="4321226"/>
                  </a:lnTo>
                  <a:close/>
                </a:path>
                <a:path w="7071359" h="4385309">
                  <a:moveTo>
                    <a:pt x="66001" y="4346626"/>
                  </a:moveTo>
                  <a:lnTo>
                    <a:pt x="59220" y="4346626"/>
                  </a:lnTo>
                  <a:lnTo>
                    <a:pt x="63258" y="4359021"/>
                  </a:lnTo>
                  <a:lnTo>
                    <a:pt x="66001" y="4346626"/>
                  </a:lnTo>
                  <a:close/>
                </a:path>
                <a:path w="7071359" h="4385309">
                  <a:moveTo>
                    <a:pt x="66027" y="2390825"/>
                  </a:moveTo>
                  <a:lnTo>
                    <a:pt x="62636" y="2378125"/>
                  </a:lnTo>
                  <a:lnTo>
                    <a:pt x="59740" y="2390825"/>
                  </a:lnTo>
                  <a:lnTo>
                    <a:pt x="66027" y="2390825"/>
                  </a:lnTo>
                  <a:close/>
                </a:path>
                <a:path w="7071359" h="4385309">
                  <a:moveTo>
                    <a:pt x="67221" y="3127425"/>
                  </a:moveTo>
                  <a:lnTo>
                    <a:pt x="61658" y="3114725"/>
                  </a:lnTo>
                  <a:lnTo>
                    <a:pt x="57289" y="3127425"/>
                  </a:lnTo>
                  <a:lnTo>
                    <a:pt x="55867" y="3127425"/>
                  </a:lnTo>
                  <a:lnTo>
                    <a:pt x="57683" y="3114725"/>
                  </a:lnTo>
                  <a:lnTo>
                    <a:pt x="59766" y="3102025"/>
                  </a:lnTo>
                  <a:lnTo>
                    <a:pt x="56197" y="3102025"/>
                  </a:lnTo>
                  <a:lnTo>
                    <a:pt x="55981" y="3102025"/>
                  </a:lnTo>
                  <a:lnTo>
                    <a:pt x="47269" y="3089325"/>
                  </a:lnTo>
                  <a:lnTo>
                    <a:pt x="52971" y="3089325"/>
                  </a:lnTo>
                  <a:lnTo>
                    <a:pt x="60007" y="3076625"/>
                  </a:lnTo>
                  <a:lnTo>
                    <a:pt x="48831" y="3076625"/>
                  </a:lnTo>
                  <a:lnTo>
                    <a:pt x="47828" y="3063925"/>
                  </a:lnTo>
                  <a:lnTo>
                    <a:pt x="55054" y="3063925"/>
                  </a:lnTo>
                  <a:lnTo>
                    <a:pt x="58801" y="3051225"/>
                  </a:lnTo>
                  <a:lnTo>
                    <a:pt x="59270" y="3051225"/>
                  </a:lnTo>
                  <a:lnTo>
                    <a:pt x="57975" y="3063925"/>
                  </a:lnTo>
                  <a:lnTo>
                    <a:pt x="61493" y="3063925"/>
                  </a:lnTo>
                  <a:lnTo>
                    <a:pt x="61683" y="3051225"/>
                  </a:lnTo>
                  <a:lnTo>
                    <a:pt x="60921" y="3051225"/>
                  </a:lnTo>
                  <a:lnTo>
                    <a:pt x="55460" y="3038525"/>
                  </a:lnTo>
                  <a:lnTo>
                    <a:pt x="49326" y="3051225"/>
                  </a:lnTo>
                  <a:lnTo>
                    <a:pt x="47764" y="3025825"/>
                  </a:lnTo>
                  <a:lnTo>
                    <a:pt x="50431" y="3013125"/>
                  </a:lnTo>
                  <a:lnTo>
                    <a:pt x="51854" y="3015843"/>
                  </a:lnTo>
                  <a:lnTo>
                    <a:pt x="51346" y="3013125"/>
                  </a:lnTo>
                  <a:lnTo>
                    <a:pt x="60286" y="3013125"/>
                  </a:lnTo>
                  <a:lnTo>
                    <a:pt x="55359" y="3022600"/>
                  </a:lnTo>
                  <a:lnTo>
                    <a:pt x="57035" y="3025825"/>
                  </a:lnTo>
                  <a:lnTo>
                    <a:pt x="61417" y="3025825"/>
                  </a:lnTo>
                  <a:lnTo>
                    <a:pt x="63868" y="3000425"/>
                  </a:lnTo>
                  <a:lnTo>
                    <a:pt x="62915" y="2987725"/>
                  </a:lnTo>
                  <a:lnTo>
                    <a:pt x="57073" y="3000425"/>
                  </a:lnTo>
                  <a:lnTo>
                    <a:pt x="54876" y="3000425"/>
                  </a:lnTo>
                  <a:lnTo>
                    <a:pt x="48844" y="3000425"/>
                  </a:lnTo>
                  <a:lnTo>
                    <a:pt x="51282" y="2987725"/>
                  </a:lnTo>
                  <a:lnTo>
                    <a:pt x="58089" y="2975025"/>
                  </a:lnTo>
                  <a:lnTo>
                    <a:pt x="56718" y="2975025"/>
                  </a:lnTo>
                  <a:lnTo>
                    <a:pt x="54851" y="2962325"/>
                  </a:lnTo>
                  <a:lnTo>
                    <a:pt x="52692" y="2962325"/>
                  </a:lnTo>
                  <a:lnTo>
                    <a:pt x="51930" y="2949625"/>
                  </a:lnTo>
                  <a:lnTo>
                    <a:pt x="53276" y="2936925"/>
                  </a:lnTo>
                  <a:lnTo>
                    <a:pt x="51612" y="2936925"/>
                  </a:lnTo>
                  <a:lnTo>
                    <a:pt x="51612" y="2949625"/>
                  </a:lnTo>
                  <a:lnTo>
                    <a:pt x="47891" y="2949625"/>
                  </a:lnTo>
                  <a:lnTo>
                    <a:pt x="44602" y="2938246"/>
                  </a:lnTo>
                  <a:lnTo>
                    <a:pt x="44602" y="3051225"/>
                  </a:lnTo>
                  <a:lnTo>
                    <a:pt x="43294" y="3063925"/>
                  </a:lnTo>
                  <a:lnTo>
                    <a:pt x="35877" y="3063925"/>
                  </a:lnTo>
                  <a:lnTo>
                    <a:pt x="35331" y="3060928"/>
                  </a:lnTo>
                  <a:lnTo>
                    <a:pt x="35331" y="3330625"/>
                  </a:lnTo>
                  <a:lnTo>
                    <a:pt x="35039" y="3331565"/>
                  </a:lnTo>
                  <a:lnTo>
                    <a:pt x="35039" y="3356025"/>
                  </a:lnTo>
                  <a:lnTo>
                    <a:pt x="34823" y="3368725"/>
                  </a:lnTo>
                  <a:lnTo>
                    <a:pt x="33591" y="3368725"/>
                  </a:lnTo>
                  <a:lnTo>
                    <a:pt x="35039" y="3356025"/>
                  </a:lnTo>
                  <a:lnTo>
                    <a:pt x="35039" y="3331565"/>
                  </a:lnTo>
                  <a:lnTo>
                    <a:pt x="31330" y="3343325"/>
                  </a:lnTo>
                  <a:lnTo>
                    <a:pt x="22301" y="3343325"/>
                  </a:lnTo>
                  <a:lnTo>
                    <a:pt x="28028" y="3330625"/>
                  </a:lnTo>
                  <a:lnTo>
                    <a:pt x="27101" y="3330625"/>
                  </a:lnTo>
                  <a:lnTo>
                    <a:pt x="34582" y="3317925"/>
                  </a:lnTo>
                  <a:lnTo>
                    <a:pt x="35331" y="3330625"/>
                  </a:lnTo>
                  <a:lnTo>
                    <a:pt x="35331" y="3060928"/>
                  </a:lnTo>
                  <a:lnTo>
                    <a:pt x="33566" y="3051225"/>
                  </a:lnTo>
                  <a:lnTo>
                    <a:pt x="44602" y="3051225"/>
                  </a:lnTo>
                  <a:lnTo>
                    <a:pt x="44602" y="2938246"/>
                  </a:lnTo>
                  <a:lnTo>
                    <a:pt x="44221" y="2936925"/>
                  </a:lnTo>
                  <a:lnTo>
                    <a:pt x="51612" y="2949625"/>
                  </a:lnTo>
                  <a:lnTo>
                    <a:pt x="51612" y="2936925"/>
                  </a:lnTo>
                  <a:lnTo>
                    <a:pt x="48666" y="2936925"/>
                  </a:lnTo>
                  <a:lnTo>
                    <a:pt x="46837" y="2924225"/>
                  </a:lnTo>
                  <a:lnTo>
                    <a:pt x="56553" y="2936925"/>
                  </a:lnTo>
                  <a:lnTo>
                    <a:pt x="61366" y="2924225"/>
                  </a:lnTo>
                  <a:lnTo>
                    <a:pt x="61747" y="2911525"/>
                  </a:lnTo>
                  <a:lnTo>
                    <a:pt x="59016" y="2898825"/>
                  </a:lnTo>
                  <a:lnTo>
                    <a:pt x="55778" y="2898825"/>
                  </a:lnTo>
                  <a:lnTo>
                    <a:pt x="56057" y="2886125"/>
                  </a:lnTo>
                  <a:lnTo>
                    <a:pt x="54305" y="2886125"/>
                  </a:lnTo>
                  <a:lnTo>
                    <a:pt x="53289" y="2898825"/>
                  </a:lnTo>
                  <a:lnTo>
                    <a:pt x="50901" y="2898825"/>
                  </a:lnTo>
                  <a:lnTo>
                    <a:pt x="53682" y="2886125"/>
                  </a:lnTo>
                  <a:lnTo>
                    <a:pt x="57302" y="2877134"/>
                  </a:lnTo>
                  <a:lnTo>
                    <a:pt x="57213" y="2873425"/>
                  </a:lnTo>
                  <a:lnTo>
                    <a:pt x="49517" y="2873425"/>
                  </a:lnTo>
                  <a:lnTo>
                    <a:pt x="46926" y="2860725"/>
                  </a:lnTo>
                  <a:lnTo>
                    <a:pt x="49403" y="2848025"/>
                  </a:lnTo>
                  <a:lnTo>
                    <a:pt x="52616" y="2848025"/>
                  </a:lnTo>
                  <a:lnTo>
                    <a:pt x="54356" y="2860725"/>
                  </a:lnTo>
                  <a:lnTo>
                    <a:pt x="57048" y="2860725"/>
                  </a:lnTo>
                  <a:lnTo>
                    <a:pt x="56273" y="2848025"/>
                  </a:lnTo>
                  <a:lnTo>
                    <a:pt x="55295" y="2848025"/>
                  </a:lnTo>
                  <a:lnTo>
                    <a:pt x="51130" y="2835325"/>
                  </a:lnTo>
                  <a:lnTo>
                    <a:pt x="56705" y="2822625"/>
                  </a:lnTo>
                  <a:lnTo>
                    <a:pt x="61036" y="2809925"/>
                  </a:lnTo>
                  <a:lnTo>
                    <a:pt x="56794" y="2805392"/>
                  </a:lnTo>
                  <a:lnTo>
                    <a:pt x="55499" y="2809925"/>
                  </a:lnTo>
                  <a:lnTo>
                    <a:pt x="55422" y="2822625"/>
                  </a:lnTo>
                  <a:lnTo>
                    <a:pt x="49517" y="2822625"/>
                  </a:lnTo>
                  <a:lnTo>
                    <a:pt x="44818" y="2809925"/>
                  </a:lnTo>
                  <a:lnTo>
                    <a:pt x="51930" y="2809925"/>
                  </a:lnTo>
                  <a:lnTo>
                    <a:pt x="55422" y="2822625"/>
                  </a:lnTo>
                  <a:lnTo>
                    <a:pt x="55422" y="2809925"/>
                  </a:lnTo>
                  <a:lnTo>
                    <a:pt x="53594" y="2809925"/>
                  </a:lnTo>
                  <a:lnTo>
                    <a:pt x="53606" y="2801988"/>
                  </a:lnTo>
                  <a:lnTo>
                    <a:pt x="49149" y="2797225"/>
                  </a:lnTo>
                  <a:lnTo>
                    <a:pt x="47891" y="2784525"/>
                  </a:lnTo>
                  <a:lnTo>
                    <a:pt x="49237" y="2771825"/>
                  </a:lnTo>
                  <a:lnTo>
                    <a:pt x="53073" y="2784525"/>
                  </a:lnTo>
                  <a:lnTo>
                    <a:pt x="55778" y="2784525"/>
                  </a:lnTo>
                  <a:lnTo>
                    <a:pt x="53619" y="2797225"/>
                  </a:lnTo>
                  <a:lnTo>
                    <a:pt x="53606" y="2801988"/>
                  </a:lnTo>
                  <a:lnTo>
                    <a:pt x="56794" y="2805392"/>
                  </a:lnTo>
                  <a:lnTo>
                    <a:pt x="59105" y="2797225"/>
                  </a:lnTo>
                  <a:lnTo>
                    <a:pt x="62712" y="2797225"/>
                  </a:lnTo>
                  <a:lnTo>
                    <a:pt x="58178" y="2784525"/>
                  </a:lnTo>
                  <a:lnTo>
                    <a:pt x="60045" y="2784525"/>
                  </a:lnTo>
                  <a:lnTo>
                    <a:pt x="57531" y="2771825"/>
                  </a:lnTo>
                  <a:lnTo>
                    <a:pt x="60807" y="2771825"/>
                  </a:lnTo>
                  <a:lnTo>
                    <a:pt x="50114" y="2759125"/>
                  </a:lnTo>
                  <a:lnTo>
                    <a:pt x="48298" y="2757017"/>
                  </a:lnTo>
                  <a:lnTo>
                    <a:pt x="57835" y="2746425"/>
                  </a:lnTo>
                  <a:lnTo>
                    <a:pt x="56959" y="2746425"/>
                  </a:lnTo>
                  <a:lnTo>
                    <a:pt x="62407" y="2733725"/>
                  </a:lnTo>
                  <a:lnTo>
                    <a:pt x="65125" y="2733725"/>
                  </a:lnTo>
                  <a:lnTo>
                    <a:pt x="61899" y="2725470"/>
                  </a:lnTo>
                  <a:lnTo>
                    <a:pt x="60972" y="2733725"/>
                  </a:lnTo>
                  <a:lnTo>
                    <a:pt x="57988" y="2721025"/>
                  </a:lnTo>
                  <a:lnTo>
                    <a:pt x="60159" y="2721025"/>
                  </a:lnTo>
                  <a:lnTo>
                    <a:pt x="52031" y="2708325"/>
                  </a:lnTo>
                  <a:lnTo>
                    <a:pt x="57327" y="2708325"/>
                  </a:lnTo>
                  <a:lnTo>
                    <a:pt x="63804" y="2695625"/>
                  </a:lnTo>
                  <a:lnTo>
                    <a:pt x="54000" y="2695625"/>
                  </a:lnTo>
                  <a:lnTo>
                    <a:pt x="51904" y="2690545"/>
                  </a:lnTo>
                  <a:lnTo>
                    <a:pt x="51904" y="2746425"/>
                  </a:lnTo>
                  <a:lnTo>
                    <a:pt x="49479" y="2746425"/>
                  </a:lnTo>
                  <a:lnTo>
                    <a:pt x="46240" y="2733725"/>
                  </a:lnTo>
                  <a:lnTo>
                    <a:pt x="44183" y="2708325"/>
                  </a:lnTo>
                  <a:lnTo>
                    <a:pt x="45275" y="2708325"/>
                  </a:lnTo>
                  <a:lnTo>
                    <a:pt x="51523" y="2721025"/>
                  </a:lnTo>
                  <a:lnTo>
                    <a:pt x="51904" y="2746425"/>
                  </a:lnTo>
                  <a:lnTo>
                    <a:pt x="51904" y="2690545"/>
                  </a:lnTo>
                  <a:lnTo>
                    <a:pt x="49580" y="2684907"/>
                  </a:lnTo>
                  <a:lnTo>
                    <a:pt x="49580" y="2695625"/>
                  </a:lnTo>
                  <a:lnTo>
                    <a:pt x="47739" y="2708325"/>
                  </a:lnTo>
                  <a:lnTo>
                    <a:pt x="47523" y="2695625"/>
                  </a:lnTo>
                  <a:lnTo>
                    <a:pt x="49580" y="2695625"/>
                  </a:lnTo>
                  <a:lnTo>
                    <a:pt x="49580" y="2684907"/>
                  </a:lnTo>
                  <a:lnTo>
                    <a:pt x="48768" y="2682925"/>
                  </a:lnTo>
                  <a:lnTo>
                    <a:pt x="48323" y="2670225"/>
                  </a:lnTo>
                  <a:lnTo>
                    <a:pt x="57835" y="2670225"/>
                  </a:lnTo>
                  <a:lnTo>
                    <a:pt x="55168" y="2657525"/>
                  </a:lnTo>
                  <a:lnTo>
                    <a:pt x="51244" y="2644825"/>
                  </a:lnTo>
                  <a:lnTo>
                    <a:pt x="51917" y="2644825"/>
                  </a:lnTo>
                  <a:lnTo>
                    <a:pt x="46570" y="2632125"/>
                  </a:lnTo>
                  <a:lnTo>
                    <a:pt x="48399" y="2606725"/>
                  </a:lnTo>
                  <a:lnTo>
                    <a:pt x="61036" y="2619425"/>
                  </a:lnTo>
                  <a:lnTo>
                    <a:pt x="57327" y="2606725"/>
                  </a:lnTo>
                  <a:lnTo>
                    <a:pt x="59791" y="2606725"/>
                  </a:lnTo>
                  <a:lnTo>
                    <a:pt x="64592" y="2594025"/>
                  </a:lnTo>
                  <a:lnTo>
                    <a:pt x="52666" y="2594025"/>
                  </a:lnTo>
                  <a:lnTo>
                    <a:pt x="56337" y="2581325"/>
                  </a:lnTo>
                  <a:lnTo>
                    <a:pt x="48729" y="2581325"/>
                  </a:lnTo>
                  <a:lnTo>
                    <a:pt x="46786" y="2568625"/>
                  </a:lnTo>
                  <a:lnTo>
                    <a:pt x="55283" y="2568625"/>
                  </a:lnTo>
                  <a:lnTo>
                    <a:pt x="56299" y="2555925"/>
                  </a:lnTo>
                  <a:lnTo>
                    <a:pt x="59423" y="2555925"/>
                  </a:lnTo>
                  <a:lnTo>
                    <a:pt x="56718" y="2543225"/>
                  </a:lnTo>
                  <a:lnTo>
                    <a:pt x="59969" y="2543225"/>
                  </a:lnTo>
                  <a:lnTo>
                    <a:pt x="63563" y="2530525"/>
                  </a:lnTo>
                  <a:lnTo>
                    <a:pt x="48133" y="2530525"/>
                  </a:lnTo>
                  <a:lnTo>
                    <a:pt x="49098" y="2505125"/>
                  </a:lnTo>
                  <a:lnTo>
                    <a:pt x="55613" y="2517825"/>
                  </a:lnTo>
                  <a:lnTo>
                    <a:pt x="59067" y="2517825"/>
                  </a:lnTo>
                  <a:lnTo>
                    <a:pt x="59182" y="2505125"/>
                  </a:lnTo>
                  <a:lnTo>
                    <a:pt x="55664" y="2492425"/>
                  </a:lnTo>
                  <a:lnTo>
                    <a:pt x="51003" y="2492425"/>
                  </a:lnTo>
                  <a:lnTo>
                    <a:pt x="46647" y="2479725"/>
                  </a:lnTo>
                  <a:lnTo>
                    <a:pt x="43345" y="2479725"/>
                  </a:lnTo>
                  <a:lnTo>
                    <a:pt x="42773" y="2475090"/>
                  </a:lnTo>
                  <a:lnTo>
                    <a:pt x="42773" y="2530525"/>
                  </a:lnTo>
                  <a:lnTo>
                    <a:pt x="41097" y="2543225"/>
                  </a:lnTo>
                  <a:lnTo>
                    <a:pt x="38481" y="2530525"/>
                  </a:lnTo>
                  <a:lnTo>
                    <a:pt x="42773" y="2530525"/>
                  </a:lnTo>
                  <a:lnTo>
                    <a:pt x="42773" y="2475090"/>
                  </a:lnTo>
                  <a:lnTo>
                    <a:pt x="41783" y="2467025"/>
                  </a:lnTo>
                  <a:lnTo>
                    <a:pt x="42646" y="2454325"/>
                  </a:lnTo>
                  <a:lnTo>
                    <a:pt x="49542" y="2454325"/>
                  </a:lnTo>
                  <a:lnTo>
                    <a:pt x="52743" y="2441625"/>
                  </a:lnTo>
                  <a:lnTo>
                    <a:pt x="56476" y="2441625"/>
                  </a:lnTo>
                  <a:lnTo>
                    <a:pt x="58851" y="2437003"/>
                  </a:lnTo>
                  <a:lnTo>
                    <a:pt x="56210" y="2428925"/>
                  </a:lnTo>
                  <a:lnTo>
                    <a:pt x="52095" y="2428925"/>
                  </a:lnTo>
                  <a:lnTo>
                    <a:pt x="47637" y="2416225"/>
                  </a:lnTo>
                  <a:lnTo>
                    <a:pt x="48602" y="2403525"/>
                  </a:lnTo>
                  <a:lnTo>
                    <a:pt x="47599" y="2403525"/>
                  </a:lnTo>
                  <a:lnTo>
                    <a:pt x="51282" y="2390825"/>
                  </a:lnTo>
                  <a:lnTo>
                    <a:pt x="54724" y="2403525"/>
                  </a:lnTo>
                  <a:lnTo>
                    <a:pt x="48602" y="2403525"/>
                  </a:lnTo>
                  <a:lnTo>
                    <a:pt x="55219" y="2416225"/>
                  </a:lnTo>
                  <a:lnTo>
                    <a:pt x="57607" y="2416225"/>
                  </a:lnTo>
                  <a:lnTo>
                    <a:pt x="57353" y="2403525"/>
                  </a:lnTo>
                  <a:lnTo>
                    <a:pt x="55435" y="2390825"/>
                  </a:lnTo>
                  <a:lnTo>
                    <a:pt x="54927" y="2390825"/>
                  </a:lnTo>
                  <a:lnTo>
                    <a:pt x="58902" y="2378125"/>
                  </a:lnTo>
                  <a:lnTo>
                    <a:pt x="60528" y="2378125"/>
                  </a:lnTo>
                  <a:lnTo>
                    <a:pt x="59029" y="2365425"/>
                  </a:lnTo>
                  <a:lnTo>
                    <a:pt x="47599" y="2378125"/>
                  </a:lnTo>
                  <a:lnTo>
                    <a:pt x="46240" y="2376627"/>
                  </a:lnTo>
                  <a:lnTo>
                    <a:pt x="54546" y="2365425"/>
                  </a:lnTo>
                  <a:lnTo>
                    <a:pt x="59029" y="2365425"/>
                  </a:lnTo>
                  <a:lnTo>
                    <a:pt x="64096" y="2365425"/>
                  </a:lnTo>
                  <a:lnTo>
                    <a:pt x="61785" y="2352725"/>
                  </a:lnTo>
                  <a:lnTo>
                    <a:pt x="57683" y="2352725"/>
                  </a:lnTo>
                  <a:lnTo>
                    <a:pt x="59766" y="2340025"/>
                  </a:lnTo>
                  <a:lnTo>
                    <a:pt x="56197" y="2340025"/>
                  </a:lnTo>
                  <a:lnTo>
                    <a:pt x="51206" y="2352725"/>
                  </a:lnTo>
                  <a:lnTo>
                    <a:pt x="47625" y="2340025"/>
                  </a:lnTo>
                  <a:lnTo>
                    <a:pt x="55981" y="2340025"/>
                  </a:lnTo>
                  <a:lnTo>
                    <a:pt x="47269" y="2327325"/>
                  </a:lnTo>
                  <a:lnTo>
                    <a:pt x="52971" y="2314625"/>
                  </a:lnTo>
                  <a:lnTo>
                    <a:pt x="48831" y="2314625"/>
                  </a:lnTo>
                  <a:lnTo>
                    <a:pt x="47828" y="2301925"/>
                  </a:lnTo>
                  <a:lnTo>
                    <a:pt x="55054" y="2301925"/>
                  </a:lnTo>
                  <a:lnTo>
                    <a:pt x="58801" y="2289225"/>
                  </a:lnTo>
                  <a:lnTo>
                    <a:pt x="60921" y="2289225"/>
                  </a:lnTo>
                  <a:lnTo>
                    <a:pt x="55460" y="2276525"/>
                  </a:lnTo>
                  <a:lnTo>
                    <a:pt x="49326" y="2276525"/>
                  </a:lnTo>
                  <a:lnTo>
                    <a:pt x="47764" y="2263825"/>
                  </a:lnTo>
                  <a:lnTo>
                    <a:pt x="50431" y="2251125"/>
                  </a:lnTo>
                  <a:lnTo>
                    <a:pt x="57035" y="2263825"/>
                  </a:lnTo>
                  <a:lnTo>
                    <a:pt x="61417" y="2251125"/>
                  </a:lnTo>
                  <a:lnTo>
                    <a:pt x="63868" y="2238425"/>
                  </a:lnTo>
                  <a:lnTo>
                    <a:pt x="62915" y="2225725"/>
                  </a:lnTo>
                  <a:lnTo>
                    <a:pt x="60286" y="2231440"/>
                  </a:lnTo>
                  <a:lnTo>
                    <a:pt x="60286" y="2251125"/>
                  </a:lnTo>
                  <a:lnTo>
                    <a:pt x="51346" y="2251125"/>
                  </a:lnTo>
                  <a:lnTo>
                    <a:pt x="53492" y="2238425"/>
                  </a:lnTo>
                  <a:lnTo>
                    <a:pt x="60286" y="2251125"/>
                  </a:lnTo>
                  <a:lnTo>
                    <a:pt x="60286" y="2231440"/>
                  </a:lnTo>
                  <a:lnTo>
                    <a:pt x="57073" y="2238425"/>
                  </a:lnTo>
                  <a:lnTo>
                    <a:pt x="48844" y="2225725"/>
                  </a:lnTo>
                  <a:lnTo>
                    <a:pt x="51282" y="2213025"/>
                  </a:lnTo>
                  <a:lnTo>
                    <a:pt x="58204" y="2213025"/>
                  </a:lnTo>
                  <a:lnTo>
                    <a:pt x="56718" y="2200325"/>
                  </a:lnTo>
                  <a:lnTo>
                    <a:pt x="54851" y="2200325"/>
                  </a:lnTo>
                  <a:lnTo>
                    <a:pt x="61214" y="2187625"/>
                  </a:lnTo>
                  <a:lnTo>
                    <a:pt x="51930" y="2187625"/>
                  </a:lnTo>
                  <a:lnTo>
                    <a:pt x="53276" y="2174925"/>
                  </a:lnTo>
                  <a:lnTo>
                    <a:pt x="50406" y="2167026"/>
                  </a:lnTo>
                  <a:lnTo>
                    <a:pt x="50406" y="2200325"/>
                  </a:lnTo>
                  <a:lnTo>
                    <a:pt x="44843" y="2200325"/>
                  </a:lnTo>
                  <a:lnTo>
                    <a:pt x="44602" y="2199881"/>
                  </a:lnTo>
                  <a:lnTo>
                    <a:pt x="44602" y="2289225"/>
                  </a:lnTo>
                  <a:lnTo>
                    <a:pt x="43294" y="2301925"/>
                  </a:lnTo>
                  <a:lnTo>
                    <a:pt x="35877" y="2301925"/>
                  </a:lnTo>
                  <a:lnTo>
                    <a:pt x="33566" y="2289225"/>
                  </a:lnTo>
                  <a:lnTo>
                    <a:pt x="44602" y="2289225"/>
                  </a:lnTo>
                  <a:lnTo>
                    <a:pt x="44602" y="2199881"/>
                  </a:lnTo>
                  <a:lnTo>
                    <a:pt x="38061" y="2187625"/>
                  </a:lnTo>
                  <a:lnTo>
                    <a:pt x="42405" y="2187625"/>
                  </a:lnTo>
                  <a:lnTo>
                    <a:pt x="50406" y="2200325"/>
                  </a:lnTo>
                  <a:lnTo>
                    <a:pt x="50406" y="2167026"/>
                  </a:lnTo>
                  <a:lnTo>
                    <a:pt x="48666" y="2162225"/>
                  </a:lnTo>
                  <a:lnTo>
                    <a:pt x="54851" y="2162225"/>
                  </a:lnTo>
                  <a:lnTo>
                    <a:pt x="54457" y="2174925"/>
                  </a:lnTo>
                  <a:lnTo>
                    <a:pt x="55905" y="2174925"/>
                  </a:lnTo>
                  <a:lnTo>
                    <a:pt x="55765" y="2162225"/>
                  </a:lnTo>
                  <a:lnTo>
                    <a:pt x="57238" y="2162225"/>
                  </a:lnTo>
                  <a:lnTo>
                    <a:pt x="54851" y="2149525"/>
                  </a:lnTo>
                  <a:lnTo>
                    <a:pt x="58534" y="2149525"/>
                  </a:lnTo>
                  <a:lnTo>
                    <a:pt x="57238" y="2162225"/>
                  </a:lnTo>
                  <a:lnTo>
                    <a:pt x="61366" y="2162225"/>
                  </a:lnTo>
                  <a:lnTo>
                    <a:pt x="61747" y="2149525"/>
                  </a:lnTo>
                  <a:lnTo>
                    <a:pt x="59016" y="2136825"/>
                  </a:lnTo>
                  <a:lnTo>
                    <a:pt x="57734" y="2136825"/>
                  </a:lnTo>
                  <a:lnTo>
                    <a:pt x="49415" y="2149525"/>
                  </a:lnTo>
                  <a:lnTo>
                    <a:pt x="46507" y="2149525"/>
                  </a:lnTo>
                  <a:lnTo>
                    <a:pt x="49212" y="2136825"/>
                  </a:lnTo>
                  <a:lnTo>
                    <a:pt x="54483" y="2136825"/>
                  </a:lnTo>
                  <a:lnTo>
                    <a:pt x="50901" y="2124125"/>
                  </a:lnTo>
                  <a:lnTo>
                    <a:pt x="53682" y="2111425"/>
                  </a:lnTo>
                  <a:lnTo>
                    <a:pt x="57531" y="2111425"/>
                  </a:lnTo>
                  <a:lnTo>
                    <a:pt x="62191" y="2124125"/>
                  </a:lnTo>
                  <a:lnTo>
                    <a:pt x="58801" y="2111425"/>
                  </a:lnTo>
                  <a:lnTo>
                    <a:pt x="58534" y="2111425"/>
                  </a:lnTo>
                  <a:lnTo>
                    <a:pt x="58826" y="2098725"/>
                  </a:lnTo>
                  <a:lnTo>
                    <a:pt x="57048" y="2098725"/>
                  </a:lnTo>
                  <a:lnTo>
                    <a:pt x="49517" y="2098725"/>
                  </a:lnTo>
                  <a:lnTo>
                    <a:pt x="46926" y="2086025"/>
                  </a:lnTo>
                  <a:lnTo>
                    <a:pt x="49403" y="2086025"/>
                  </a:lnTo>
                  <a:lnTo>
                    <a:pt x="55295" y="2073325"/>
                  </a:lnTo>
                  <a:lnTo>
                    <a:pt x="51130" y="2060625"/>
                  </a:lnTo>
                  <a:lnTo>
                    <a:pt x="53213" y="2055876"/>
                  </a:lnTo>
                  <a:lnTo>
                    <a:pt x="49517" y="2047925"/>
                  </a:lnTo>
                  <a:lnTo>
                    <a:pt x="51930" y="2047925"/>
                  </a:lnTo>
                  <a:lnTo>
                    <a:pt x="53771" y="2054618"/>
                  </a:lnTo>
                  <a:lnTo>
                    <a:pt x="56705" y="2047925"/>
                  </a:lnTo>
                  <a:lnTo>
                    <a:pt x="61036" y="2035225"/>
                  </a:lnTo>
                  <a:lnTo>
                    <a:pt x="59105" y="2035225"/>
                  </a:lnTo>
                  <a:lnTo>
                    <a:pt x="55499" y="2047925"/>
                  </a:lnTo>
                  <a:lnTo>
                    <a:pt x="53594" y="2035225"/>
                  </a:lnTo>
                  <a:lnTo>
                    <a:pt x="49149" y="2035225"/>
                  </a:lnTo>
                  <a:lnTo>
                    <a:pt x="47891" y="2022525"/>
                  </a:lnTo>
                  <a:lnTo>
                    <a:pt x="49237" y="2009825"/>
                  </a:lnTo>
                  <a:lnTo>
                    <a:pt x="53073" y="2009825"/>
                  </a:lnTo>
                  <a:lnTo>
                    <a:pt x="60998" y="2022525"/>
                  </a:lnTo>
                  <a:lnTo>
                    <a:pt x="60045" y="2009825"/>
                  </a:lnTo>
                  <a:lnTo>
                    <a:pt x="60807" y="2009825"/>
                  </a:lnTo>
                  <a:lnTo>
                    <a:pt x="49822" y="1996782"/>
                  </a:lnTo>
                  <a:lnTo>
                    <a:pt x="52298" y="1984425"/>
                  </a:lnTo>
                  <a:lnTo>
                    <a:pt x="54444" y="1984425"/>
                  </a:lnTo>
                  <a:lnTo>
                    <a:pt x="50800" y="1971725"/>
                  </a:lnTo>
                  <a:lnTo>
                    <a:pt x="47091" y="1959025"/>
                  </a:lnTo>
                  <a:lnTo>
                    <a:pt x="52743" y="1959025"/>
                  </a:lnTo>
                  <a:lnTo>
                    <a:pt x="58762" y="1946325"/>
                  </a:lnTo>
                  <a:lnTo>
                    <a:pt x="58051" y="1946325"/>
                  </a:lnTo>
                  <a:lnTo>
                    <a:pt x="56629" y="1933625"/>
                  </a:lnTo>
                  <a:lnTo>
                    <a:pt x="57035" y="1933625"/>
                  </a:lnTo>
                  <a:lnTo>
                    <a:pt x="54521" y="1926450"/>
                  </a:lnTo>
                  <a:lnTo>
                    <a:pt x="54521" y="1933625"/>
                  </a:lnTo>
                  <a:lnTo>
                    <a:pt x="47205" y="1933625"/>
                  </a:lnTo>
                  <a:lnTo>
                    <a:pt x="49276" y="1921332"/>
                  </a:lnTo>
                  <a:lnTo>
                    <a:pt x="49098" y="1920925"/>
                  </a:lnTo>
                  <a:lnTo>
                    <a:pt x="49352" y="1920925"/>
                  </a:lnTo>
                  <a:lnTo>
                    <a:pt x="49276" y="1921332"/>
                  </a:lnTo>
                  <a:lnTo>
                    <a:pt x="54521" y="1933625"/>
                  </a:lnTo>
                  <a:lnTo>
                    <a:pt x="54521" y="1926450"/>
                  </a:lnTo>
                  <a:lnTo>
                    <a:pt x="52590" y="1920925"/>
                  </a:lnTo>
                  <a:lnTo>
                    <a:pt x="58242" y="1920925"/>
                  </a:lnTo>
                  <a:lnTo>
                    <a:pt x="58064" y="1933625"/>
                  </a:lnTo>
                  <a:lnTo>
                    <a:pt x="59550" y="1920925"/>
                  </a:lnTo>
                  <a:lnTo>
                    <a:pt x="63385" y="1920925"/>
                  </a:lnTo>
                  <a:lnTo>
                    <a:pt x="63271" y="1908225"/>
                  </a:lnTo>
                  <a:lnTo>
                    <a:pt x="60134" y="1908225"/>
                  </a:lnTo>
                  <a:lnTo>
                    <a:pt x="55079" y="1908225"/>
                  </a:lnTo>
                  <a:lnTo>
                    <a:pt x="51485" y="1920925"/>
                  </a:lnTo>
                  <a:lnTo>
                    <a:pt x="50355" y="1920925"/>
                  </a:lnTo>
                  <a:lnTo>
                    <a:pt x="50774" y="1908225"/>
                  </a:lnTo>
                  <a:lnTo>
                    <a:pt x="53047" y="1908225"/>
                  </a:lnTo>
                  <a:lnTo>
                    <a:pt x="51714" y="1895525"/>
                  </a:lnTo>
                  <a:lnTo>
                    <a:pt x="53555" y="1895525"/>
                  </a:lnTo>
                  <a:lnTo>
                    <a:pt x="49733" y="1882825"/>
                  </a:lnTo>
                  <a:lnTo>
                    <a:pt x="47510" y="1895525"/>
                  </a:lnTo>
                  <a:lnTo>
                    <a:pt x="46786" y="1895525"/>
                  </a:lnTo>
                  <a:lnTo>
                    <a:pt x="46659" y="1895957"/>
                  </a:lnTo>
                  <a:lnTo>
                    <a:pt x="46659" y="1971725"/>
                  </a:lnTo>
                  <a:lnTo>
                    <a:pt x="45923" y="1984425"/>
                  </a:lnTo>
                  <a:lnTo>
                    <a:pt x="41033" y="1984425"/>
                  </a:lnTo>
                  <a:lnTo>
                    <a:pt x="46659" y="1971725"/>
                  </a:lnTo>
                  <a:lnTo>
                    <a:pt x="46659" y="1895957"/>
                  </a:lnTo>
                  <a:lnTo>
                    <a:pt x="42989" y="1908225"/>
                  </a:lnTo>
                  <a:lnTo>
                    <a:pt x="41338" y="1908225"/>
                  </a:lnTo>
                  <a:lnTo>
                    <a:pt x="40906" y="1897392"/>
                  </a:lnTo>
                  <a:lnTo>
                    <a:pt x="35890" y="1908225"/>
                  </a:lnTo>
                  <a:lnTo>
                    <a:pt x="36487" y="1895525"/>
                  </a:lnTo>
                  <a:lnTo>
                    <a:pt x="40830" y="1895525"/>
                  </a:lnTo>
                  <a:lnTo>
                    <a:pt x="39090" y="1882825"/>
                  </a:lnTo>
                  <a:lnTo>
                    <a:pt x="35471" y="1895525"/>
                  </a:lnTo>
                  <a:lnTo>
                    <a:pt x="30861" y="1895525"/>
                  </a:lnTo>
                  <a:lnTo>
                    <a:pt x="30861" y="2124125"/>
                  </a:lnTo>
                  <a:lnTo>
                    <a:pt x="28143" y="2124125"/>
                  </a:lnTo>
                  <a:lnTo>
                    <a:pt x="23596" y="2136825"/>
                  </a:lnTo>
                  <a:lnTo>
                    <a:pt x="19405" y="2136825"/>
                  </a:lnTo>
                  <a:lnTo>
                    <a:pt x="16662" y="2124125"/>
                  </a:lnTo>
                  <a:lnTo>
                    <a:pt x="17653" y="2124125"/>
                  </a:lnTo>
                  <a:lnTo>
                    <a:pt x="24650" y="2111425"/>
                  </a:lnTo>
                  <a:lnTo>
                    <a:pt x="30213" y="2111425"/>
                  </a:lnTo>
                  <a:lnTo>
                    <a:pt x="30861" y="2124125"/>
                  </a:lnTo>
                  <a:lnTo>
                    <a:pt x="30861" y="1895525"/>
                  </a:lnTo>
                  <a:lnTo>
                    <a:pt x="25793" y="1895525"/>
                  </a:lnTo>
                  <a:lnTo>
                    <a:pt x="18364" y="1882825"/>
                  </a:lnTo>
                  <a:lnTo>
                    <a:pt x="15570" y="1895525"/>
                  </a:lnTo>
                  <a:lnTo>
                    <a:pt x="16471" y="1908225"/>
                  </a:lnTo>
                  <a:lnTo>
                    <a:pt x="13042" y="1895525"/>
                  </a:lnTo>
                  <a:lnTo>
                    <a:pt x="11277" y="1908225"/>
                  </a:lnTo>
                  <a:lnTo>
                    <a:pt x="13106" y="1908225"/>
                  </a:lnTo>
                  <a:lnTo>
                    <a:pt x="9309" y="1920925"/>
                  </a:lnTo>
                  <a:lnTo>
                    <a:pt x="12788" y="1920925"/>
                  </a:lnTo>
                  <a:lnTo>
                    <a:pt x="17284" y="1933625"/>
                  </a:lnTo>
                  <a:lnTo>
                    <a:pt x="11798" y="1933625"/>
                  </a:lnTo>
                  <a:lnTo>
                    <a:pt x="11785" y="1946325"/>
                  </a:lnTo>
                  <a:lnTo>
                    <a:pt x="11468" y="1946325"/>
                  </a:lnTo>
                  <a:lnTo>
                    <a:pt x="14198" y="1959025"/>
                  </a:lnTo>
                  <a:lnTo>
                    <a:pt x="9867" y="1959025"/>
                  </a:lnTo>
                  <a:lnTo>
                    <a:pt x="12522" y="1971725"/>
                  </a:lnTo>
                  <a:lnTo>
                    <a:pt x="7759" y="1971725"/>
                  </a:lnTo>
                  <a:lnTo>
                    <a:pt x="10109" y="1984425"/>
                  </a:lnTo>
                  <a:lnTo>
                    <a:pt x="16306" y="1984425"/>
                  </a:lnTo>
                  <a:lnTo>
                    <a:pt x="16662" y="1985213"/>
                  </a:lnTo>
                  <a:lnTo>
                    <a:pt x="9271" y="1997125"/>
                  </a:lnTo>
                  <a:lnTo>
                    <a:pt x="11417" y="1997125"/>
                  </a:lnTo>
                  <a:lnTo>
                    <a:pt x="16497" y="2009825"/>
                  </a:lnTo>
                  <a:lnTo>
                    <a:pt x="17399" y="2022525"/>
                  </a:lnTo>
                  <a:lnTo>
                    <a:pt x="9004" y="2022525"/>
                  </a:lnTo>
                  <a:lnTo>
                    <a:pt x="12319" y="2035225"/>
                  </a:lnTo>
                  <a:lnTo>
                    <a:pt x="18376" y="2047925"/>
                  </a:lnTo>
                  <a:lnTo>
                    <a:pt x="13296" y="2047925"/>
                  </a:lnTo>
                  <a:lnTo>
                    <a:pt x="11849" y="2060625"/>
                  </a:lnTo>
                  <a:lnTo>
                    <a:pt x="18034" y="2060625"/>
                  </a:lnTo>
                  <a:lnTo>
                    <a:pt x="9893" y="2073325"/>
                  </a:lnTo>
                  <a:lnTo>
                    <a:pt x="12458" y="2086025"/>
                  </a:lnTo>
                  <a:lnTo>
                    <a:pt x="9639" y="2086025"/>
                  </a:lnTo>
                  <a:lnTo>
                    <a:pt x="12204" y="2098725"/>
                  </a:lnTo>
                  <a:lnTo>
                    <a:pt x="14439" y="2098725"/>
                  </a:lnTo>
                  <a:lnTo>
                    <a:pt x="13335" y="2111425"/>
                  </a:lnTo>
                  <a:lnTo>
                    <a:pt x="12801" y="2111425"/>
                  </a:lnTo>
                  <a:lnTo>
                    <a:pt x="12687" y="2124125"/>
                  </a:lnTo>
                  <a:lnTo>
                    <a:pt x="12814" y="2136825"/>
                  </a:lnTo>
                  <a:lnTo>
                    <a:pt x="15087" y="2136825"/>
                  </a:lnTo>
                  <a:lnTo>
                    <a:pt x="11176" y="2149525"/>
                  </a:lnTo>
                  <a:lnTo>
                    <a:pt x="9169" y="2162225"/>
                  </a:lnTo>
                  <a:lnTo>
                    <a:pt x="11480" y="2162225"/>
                  </a:lnTo>
                  <a:lnTo>
                    <a:pt x="10541" y="2174925"/>
                  </a:lnTo>
                  <a:lnTo>
                    <a:pt x="9753" y="2174925"/>
                  </a:lnTo>
                  <a:lnTo>
                    <a:pt x="12458" y="2187625"/>
                  </a:lnTo>
                  <a:lnTo>
                    <a:pt x="20408" y="2162225"/>
                  </a:lnTo>
                  <a:lnTo>
                    <a:pt x="21653" y="2174925"/>
                  </a:lnTo>
                  <a:lnTo>
                    <a:pt x="19177" y="2174925"/>
                  </a:lnTo>
                  <a:lnTo>
                    <a:pt x="15976" y="2187625"/>
                  </a:lnTo>
                  <a:lnTo>
                    <a:pt x="15621" y="2187625"/>
                  </a:lnTo>
                  <a:lnTo>
                    <a:pt x="22783" y="2200325"/>
                  </a:lnTo>
                  <a:lnTo>
                    <a:pt x="13792" y="2200325"/>
                  </a:lnTo>
                  <a:lnTo>
                    <a:pt x="13220" y="2187625"/>
                  </a:lnTo>
                  <a:lnTo>
                    <a:pt x="12458" y="2187625"/>
                  </a:lnTo>
                  <a:lnTo>
                    <a:pt x="11150" y="2187625"/>
                  </a:lnTo>
                  <a:lnTo>
                    <a:pt x="8318" y="2200325"/>
                  </a:lnTo>
                  <a:lnTo>
                    <a:pt x="12192" y="2225725"/>
                  </a:lnTo>
                  <a:lnTo>
                    <a:pt x="9334" y="2225725"/>
                  </a:lnTo>
                  <a:lnTo>
                    <a:pt x="12344" y="2238425"/>
                  </a:lnTo>
                  <a:lnTo>
                    <a:pt x="12915" y="2238425"/>
                  </a:lnTo>
                  <a:lnTo>
                    <a:pt x="18897" y="2238425"/>
                  </a:lnTo>
                  <a:lnTo>
                    <a:pt x="17119" y="2225725"/>
                  </a:lnTo>
                  <a:lnTo>
                    <a:pt x="20231" y="2225725"/>
                  </a:lnTo>
                  <a:lnTo>
                    <a:pt x="18897" y="2238425"/>
                  </a:lnTo>
                  <a:lnTo>
                    <a:pt x="19037" y="2238425"/>
                  </a:lnTo>
                  <a:lnTo>
                    <a:pt x="16865" y="2251125"/>
                  </a:lnTo>
                  <a:lnTo>
                    <a:pt x="12915" y="2238425"/>
                  </a:lnTo>
                  <a:lnTo>
                    <a:pt x="9347" y="2251125"/>
                  </a:lnTo>
                  <a:lnTo>
                    <a:pt x="8445" y="2263825"/>
                  </a:lnTo>
                  <a:lnTo>
                    <a:pt x="12458" y="2276525"/>
                  </a:lnTo>
                  <a:lnTo>
                    <a:pt x="13677" y="2276525"/>
                  </a:lnTo>
                  <a:lnTo>
                    <a:pt x="10642" y="2289225"/>
                  </a:lnTo>
                  <a:lnTo>
                    <a:pt x="10261" y="2289225"/>
                  </a:lnTo>
                  <a:lnTo>
                    <a:pt x="12090" y="2301925"/>
                  </a:lnTo>
                  <a:lnTo>
                    <a:pt x="8318" y="2301925"/>
                  </a:lnTo>
                  <a:lnTo>
                    <a:pt x="8483" y="2314625"/>
                  </a:lnTo>
                  <a:lnTo>
                    <a:pt x="10528" y="2314625"/>
                  </a:lnTo>
                  <a:lnTo>
                    <a:pt x="12407" y="2327325"/>
                  </a:lnTo>
                  <a:lnTo>
                    <a:pt x="12128" y="2340025"/>
                  </a:lnTo>
                  <a:lnTo>
                    <a:pt x="17843" y="2340025"/>
                  </a:lnTo>
                  <a:lnTo>
                    <a:pt x="18770" y="2352725"/>
                  </a:lnTo>
                  <a:lnTo>
                    <a:pt x="7213" y="2352725"/>
                  </a:lnTo>
                  <a:lnTo>
                    <a:pt x="9118" y="2365425"/>
                  </a:lnTo>
                  <a:lnTo>
                    <a:pt x="24625" y="2365425"/>
                  </a:lnTo>
                  <a:lnTo>
                    <a:pt x="13144" y="2378125"/>
                  </a:lnTo>
                  <a:lnTo>
                    <a:pt x="4699" y="2378125"/>
                  </a:lnTo>
                  <a:lnTo>
                    <a:pt x="11633" y="2390825"/>
                  </a:lnTo>
                  <a:lnTo>
                    <a:pt x="13347" y="2390825"/>
                  </a:lnTo>
                  <a:lnTo>
                    <a:pt x="12649" y="2403525"/>
                  </a:lnTo>
                  <a:lnTo>
                    <a:pt x="10833" y="2403525"/>
                  </a:lnTo>
                  <a:lnTo>
                    <a:pt x="9283" y="2416225"/>
                  </a:lnTo>
                  <a:lnTo>
                    <a:pt x="14744" y="2416225"/>
                  </a:lnTo>
                  <a:lnTo>
                    <a:pt x="12992" y="2403525"/>
                  </a:lnTo>
                  <a:lnTo>
                    <a:pt x="16510" y="2403525"/>
                  </a:lnTo>
                  <a:lnTo>
                    <a:pt x="14744" y="2416225"/>
                  </a:lnTo>
                  <a:lnTo>
                    <a:pt x="15087" y="2416225"/>
                  </a:lnTo>
                  <a:lnTo>
                    <a:pt x="15417" y="2428925"/>
                  </a:lnTo>
                  <a:lnTo>
                    <a:pt x="18059" y="2441283"/>
                  </a:lnTo>
                  <a:lnTo>
                    <a:pt x="22758" y="2428925"/>
                  </a:lnTo>
                  <a:lnTo>
                    <a:pt x="27190" y="2428925"/>
                  </a:lnTo>
                  <a:lnTo>
                    <a:pt x="28105" y="2441625"/>
                  </a:lnTo>
                  <a:lnTo>
                    <a:pt x="22631" y="2441625"/>
                  </a:lnTo>
                  <a:lnTo>
                    <a:pt x="20129" y="2454325"/>
                  </a:lnTo>
                  <a:lnTo>
                    <a:pt x="15824" y="2454325"/>
                  </a:lnTo>
                  <a:lnTo>
                    <a:pt x="17919" y="2441625"/>
                  </a:lnTo>
                  <a:lnTo>
                    <a:pt x="9169" y="2441625"/>
                  </a:lnTo>
                  <a:lnTo>
                    <a:pt x="13385" y="2454325"/>
                  </a:lnTo>
                  <a:lnTo>
                    <a:pt x="12242" y="2454325"/>
                  </a:lnTo>
                  <a:lnTo>
                    <a:pt x="10287" y="2467025"/>
                  </a:lnTo>
                  <a:lnTo>
                    <a:pt x="12090" y="2479725"/>
                  </a:lnTo>
                  <a:lnTo>
                    <a:pt x="8026" y="2492425"/>
                  </a:lnTo>
                  <a:lnTo>
                    <a:pt x="9245" y="2505125"/>
                  </a:lnTo>
                  <a:lnTo>
                    <a:pt x="17602" y="2505125"/>
                  </a:lnTo>
                  <a:lnTo>
                    <a:pt x="15798" y="2517825"/>
                  </a:lnTo>
                  <a:lnTo>
                    <a:pt x="13449" y="2530525"/>
                  </a:lnTo>
                  <a:lnTo>
                    <a:pt x="12573" y="2530525"/>
                  </a:lnTo>
                  <a:lnTo>
                    <a:pt x="8648" y="2555925"/>
                  </a:lnTo>
                  <a:lnTo>
                    <a:pt x="17195" y="2555925"/>
                  </a:lnTo>
                  <a:lnTo>
                    <a:pt x="13042" y="2543225"/>
                  </a:lnTo>
                  <a:lnTo>
                    <a:pt x="16916" y="2543225"/>
                  </a:lnTo>
                  <a:lnTo>
                    <a:pt x="17195" y="2555925"/>
                  </a:lnTo>
                  <a:lnTo>
                    <a:pt x="34582" y="2555925"/>
                  </a:lnTo>
                  <a:lnTo>
                    <a:pt x="35331" y="2568625"/>
                  </a:lnTo>
                  <a:lnTo>
                    <a:pt x="34823" y="2568625"/>
                  </a:lnTo>
                  <a:lnTo>
                    <a:pt x="34823" y="2594025"/>
                  </a:lnTo>
                  <a:lnTo>
                    <a:pt x="32766" y="2606725"/>
                  </a:lnTo>
                  <a:lnTo>
                    <a:pt x="33591" y="2594025"/>
                  </a:lnTo>
                  <a:lnTo>
                    <a:pt x="34823" y="2594025"/>
                  </a:lnTo>
                  <a:lnTo>
                    <a:pt x="34823" y="2568625"/>
                  </a:lnTo>
                  <a:lnTo>
                    <a:pt x="30861" y="2568625"/>
                  </a:lnTo>
                  <a:lnTo>
                    <a:pt x="30861" y="2886125"/>
                  </a:lnTo>
                  <a:lnTo>
                    <a:pt x="28143" y="2898825"/>
                  </a:lnTo>
                  <a:lnTo>
                    <a:pt x="25374" y="2898825"/>
                  </a:lnTo>
                  <a:lnTo>
                    <a:pt x="25374" y="2924225"/>
                  </a:lnTo>
                  <a:lnTo>
                    <a:pt x="19507" y="2936925"/>
                  </a:lnTo>
                  <a:lnTo>
                    <a:pt x="14655" y="2936925"/>
                  </a:lnTo>
                  <a:lnTo>
                    <a:pt x="25374" y="2924225"/>
                  </a:lnTo>
                  <a:lnTo>
                    <a:pt x="25374" y="2898825"/>
                  </a:lnTo>
                  <a:lnTo>
                    <a:pt x="16662" y="2898825"/>
                  </a:lnTo>
                  <a:lnTo>
                    <a:pt x="17653" y="2886125"/>
                  </a:lnTo>
                  <a:lnTo>
                    <a:pt x="30861" y="2886125"/>
                  </a:lnTo>
                  <a:lnTo>
                    <a:pt x="30861" y="2568625"/>
                  </a:lnTo>
                  <a:lnTo>
                    <a:pt x="13042" y="2568625"/>
                  </a:lnTo>
                  <a:lnTo>
                    <a:pt x="8483" y="2581325"/>
                  </a:lnTo>
                  <a:lnTo>
                    <a:pt x="15405" y="2581325"/>
                  </a:lnTo>
                  <a:lnTo>
                    <a:pt x="12395" y="2594025"/>
                  </a:lnTo>
                  <a:lnTo>
                    <a:pt x="9080" y="2594025"/>
                  </a:lnTo>
                  <a:lnTo>
                    <a:pt x="15049" y="2606725"/>
                  </a:lnTo>
                  <a:lnTo>
                    <a:pt x="9613" y="2619425"/>
                  </a:lnTo>
                  <a:lnTo>
                    <a:pt x="10096" y="2632125"/>
                  </a:lnTo>
                  <a:lnTo>
                    <a:pt x="18859" y="2632125"/>
                  </a:lnTo>
                  <a:lnTo>
                    <a:pt x="15684" y="2644825"/>
                  </a:lnTo>
                  <a:lnTo>
                    <a:pt x="11849" y="2644825"/>
                  </a:lnTo>
                  <a:lnTo>
                    <a:pt x="10401" y="2657525"/>
                  </a:lnTo>
                  <a:lnTo>
                    <a:pt x="9817" y="2657525"/>
                  </a:lnTo>
                  <a:lnTo>
                    <a:pt x="9842" y="2670225"/>
                  </a:lnTo>
                  <a:lnTo>
                    <a:pt x="12192" y="2670225"/>
                  </a:lnTo>
                  <a:lnTo>
                    <a:pt x="14566" y="2682925"/>
                  </a:lnTo>
                  <a:lnTo>
                    <a:pt x="9207" y="2695625"/>
                  </a:lnTo>
                  <a:lnTo>
                    <a:pt x="25184" y="2695625"/>
                  </a:lnTo>
                  <a:lnTo>
                    <a:pt x="23063" y="2708325"/>
                  </a:lnTo>
                  <a:lnTo>
                    <a:pt x="10629" y="2708325"/>
                  </a:lnTo>
                  <a:lnTo>
                    <a:pt x="11315" y="2721025"/>
                  </a:lnTo>
                  <a:lnTo>
                    <a:pt x="15938" y="2721025"/>
                  </a:lnTo>
                  <a:lnTo>
                    <a:pt x="7035" y="2733725"/>
                  </a:lnTo>
                  <a:lnTo>
                    <a:pt x="15074" y="2746425"/>
                  </a:lnTo>
                  <a:lnTo>
                    <a:pt x="22415" y="2753093"/>
                  </a:lnTo>
                  <a:lnTo>
                    <a:pt x="17157" y="2759125"/>
                  </a:lnTo>
                  <a:lnTo>
                    <a:pt x="9271" y="2759125"/>
                  </a:lnTo>
                  <a:lnTo>
                    <a:pt x="11417" y="2771825"/>
                  </a:lnTo>
                  <a:lnTo>
                    <a:pt x="16497" y="2784525"/>
                  </a:lnTo>
                  <a:lnTo>
                    <a:pt x="10109" y="2784525"/>
                  </a:lnTo>
                  <a:lnTo>
                    <a:pt x="9004" y="2797225"/>
                  </a:lnTo>
                  <a:lnTo>
                    <a:pt x="12319" y="2809925"/>
                  </a:lnTo>
                  <a:lnTo>
                    <a:pt x="13296" y="2809925"/>
                  </a:lnTo>
                  <a:lnTo>
                    <a:pt x="11849" y="2822625"/>
                  </a:lnTo>
                  <a:lnTo>
                    <a:pt x="18034" y="2822625"/>
                  </a:lnTo>
                  <a:lnTo>
                    <a:pt x="9893" y="2835325"/>
                  </a:lnTo>
                  <a:lnTo>
                    <a:pt x="12458" y="2848025"/>
                  </a:lnTo>
                  <a:lnTo>
                    <a:pt x="8966" y="2848025"/>
                  </a:lnTo>
                  <a:lnTo>
                    <a:pt x="9639" y="2860725"/>
                  </a:lnTo>
                  <a:lnTo>
                    <a:pt x="12204" y="2860725"/>
                  </a:lnTo>
                  <a:lnTo>
                    <a:pt x="14439" y="2873425"/>
                  </a:lnTo>
                  <a:lnTo>
                    <a:pt x="13335" y="2873425"/>
                  </a:lnTo>
                  <a:lnTo>
                    <a:pt x="12801" y="2886125"/>
                  </a:lnTo>
                  <a:lnTo>
                    <a:pt x="12814" y="2898825"/>
                  </a:lnTo>
                  <a:lnTo>
                    <a:pt x="16954" y="2911525"/>
                  </a:lnTo>
                  <a:lnTo>
                    <a:pt x="11176" y="2911525"/>
                  </a:lnTo>
                  <a:lnTo>
                    <a:pt x="9169" y="2924225"/>
                  </a:lnTo>
                  <a:lnTo>
                    <a:pt x="11480" y="2924225"/>
                  </a:lnTo>
                  <a:lnTo>
                    <a:pt x="10541" y="2936925"/>
                  </a:lnTo>
                  <a:lnTo>
                    <a:pt x="9753" y="2949625"/>
                  </a:lnTo>
                  <a:lnTo>
                    <a:pt x="11150" y="2949625"/>
                  </a:lnTo>
                  <a:lnTo>
                    <a:pt x="12458" y="2949625"/>
                  </a:lnTo>
                  <a:lnTo>
                    <a:pt x="20408" y="2936925"/>
                  </a:lnTo>
                  <a:lnTo>
                    <a:pt x="21653" y="2936925"/>
                  </a:lnTo>
                  <a:lnTo>
                    <a:pt x="19177" y="2949625"/>
                  </a:lnTo>
                  <a:lnTo>
                    <a:pt x="15621" y="2949625"/>
                  </a:lnTo>
                  <a:lnTo>
                    <a:pt x="22783" y="2962325"/>
                  </a:lnTo>
                  <a:lnTo>
                    <a:pt x="13220" y="2962325"/>
                  </a:lnTo>
                  <a:lnTo>
                    <a:pt x="11150" y="2949625"/>
                  </a:lnTo>
                  <a:lnTo>
                    <a:pt x="8318" y="2962325"/>
                  </a:lnTo>
                  <a:lnTo>
                    <a:pt x="12192" y="2987725"/>
                  </a:lnTo>
                  <a:lnTo>
                    <a:pt x="9334" y="3000425"/>
                  </a:lnTo>
                  <a:lnTo>
                    <a:pt x="12915" y="3000425"/>
                  </a:lnTo>
                  <a:lnTo>
                    <a:pt x="16560" y="3000425"/>
                  </a:lnTo>
                  <a:lnTo>
                    <a:pt x="19037" y="3013125"/>
                  </a:lnTo>
                  <a:lnTo>
                    <a:pt x="16865" y="3013125"/>
                  </a:lnTo>
                  <a:lnTo>
                    <a:pt x="14770" y="3006394"/>
                  </a:lnTo>
                  <a:lnTo>
                    <a:pt x="14770" y="3089325"/>
                  </a:lnTo>
                  <a:lnTo>
                    <a:pt x="13550" y="3089325"/>
                  </a:lnTo>
                  <a:lnTo>
                    <a:pt x="13385" y="3076625"/>
                  </a:lnTo>
                  <a:lnTo>
                    <a:pt x="13906" y="3076625"/>
                  </a:lnTo>
                  <a:lnTo>
                    <a:pt x="14770" y="3089325"/>
                  </a:lnTo>
                  <a:lnTo>
                    <a:pt x="14770" y="3006394"/>
                  </a:lnTo>
                  <a:lnTo>
                    <a:pt x="12915" y="3000425"/>
                  </a:lnTo>
                  <a:lnTo>
                    <a:pt x="9347" y="3013125"/>
                  </a:lnTo>
                  <a:lnTo>
                    <a:pt x="8445" y="3038525"/>
                  </a:lnTo>
                  <a:lnTo>
                    <a:pt x="13677" y="3038525"/>
                  </a:lnTo>
                  <a:lnTo>
                    <a:pt x="10642" y="3051225"/>
                  </a:lnTo>
                  <a:lnTo>
                    <a:pt x="9207" y="3063925"/>
                  </a:lnTo>
                  <a:lnTo>
                    <a:pt x="13779" y="3063925"/>
                  </a:lnTo>
                  <a:lnTo>
                    <a:pt x="8318" y="3076625"/>
                  </a:lnTo>
                  <a:lnTo>
                    <a:pt x="8483" y="3076625"/>
                  </a:lnTo>
                  <a:lnTo>
                    <a:pt x="10528" y="3089325"/>
                  </a:lnTo>
                  <a:lnTo>
                    <a:pt x="12407" y="3089325"/>
                  </a:lnTo>
                  <a:lnTo>
                    <a:pt x="12128" y="3102025"/>
                  </a:lnTo>
                  <a:lnTo>
                    <a:pt x="9067" y="3114725"/>
                  </a:lnTo>
                  <a:lnTo>
                    <a:pt x="17843" y="3114725"/>
                  </a:lnTo>
                  <a:lnTo>
                    <a:pt x="18770" y="3127425"/>
                  </a:lnTo>
                  <a:lnTo>
                    <a:pt x="9118" y="3127425"/>
                  </a:lnTo>
                  <a:lnTo>
                    <a:pt x="16979" y="3140125"/>
                  </a:lnTo>
                  <a:lnTo>
                    <a:pt x="23317" y="3127425"/>
                  </a:lnTo>
                  <a:lnTo>
                    <a:pt x="25819" y="3127425"/>
                  </a:lnTo>
                  <a:lnTo>
                    <a:pt x="25946" y="3140125"/>
                  </a:lnTo>
                  <a:lnTo>
                    <a:pt x="16979" y="3140125"/>
                  </a:lnTo>
                  <a:lnTo>
                    <a:pt x="13144" y="3140125"/>
                  </a:lnTo>
                  <a:lnTo>
                    <a:pt x="4699" y="3152825"/>
                  </a:lnTo>
                  <a:lnTo>
                    <a:pt x="11633" y="3152825"/>
                  </a:lnTo>
                  <a:lnTo>
                    <a:pt x="13347" y="3165525"/>
                  </a:lnTo>
                  <a:lnTo>
                    <a:pt x="12992" y="3165525"/>
                  </a:lnTo>
                  <a:lnTo>
                    <a:pt x="16510" y="3178225"/>
                  </a:lnTo>
                  <a:lnTo>
                    <a:pt x="15087" y="3178225"/>
                  </a:lnTo>
                  <a:lnTo>
                    <a:pt x="15417" y="3190925"/>
                  </a:lnTo>
                  <a:lnTo>
                    <a:pt x="18135" y="3203625"/>
                  </a:lnTo>
                  <a:lnTo>
                    <a:pt x="27190" y="3203625"/>
                  </a:lnTo>
                  <a:lnTo>
                    <a:pt x="28105" y="3216325"/>
                  </a:lnTo>
                  <a:lnTo>
                    <a:pt x="27190" y="3216325"/>
                  </a:lnTo>
                  <a:lnTo>
                    <a:pt x="27190" y="3229025"/>
                  </a:lnTo>
                  <a:lnTo>
                    <a:pt x="25704" y="3241725"/>
                  </a:lnTo>
                  <a:lnTo>
                    <a:pt x="22631" y="3241725"/>
                  </a:lnTo>
                  <a:lnTo>
                    <a:pt x="24650" y="3229025"/>
                  </a:lnTo>
                  <a:lnTo>
                    <a:pt x="27190" y="3229025"/>
                  </a:lnTo>
                  <a:lnTo>
                    <a:pt x="27190" y="3216325"/>
                  </a:lnTo>
                  <a:lnTo>
                    <a:pt x="20129" y="3216325"/>
                  </a:lnTo>
                  <a:lnTo>
                    <a:pt x="19685" y="3219881"/>
                  </a:lnTo>
                  <a:lnTo>
                    <a:pt x="19685" y="3368725"/>
                  </a:lnTo>
                  <a:lnTo>
                    <a:pt x="18326" y="3368725"/>
                  </a:lnTo>
                  <a:lnTo>
                    <a:pt x="16167" y="3356025"/>
                  </a:lnTo>
                  <a:lnTo>
                    <a:pt x="19685" y="3368725"/>
                  </a:lnTo>
                  <a:lnTo>
                    <a:pt x="19685" y="3219881"/>
                  </a:lnTo>
                  <a:lnTo>
                    <a:pt x="18542" y="3229025"/>
                  </a:lnTo>
                  <a:lnTo>
                    <a:pt x="15824" y="3216325"/>
                  </a:lnTo>
                  <a:lnTo>
                    <a:pt x="17919" y="3203625"/>
                  </a:lnTo>
                  <a:lnTo>
                    <a:pt x="11226" y="3203625"/>
                  </a:lnTo>
                  <a:lnTo>
                    <a:pt x="9613" y="3213608"/>
                  </a:lnTo>
                  <a:lnTo>
                    <a:pt x="10566" y="3216325"/>
                  </a:lnTo>
                  <a:lnTo>
                    <a:pt x="13385" y="3216325"/>
                  </a:lnTo>
                  <a:lnTo>
                    <a:pt x="12242" y="3229025"/>
                  </a:lnTo>
                  <a:lnTo>
                    <a:pt x="10287" y="3229025"/>
                  </a:lnTo>
                  <a:lnTo>
                    <a:pt x="12090" y="3254425"/>
                  </a:lnTo>
                  <a:lnTo>
                    <a:pt x="8026" y="3254425"/>
                  </a:lnTo>
                  <a:lnTo>
                    <a:pt x="9245" y="3267125"/>
                  </a:lnTo>
                  <a:lnTo>
                    <a:pt x="13068" y="3279825"/>
                  </a:lnTo>
                  <a:lnTo>
                    <a:pt x="16827" y="3267125"/>
                  </a:lnTo>
                  <a:lnTo>
                    <a:pt x="17602" y="3279825"/>
                  </a:lnTo>
                  <a:lnTo>
                    <a:pt x="15798" y="3279825"/>
                  </a:lnTo>
                  <a:lnTo>
                    <a:pt x="13931" y="3289909"/>
                  </a:lnTo>
                  <a:lnTo>
                    <a:pt x="14414" y="3292525"/>
                  </a:lnTo>
                  <a:lnTo>
                    <a:pt x="13766" y="3290798"/>
                  </a:lnTo>
                  <a:lnTo>
                    <a:pt x="13449" y="3292525"/>
                  </a:lnTo>
                  <a:lnTo>
                    <a:pt x="12573" y="3305225"/>
                  </a:lnTo>
                  <a:lnTo>
                    <a:pt x="8648" y="3317925"/>
                  </a:lnTo>
                  <a:lnTo>
                    <a:pt x="15976" y="3330625"/>
                  </a:lnTo>
                  <a:lnTo>
                    <a:pt x="13042" y="3330625"/>
                  </a:lnTo>
                  <a:lnTo>
                    <a:pt x="8483" y="3343325"/>
                  </a:lnTo>
                  <a:lnTo>
                    <a:pt x="15405" y="3356025"/>
                  </a:lnTo>
                  <a:lnTo>
                    <a:pt x="12395" y="3356025"/>
                  </a:lnTo>
                  <a:lnTo>
                    <a:pt x="9080" y="3368725"/>
                  </a:lnTo>
                  <a:lnTo>
                    <a:pt x="15049" y="3368725"/>
                  </a:lnTo>
                  <a:lnTo>
                    <a:pt x="9613" y="3394125"/>
                  </a:lnTo>
                  <a:lnTo>
                    <a:pt x="14008" y="3394125"/>
                  </a:lnTo>
                  <a:lnTo>
                    <a:pt x="18859" y="3406825"/>
                  </a:lnTo>
                  <a:lnTo>
                    <a:pt x="15684" y="3406825"/>
                  </a:lnTo>
                  <a:lnTo>
                    <a:pt x="11849" y="3419525"/>
                  </a:lnTo>
                  <a:lnTo>
                    <a:pt x="10401" y="3419525"/>
                  </a:lnTo>
                  <a:lnTo>
                    <a:pt x="14439" y="3432225"/>
                  </a:lnTo>
                  <a:lnTo>
                    <a:pt x="9842" y="3432225"/>
                  </a:lnTo>
                  <a:lnTo>
                    <a:pt x="12192" y="3444925"/>
                  </a:lnTo>
                  <a:lnTo>
                    <a:pt x="14566" y="3444925"/>
                  </a:lnTo>
                  <a:lnTo>
                    <a:pt x="9207" y="3457625"/>
                  </a:lnTo>
                  <a:lnTo>
                    <a:pt x="19748" y="3457625"/>
                  </a:lnTo>
                  <a:lnTo>
                    <a:pt x="25184" y="3470325"/>
                  </a:lnTo>
                  <a:lnTo>
                    <a:pt x="23063" y="3483025"/>
                  </a:lnTo>
                  <a:lnTo>
                    <a:pt x="18338" y="3470325"/>
                  </a:lnTo>
                  <a:lnTo>
                    <a:pt x="13385" y="3470325"/>
                  </a:lnTo>
                  <a:lnTo>
                    <a:pt x="10629" y="3483025"/>
                  </a:lnTo>
                  <a:lnTo>
                    <a:pt x="5969" y="3483025"/>
                  </a:lnTo>
                  <a:lnTo>
                    <a:pt x="11150" y="3495725"/>
                  </a:lnTo>
                  <a:lnTo>
                    <a:pt x="15417" y="3483025"/>
                  </a:lnTo>
                  <a:lnTo>
                    <a:pt x="19583" y="3483025"/>
                  </a:lnTo>
                  <a:lnTo>
                    <a:pt x="15938" y="3495725"/>
                  </a:lnTo>
                  <a:lnTo>
                    <a:pt x="7035" y="3508425"/>
                  </a:lnTo>
                  <a:lnTo>
                    <a:pt x="15074" y="3508425"/>
                  </a:lnTo>
                  <a:lnTo>
                    <a:pt x="29057" y="3521125"/>
                  </a:lnTo>
                  <a:lnTo>
                    <a:pt x="9271" y="3521125"/>
                  </a:lnTo>
                  <a:lnTo>
                    <a:pt x="11417" y="3533825"/>
                  </a:lnTo>
                  <a:lnTo>
                    <a:pt x="16497" y="3546525"/>
                  </a:lnTo>
                  <a:lnTo>
                    <a:pt x="57531" y="3546525"/>
                  </a:lnTo>
                  <a:lnTo>
                    <a:pt x="60807" y="3533825"/>
                  </a:lnTo>
                  <a:lnTo>
                    <a:pt x="50114" y="3521125"/>
                  </a:lnTo>
                  <a:lnTo>
                    <a:pt x="57835" y="3521125"/>
                  </a:lnTo>
                  <a:lnTo>
                    <a:pt x="63284" y="3508425"/>
                  </a:lnTo>
                  <a:lnTo>
                    <a:pt x="62407" y="3508425"/>
                  </a:lnTo>
                  <a:lnTo>
                    <a:pt x="65125" y="3495725"/>
                  </a:lnTo>
                  <a:lnTo>
                    <a:pt x="60159" y="3483025"/>
                  </a:lnTo>
                  <a:lnTo>
                    <a:pt x="52031" y="3483025"/>
                  </a:lnTo>
                  <a:lnTo>
                    <a:pt x="52235" y="3470325"/>
                  </a:lnTo>
                  <a:lnTo>
                    <a:pt x="52819" y="3470325"/>
                  </a:lnTo>
                  <a:lnTo>
                    <a:pt x="56146" y="3457625"/>
                  </a:lnTo>
                  <a:lnTo>
                    <a:pt x="51904" y="3457625"/>
                  </a:lnTo>
                  <a:lnTo>
                    <a:pt x="51904" y="3508425"/>
                  </a:lnTo>
                  <a:lnTo>
                    <a:pt x="49479" y="3508425"/>
                  </a:lnTo>
                  <a:lnTo>
                    <a:pt x="46240" y="3495725"/>
                  </a:lnTo>
                  <a:lnTo>
                    <a:pt x="44183" y="3483025"/>
                  </a:lnTo>
                  <a:lnTo>
                    <a:pt x="45275" y="3470325"/>
                  </a:lnTo>
                  <a:lnTo>
                    <a:pt x="51523" y="3483025"/>
                  </a:lnTo>
                  <a:lnTo>
                    <a:pt x="51904" y="3508425"/>
                  </a:lnTo>
                  <a:lnTo>
                    <a:pt x="51904" y="3457625"/>
                  </a:lnTo>
                  <a:lnTo>
                    <a:pt x="49580" y="3457625"/>
                  </a:lnTo>
                  <a:lnTo>
                    <a:pt x="49580" y="3470325"/>
                  </a:lnTo>
                  <a:lnTo>
                    <a:pt x="47523" y="3470325"/>
                  </a:lnTo>
                  <a:lnTo>
                    <a:pt x="48336" y="3457625"/>
                  </a:lnTo>
                  <a:lnTo>
                    <a:pt x="49580" y="3470325"/>
                  </a:lnTo>
                  <a:lnTo>
                    <a:pt x="49580" y="3457625"/>
                  </a:lnTo>
                  <a:lnTo>
                    <a:pt x="48768" y="3457625"/>
                  </a:lnTo>
                  <a:lnTo>
                    <a:pt x="48323" y="3432225"/>
                  </a:lnTo>
                  <a:lnTo>
                    <a:pt x="55168" y="3432225"/>
                  </a:lnTo>
                  <a:lnTo>
                    <a:pt x="51244" y="3406825"/>
                  </a:lnTo>
                  <a:lnTo>
                    <a:pt x="46570" y="3406825"/>
                  </a:lnTo>
                  <a:lnTo>
                    <a:pt x="48399" y="3381425"/>
                  </a:lnTo>
                  <a:lnTo>
                    <a:pt x="51130" y="3381425"/>
                  </a:lnTo>
                  <a:lnTo>
                    <a:pt x="53873" y="3394125"/>
                  </a:lnTo>
                  <a:lnTo>
                    <a:pt x="55181" y="3381425"/>
                  </a:lnTo>
                  <a:lnTo>
                    <a:pt x="57327" y="3381425"/>
                  </a:lnTo>
                  <a:lnTo>
                    <a:pt x="52006" y="3368725"/>
                  </a:lnTo>
                  <a:lnTo>
                    <a:pt x="59791" y="3368725"/>
                  </a:lnTo>
                  <a:lnTo>
                    <a:pt x="64592" y="3356025"/>
                  </a:lnTo>
                  <a:lnTo>
                    <a:pt x="53467" y="3356025"/>
                  </a:lnTo>
                  <a:lnTo>
                    <a:pt x="56337" y="3343325"/>
                  </a:lnTo>
                  <a:lnTo>
                    <a:pt x="52666" y="3356025"/>
                  </a:lnTo>
                  <a:lnTo>
                    <a:pt x="50647" y="3356025"/>
                  </a:lnTo>
                  <a:lnTo>
                    <a:pt x="50647" y="3368725"/>
                  </a:lnTo>
                  <a:lnTo>
                    <a:pt x="45961" y="3356368"/>
                  </a:lnTo>
                  <a:lnTo>
                    <a:pt x="45961" y="3381425"/>
                  </a:lnTo>
                  <a:lnTo>
                    <a:pt x="40627" y="3381425"/>
                  </a:lnTo>
                  <a:lnTo>
                    <a:pt x="44437" y="3368725"/>
                  </a:lnTo>
                  <a:lnTo>
                    <a:pt x="45961" y="3381425"/>
                  </a:lnTo>
                  <a:lnTo>
                    <a:pt x="45961" y="3356368"/>
                  </a:lnTo>
                  <a:lnTo>
                    <a:pt x="45834" y="3356025"/>
                  </a:lnTo>
                  <a:lnTo>
                    <a:pt x="48323" y="3356025"/>
                  </a:lnTo>
                  <a:lnTo>
                    <a:pt x="50647" y="3368725"/>
                  </a:lnTo>
                  <a:lnTo>
                    <a:pt x="50647" y="3356025"/>
                  </a:lnTo>
                  <a:lnTo>
                    <a:pt x="48729" y="3356025"/>
                  </a:lnTo>
                  <a:lnTo>
                    <a:pt x="46786" y="3343325"/>
                  </a:lnTo>
                  <a:lnTo>
                    <a:pt x="54038" y="3343325"/>
                  </a:lnTo>
                  <a:lnTo>
                    <a:pt x="55283" y="3330625"/>
                  </a:lnTo>
                  <a:lnTo>
                    <a:pt x="62839" y="3330625"/>
                  </a:lnTo>
                  <a:lnTo>
                    <a:pt x="56172" y="3317925"/>
                  </a:lnTo>
                  <a:lnTo>
                    <a:pt x="59423" y="3317925"/>
                  </a:lnTo>
                  <a:lnTo>
                    <a:pt x="56718" y="3305225"/>
                  </a:lnTo>
                  <a:lnTo>
                    <a:pt x="59448" y="3305225"/>
                  </a:lnTo>
                  <a:lnTo>
                    <a:pt x="62941" y="3315906"/>
                  </a:lnTo>
                  <a:lnTo>
                    <a:pt x="60680" y="3305225"/>
                  </a:lnTo>
                  <a:lnTo>
                    <a:pt x="63563" y="3305225"/>
                  </a:lnTo>
                  <a:lnTo>
                    <a:pt x="56819" y="3292525"/>
                  </a:lnTo>
                  <a:lnTo>
                    <a:pt x="48133" y="3292525"/>
                  </a:lnTo>
                  <a:lnTo>
                    <a:pt x="49098" y="3279825"/>
                  </a:lnTo>
                  <a:lnTo>
                    <a:pt x="59067" y="3279825"/>
                  </a:lnTo>
                  <a:lnTo>
                    <a:pt x="59182" y="3267125"/>
                  </a:lnTo>
                  <a:lnTo>
                    <a:pt x="55664" y="3267125"/>
                  </a:lnTo>
                  <a:lnTo>
                    <a:pt x="58381" y="3254425"/>
                  </a:lnTo>
                  <a:lnTo>
                    <a:pt x="51003" y="3254425"/>
                  </a:lnTo>
                  <a:lnTo>
                    <a:pt x="46647" y="3241725"/>
                  </a:lnTo>
                  <a:lnTo>
                    <a:pt x="45326" y="3241725"/>
                  </a:lnTo>
                  <a:lnTo>
                    <a:pt x="45326" y="3305225"/>
                  </a:lnTo>
                  <a:lnTo>
                    <a:pt x="42773" y="3292525"/>
                  </a:lnTo>
                  <a:lnTo>
                    <a:pt x="41097" y="3305225"/>
                  </a:lnTo>
                  <a:lnTo>
                    <a:pt x="38481" y="3305225"/>
                  </a:lnTo>
                  <a:lnTo>
                    <a:pt x="39039" y="3292525"/>
                  </a:lnTo>
                  <a:lnTo>
                    <a:pt x="42773" y="3292525"/>
                  </a:lnTo>
                  <a:lnTo>
                    <a:pt x="43561" y="3292525"/>
                  </a:lnTo>
                  <a:lnTo>
                    <a:pt x="45326" y="3305225"/>
                  </a:lnTo>
                  <a:lnTo>
                    <a:pt x="45326" y="3241725"/>
                  </a:lnTo>
                  <a:lnTo>
                    <a:pt x="41783" y="3241725"/>
                  </a:lnTo>
                  <a:lnTo>
                    <a:pt x="42646" y="3216325"/>
                  </a:lnTo>
                  <a:lnTo>
                    <a:pt x="46355" y="3229025"/>
                  </a:lnTo>
                  <a:lnTo>
                    <a:pt x="52743" y="3203625"/>
                  </a:lnTo>
                  <a:lnTo>
                    <a:pt x="56476" y="3216325"/>
                  </a:lnTo>
                  <a:lnTo>
                    <a:pt x="63017" y="3203625"/>
                  </a:lnTo>
                  <a:lnTo>
                    <a:pt x="59385" y="3190925"/>
                  </a:lnTo>
                  <a:lnTo>
                    <a:pt x="57607" y="3190925"/>
                  </a:lnTo>
                  <a:lnTo>
                    <a:pt x="52095" y="3190925"/>
                  </a:lnTo>
                  <a:lnTo>
                    <a:pt x="47637" y="3178225"/>
                  </a:lnTo>
                  <a:lnTo>
                    <a:pt x="47485" y="3178225"/>
                  </a:lnTo>
                  <a:lnTo>
                    <a:pt x="47599" y="3165525"/>
                  </a:lnTo>
                  <a:lnTo>
                    <a:pt x="51282" y="3165525"/>
                  </a:lnTo>
                  <a:lnTo>
                    <a:pt x="54724" y="3178225"/>
                  </a:lnTo>
                  <a:lnTo>
                    <a:pt x="55219" y="3178225"/>
                  </a:lnTo>
                  <a:lnTo>
                    <a:pt x="57607" y="3190925"/>
                  </a:lnTo>
                  <a:lnTo>
                    <a:pt x="57353" y="3165525"/>
                  </a:lnTo>
                  <a:lnTo>
                    <a:pt x="55435" y="3152825"/>
                  </a:lnTo>
                  <a:lnTo>
                    <a:pt x="58902" y="3152825"/>
                  </a:lnTo>
                  <a:lnTo>
                    <a:pt x="55092" y="3140125"/>
                  </a:lnTo>
                  <a:lnTo>
                    <a:pt x="54546" y="3140125"/>
                  </a:lnTo>
                  <a:lnTo>
                    <a:pt x="63969" y="3127425"/>
                  </a:lnTo>
                  <a:lnTo>
                    <a:pt x="67221" y="3127425"/>
                  </a:lnTo>
                  <a:close/>
                </a:path>
                <a:path w="7071359" h="4385309">
                  <a:moveTo>
                    <a:pt x="7010667" y="1638300"/>
                  </a:moveTo>
                  <a:lnTo>
                    <a:pt x="7010146" y="1625600"/>
                  </a:lnTo>
                  <a:lnTo>
                    <a:pt x="7008393" y="1625600"/>
                  </a:lnTo>
                  <a:lnTo>
                    <a:pt x="7009333" y="1638300"/>
                  </a:lnTo>
                  <a:lnTo>
                    <a:pt x="7010667" y="1638300"/>
                  </a:lnTo>
                  <a:close/>
                </a:path>
                <a:path w="7071359" h="4385309">
                  <a:moveTo>
                    <a:pt x="7013219" y="1892300"/>
                  </a:moveTo>
                  <a:lnTo>
                    <a:pt x="7011352" y="1879600"/>
                  </a:lnTo>
                  <a:lnTo>
                    <a:pt x="7010349" y="1892300"/>
                  </a:lnTo>
                  <a:lnTo>
                    <a:pt x="7013219" y="1892300"/>
                  </a:lnTo>
                  <a:close/>
                </a:path>
                <a:path w="7071359" h="4385309">
                  <a:moveTo>
                    <a:pt x="7013638" y="635000"/>
                  </a:moveTo>
                  <a:lnTo>
                    <a:pt x="7013168" y="622300"/>
                  </a:lnTo>
                  <a:lnTo>
                    <a:pt x="7012394" y="622300"/>
                  </a:lnTo>
                  <a:lnTo>
                    <a:pt x="7012572" y="635000"/>
                  </a:lnTo>
                  <a:lnTo>
                    <a:pt x="7013638" y="635000"/>
                  </a:lnTo>
                  <a:close/>
                </a:path>
                <a:path w="7071359" h="4385309">
                  <a:moveTo>
                    <a:pt x="7014045" y="53721"/>
                  </a:moveTo>
                  <a:lnTo>
                    <a:pt x="7013219" y="50800"/>
                  </a:lnTo>
                  <a:lnTo>
                    <a:pt x="7010146" y="50800"/>
                  </a:lnTo>
                  <a:lnTo>
                    <a:pt x="7009447" y="63500"/>
                  </a:lnTo>
                  <a:lnTo>
                    <a:pt x="7014045" y="53721"/>
                  </a:lnTo>
                  <a:close/>
                </a:path>
                <a:path w="7071359" h="4385309">
                  <a:moveTo>
                    <a:pt x="7014997" y="1853946"/>
                  </a:moveTo>
                  <a:lnTo>
                    <a:pt x="7010921" y="1841500"/>
                  </a:lnTo>
                  <a:lnTo>
                    <a:pt x="7011111" y="1854200"/>
                  </a:lnTo>
                  <a:lnTo>
                    <a:pt x="7014921" y="1854200"/>
                  </a:lnTo>
                  <a:lnTo>
                    <a:pt x="7014997" y="1853946"/>
                  </a:lnTo>
                  <a:close/>
                </a:path>
                <a:path w="7071359" h="4385309">
                  <a:moveTo>
                    <a:pt x="7019442" y="711200"/>
                  </a:moveTo>
                  <a:lnTo>
                    <a:pt x="7017080" y="698500"/>
                  </a:lnTo>
                  <a:lnTo>
                    <a:pt x="7014629" y="698500"/>
                  </a:lnTo>
                  <a:lnTo>
                    <a:pt x="7019442" y="711200"/>
                  </a:lnTo>
                  <a:close/>
                </a:path>
                <a:path w="7071359" h="4385309">
                  <a:moveTo>
                    <a:pt x="7025589" y="1930400"/>
                  </a:moveTo>
                  <a:lnTo>
                    <a:pt x="7023646" y="1917700"/>
                  </a:lnTo>
                  <a:lnTo>
                    <a:pt x="7022681" y="1930400"/>
                  </a:lnTo>
                  <a:lnTo>
                    <a:pt x="7025589" y="1930400"/>
                  </a:lnTo>
                  <a:close/>
                </a:path>
                <a:path w="7071359" h="4385309">
                  <a:moveTo>
                    <a:pt x="7052970" y="1612900"/>
                  </a:moveTo>
                  <a:lnTo>
                    <a:pt x="7048538" y="1601482"/>
                  </a:lnTo>
                  <a:lnTo>
                    <a:pt x="7048284" y="1602155"/>
                  </a:lnTo>
                  <a:lnTo>
                    <a:pt x="7049617" y="1612900"/>
                  </a:lnTo>
                  <a:lnTo>
                    <a:pt x="7052970" y="1612900"/>
                  </a:lnTo>
                  <a:close/>
                </a:path>
                <a:path w="7071359" h="4385309">
                  <a:moveTo>
                    <a:pt x="7055498" y="1612900"/>
                  </a:moveTo>
                  <a:lnTo>
                    <a:pt x="7053427" y="1612900"/>
                  </a:lnTo>
                  <a:lnTo>
                    <a:pt x="7054494" y="1625600"/>
                  </a:lnTo>
                  <a:lnTo>
                    <a:pt x="7055498" y="1612900"/>
                  </a:lnTo>
                  <a:close/>
                </a:path>
                <a:path w="7071359" h="4385309">
                  <a:moveTo>
                    <a:pt x="7055790" y="1828800"/>
                  </a:moveTo>
                  <a:lnTo>
                    <a:pt x="7054748" y="1828800"/>
                  </a:lnTo>
                  <a:lnTo>
                    <a:pt x="7054189" y="1829562"/>
                  </a:lnTo>
                  <a:lnTo>
                    <a:pt x="7055320" y="1835150"/>
                  </a:lnTo>
                  <a:lnTo>
                    <a:pt x="7055790" y="1828800"/>
                  </a:lnTo>
                  <a:close/>
                </a:path>
                <a:path w="7071359" h="4385309">
                  <a:moveTo>
                    <a:pt x="7058761" y="1270000"/>
                  </a:moveTo>
                  <a:lnTo>
                    <a:pt x="7058558" y="1269199"/>
                  </a:lnTo>
                  <a:lnTo>
                    <a:pt x="7058698" y="1270000"/>
                  </a:lnTo>
                  <a:close/>
                </a:path>
                <a:path w="7071359" h="4385309">
                  <a:moveTo>
                    <a:pt x="7058761" y="406400"/>
                  </a:moveTo>
                  <a:lnTo>
                    <a:pt x="7057314" y="400837"/>
                  </a:lnTo>
                  <a:lnTo>
                    <a:pt x="7056374" y="406400"/>
                  </a:lnTo>
                  <a:lnTo>
                    <a:pt x="7058761" y="406400"/>
                  </a:lnTo>
                  <a:close/>
                </a:path>
                <a:path w="7071359" h="4385309">
                  <a:moveTo>
                    <a:pt x="7059625" y="1524000"/>
                  </a:moveTo>
                  <a:lnTo>
                    <a:pt x="7056348" y="1524000"/>
                  </a:lnTo>
                  <a:lnTo>
                    <a:pt x="7059346" y="1536700"/>
                  </a:lnTo>
                  <a:lnTo>
                    <a:pt x="7059625" y="1524000"/>
                  </a:lnTo>
                  <a:close/>
                </a:path>
                <a:path w="7071359" h="4385309">
                  <a:moveTo>
                    <a:pt x="7059790" y="1562100"/>
                  </a:moveTo>
                  <a:lnTo>
                    <a:pt x="7057809" y="1562100"/>
                  </a:lnTo>
                  <a:lnTo>
                    <a:pt x="7056856" y="1574558"/>
                  </a:lnTo>
                  <a:lnTo>
                    <a:pt x="7056933" y="1574800"/>
                  </a:lnTo>
                  <a:lnTo>
                    <a:pt x="7058482" y="1574800"/>
                  </a:lnTo>
                  <a:lnTo>
                    <a:pt x="7059790" y="1562100"/>
                  </a:lnTo>
                  <a:close/>
                </a:path>
                <a:path w="7071359" h="4385309">
                  <a:moveTo>
                    <a:pt x="7060832" y="1838172"/>
                  </a:moveTo>
                  <a:lnTo>
                    <a:pt x="7060451" y="1828800"/>
                  </a:lnTo>
                  <a:lnTo>
                    <a:pt x="7058698" y="1828800"/>
                  </a:lnTo>
                  <a:lnTo>
                    <a:pt x="7059155" y="1835073"/>
                  </a:lnTo>
                  <a:lnTo>
                    <a:pt x="7060832" y="1838172"/>
                  </a:lnTo>
                  <a:close/>
                </a:path>
                <a:path w="7071359" h="4385309">
                  <a:moveTo>
                    <a:pt x="7061289" y="1701800"/>
                  </a:moveTo>
                  <a:lnTo>
                    <a:pt x="7059409" y="1701800"/>
                  </a:lnTo>
                  <a:lnTo>
                    <a:pt x="7059587" y="1714500"/>
                  </a:lnTo>
                  <a:lnTo>
                    <a:pt x="7061289" y="1701800"/>
                  </a:lnTo>
                  <a:close/>
                </a:path>
                <a:path w="7071359" h="4385309">
                  <a:moveTo>
                    <a:pt x="7062076" y="1092200"/>
                  </a:moveTo>
                  <a:lnTo>
                    <a:pt x="7061289" y="1079500"/>
                  </a:lnTo>
                  <a:lnTo>
                    <a:pt x="7057644" y="1079500"/>
                  </a:lnTo>
                  <a:lnTo>
                    <a:pt x="7059371" y="1092200"/>
                  </a:lnTo>
                  <a:lnTo>
                    <a:pt x="7062076" y="1092200"/>
                  </a:lnTo>
                  <a:close/>
                </a:path>
                <a:path w="7071359" h="4385309">
                  <a:moveTo>
                    <a:pt x="7062851" y="876300"/>
                  </a:moveTo>
                  <a:lnTo>
                    <a:pt x="7061492" y="863600"/>
                  </a:lnTo>
                  <a:lnTo>
                    <a:pt x="7060514" y="865124"/>
                  </a:lnTo>
                  <a:lnTo>
                    <a:pt x="7062851" y="876300"/>
                  </a:lnTo>
                  <a:close/>
                </a:path>
                <a:path w="7071359" h="4385309">
                  <a:moveTo>
                    <a:pt x="7064134" y="1803400"/>
                  </a:moveTo>
                  <a:lnTo>
                    <a:pt x="7064095" y="1790700"/>
                  </a:lnTo>
                  <a:lnTo>
                    <a:pt x="7061619" y="1803400"/>
                  </a:lnTo>
                  <a:lnTo>
                    <a:pt x="7064134" y="1803400"/>
                  </a:lnTo>
                  <a:close/>
                </a:path>
                <a:path w="7071359" h="4385309">
                  <a:moveTo>
                    <a:pt x="7064134" y="1016000"/>
                  </a:moveTo>
                  <a:lnTo>
                    <a:pt x="7063194" y="1016000"/>
                  </a:lnTo>
                  <a:lnTo>
                    <a:pt x="7060806" y="1003300"/>
                  </a:lnTo>
                  <a:lnTo>
                    <a:pt x="7058647" y="1016000"/>
                  </a:lnTo>
                  <a:lnTo>
                    <a:pt x="7058622" y="1028700"/>
                  </a:lnTo>
                  <a:lnTo>
                    <a:pt x="7062330" y="1028700"/>
                  </a:lnTo>
                  <a:lnTo>
                    <a:pt x="7064134" y="1016000"/>
                  </a:lnTo>
                  <a:close/>
                </a:path>
                <a:path w="7071359" h="4385309">
                  <a:moveTo>
                    <a:pt x="7064134" y="152400"/>
                  </a:moveTo>
                  <a:lnTo>
                    <a:pt x="7063194" y="152400"/>
                  </a:lnTo>
                  <a:lnTo>
                    <a:pt x="7060806" y="139700"/>
                  </a:lnTo>
                  <a:lnTo>
                    <a:pt x="7058647" y="152400"/>
                  </a:lnTo>
                  <a:lnTo>
                    <a:pt x="7058622" y="165100"/>
                  </a:lnTo>
                  <a:lnTo>
                    <a:pt x="7062330" y="165100"/>
                  </a:lnTo>
                  <a:lnTo>
                    <a:pt x="7064134" y="152400"/>
                  </a:lnTo>
                  <a:close/>
                </a:path>
                <a:path w="7071359" h="4385309">
                  <a:moveTo>
                    <a:pt x="7064578" y="50800"/>
                  </a:moveTo>
                  <a:lnTo>
                    <a:pt x="7063257" y="38100"/>
                  </a:lnTo>
                  <a:lnTo>
                    <a:pt x="7063092" y="50800"/>
                  </a:lnTo>
                  <a:lnTo>
                    <a:pt x="7064578" y="50800"/>
                  </a:lnTo>
                  <a:close/>
                </a:path>
                <a:path w="7071359" h="4385309">
                  <a:moveTo>
                    <a:pt x="7066229" y="330200"/>
                  </a:moveTo>
                  <a:lnTo>
                    <a:pt x="7059866" y="342900"/>
                  </a:lnTo>
                  <a:lnTo>
                    <a:pt x="7063168" y="342900"/>
                  </a:lnTo>
                  <a:lnTo>
                    <a:pt x="7066229" y="330200"/>
                  </a:lnTo>
                  <a:close/>
                </a:path>
                <a:path w="7071359" h="4385309">
                  <a:moveTo>
                    <a:pt x="7066381" y="965200"/>
                  </a:moveTo>
                  <a:lnTo>
                    <a:pt x="7063346" y="965200"/>
                  </a:lnTo>
                  <a:lnTo>
                    <a:pt x="7064934" y="977900"/>
                  </a:lnTo>
                  <a:lnTo>
                    <a:pt x="7066381" y="965200"/>
                  </a:lnTo>
                  <a:close/>
                </a:path>
                <a:path w="7071359" h="4385309">
                  <a:moveTo>
                    <a:pt x="7066648" y="25400"/>
                  </a:moveTo>
                  <a:lnTo>
                    <a:pt x="7065327" y="12700"/>
                  </a:lnTo>
                  <a:lnTo>
                    <a:pt x="7065162" y="25400"/>
                  </a:lnTo>
                  <a:lnTo>
                    <a:pt x="7066648" y="25400"/>
                  </a:lnTo>
                  <a:close/>
                </a:path>
                <a:path w="7071359" h="4385309">
                  <a:moveTo>
                    <a:pt x="7067055" y="1663700"/>
                  </a:moveTo>
                  <a:lnTo>
                    <a:pt x="7064883" y="1663700"/>
                  </a:lnTo>
                  <a:lnTo>
                    <a:pt x="7063283" y="1676400"/>
                  </a:lnTo>
                  <a:lnTo>
                    <a:pt x="7066000" y="1676400"/>
                  </a:lnTo>
                  <a:lnTo>
                    <a:pt x="7067055" y="1663700"/>
                  </a:lnTo>
                  <a:close/>
                </a:path>
                <a:path w="7071359" h="4385309">
                  <a:moveTo>
                    <a:pt x="7067207" y="1117600"/>
                  </a:moveTo>
                  <a:lnTo>
                    <a:pt x="7063816" y="1104900"/>
                  </a:lnTo>
                  <a:lnTo>
                    <a:pt x="7062330" y="1108608"/>
                  </a:lnTo>
                  <a:lnTo>
                    <a:pt x="7062559" y="1117600"/>
                  </a:lnTo>
                  <a:lnTo>
                    <a:pt x="7067207" y="1117600"/>
                  </a:lnTo>
                  <a:close/>
                </a:path>
                <a:path w="7071359" h="4385309">
                  <a:moveTo>
                    <a:pt x="7067232" y="1295400"/>
                  </a:moveTo>
                  <a:lnTo>
                    <a:pt x="7066648" y="1282700"/>
                  </a:lnTo>
                  <a:lnTo>
                    <a:pt x="7063143" y="1282700"/>
                  </a:lnTo>
                  <a:lnTo>
                    <a:pt x="7064896" y="1295400"/>
                  </a:lnTo>
                  <a:lnTo>
                    <a:pt x="7067232" y="1295400"/>
                  </a:lnTo>
                  <a:close/>
                </a:path>
                <a:path w="7071359" h="4385309">
                  <a:moveTo>
                    <a:pt x="7067232" y="431800"/>
                  </a:moveTo>
                  <a:lnTo>
                    <a:pt x="7066648" y="419100"/>
                  </a:lnTo>
                  <a:lnTo>
                    <a:pt x="7063143" y="419100"/>
                  </a:lnTo>
                  <a:lnTo>
                    <a:pt x="7064896" y="431800"/>
                  </a:lnTo>
                  <a:lnTo>
                    <a:pt x="7067232" y="431800"/>
                  </a:lnTo>
                  <a:close/>
                </a:path>
                <a:path w="7071359" h="4385309">
                  <a:moveTo>
                    <a:pt x="7067258" y="1638300"/>
                  </a:moveTo>
                  <a:lnTo>
                    <a:pt x="7066724" y="1625600"/>
                  </a:lnTo>
                  <a:lnTo>
                    <a:pt x="7065010" y="1638300"/>
                  </a:lnTo>
                  <a:lnTo>
                    <a:pt x="7067258" y="1638300"/>
                  </a:lnTo>
                  <a:close/>
                </a:path>
                <a:path w="7071359" h="4385309">
                  <a:moveTo>
                    <a:pt x="7067702" y="685800"/>
                  </a:moveTo>
                  <a:lnTo>
                    <a:pt x="7067042" y="673100"/>
                  </a:lnTo>
                  <a:lnTo>
                    <a:pt x="7066229" y="685800"/>
                  </a:lnTo>
                  <a:lnTo>
                    <a:pt x="7067702" y="685800"/>
                  </a:lnTo>
                  <a:close/>
                </a:path>
                <a:path w="7071359" h="4385309">
                  <a:moveTo>
                    <a:pt x="7067905" y="1536700"/>
                  </a:moveTo>
                  <a:lnTo>
                    <a:pt x="7067169" y="1524000"/>
                  </a:lnTo>
                  <a:lnTo>
                    <a:pt x="7064362" y="1524000"/>
                  </a:lnTo>
                  <a:lnTo>
                    <a:pt x="7063333" y="1536700"/>
                  </a:lnTo>
                  <a:lnTo>
                    <a:pt x="7067905" y="1536700"/>
                  </a:lnTo>
                  <a:close/>
                </a:path>
                <a:path w="7071359" h="4385309">
                  <a:moveTo>
                    <a:pt x="7067982" y="1219200"/>
                  </a:moveTo>
                  <a:lnTo>
                    <a:pt x="7063219" y="1219200"/>
                  </a:lnTo>
                  <a:lnTo>
                    <a:pt x="7065061" y="1231900"/>
                  </a:lnTo>
                  <a:lnTo>
                    <a:pt x="7067982" y="1219200"/>
                  </a:lnTo>
                  <a:close/>
                </a:path>
                <a:path w="7071359" h="4385309">
                  <a:moveTo>
                    <a:pt x="7067982" y="355600"/>
                  </a:moveTo>
                  <a:lnTo>
                    <a:pt x="7063219" y="355600"/>
                  </a:lnTo>
                  <a:lnTo>
                    <a:pt x="7065061" y="368300"/>
                  </a:lnTo>
                  <a:lnTo>
                    <a:pt x="7067982" y="355600"/>
                  </a:lnTo>
                  <a:close/>
                </a:path>
                <a:path w="7071359" h="4385309">
                  <a:moveTo>
                    <a:pt x="7068045" y="1181100"/>
                  </a:moveTo>
                  <a:lnTo>
                    <a:pt x="7063968" y="1181100"/>
                  </a:lnTo>
                  <a:lnTo>
                    <a:pt x="7066610" y="1193800"/>
                  </a:lnTo>
                  <a:lnTo>
                    <a:pt x="7068045" y="1181100"/>
                  </a:lnTo>
                  <a:close/>
                </a:path>
                <a:path w="7071359" h="4385309">
                  <a:moveTo>
                    <a:pt x="7068045" y="317500"/>
                  </a:moveTo>
                  <a:lnTo>
                    <a:pt x="7063968" y="317500"/>
                  </a:lnTo>
                  <a:lnTo>
                    <a:pt x="7066610" y="330200"/>
                  </a:lnTo>
                  <a:lnTo>
                    <a:pt x="7068045" y="317500"/>
                  </a:lnTo>
                  <a:close/>
                </a:path>
                <a:path w="7071359" h="4385309">
                  <a:moveTo>
                    <a:pt x="7068096" y="1701800"/>
                  </a:moveTo>
                  <a:lnTo>
                    <a:pt x="7065746" y="1701800"/>
                  </a:lnTo>
                  <a:lnTo>
                    <a:pt x="7067969" y="1714500"/>
                  </a:lnTo>
                  <a:lnTo>
                    <a:pt x="7068096" y="1701800"/>
                  </a:lnTo>
                  <a:close/>
                </a:path>
                <a:path w="7071359" h="4385309">
                  <a:moveTo>
                    <a:pt x="7068121" y="1066800"/>
                  </a:moveTo>
                  <a:lnTo>
                    <a:pt x="7067182" y="1054100"/>
                  </a:lnTo>
                  <a:lnTo>
                    <a:pt x="7064781" y="1066800"/>
                  </a:lnTo>
                  <a:lnTo>
                    <a:pt x="7068121" y="1066800"/>
                  </a:lnTo>
                  <a:close/>
                </a:path>
                <a:path w="7071359" h="4385309">
                  <a:moveTo>
                    <a:pt x="7068121" y="203200"/>
                  </a:moveTo>
                  <a:lnTo>
                    <a:pt x="7067182" y="190500"/>
                  </a:lnTo>
                  <a:lnTo>
                    <a:pt x="7064781" y="203200"/>
                  </a:lnTo>
                  <a:lnTo>
                    <a:pt x="7068121" y="203200"/>
                  </a:lnTo>
                  <a:close/>
                </a:path>
                <a:path w="7071359" h="4385309">
                  <a:moveTo>
                    <a:pt x="7068299" y="1460500"/>
                  </a:moveTo>
                  <a:lnTo>
                    <a:pt x="7065721" y="1447800"/>
                  </a:lnTo>
                  <a:lnTo>
                    <a:pt x="7059193" y="1447800"/>
                  </a:lnTo>
                  <a:lnTo>
                    <a:pt x="7061721" y="1460500"/>
                  </a:lnTo>
                  <a:lnTo>
                    <a:pt x="7054672" y="1460500"/>
                  </a:lnTo>
                  <a:lnTo>
                    <a:pt x="7063968" y="1473200"/>
                  </a:lnTo>
                  <a:lnTo>
                    <a:pt x="7068299" y="1460500"/>
                  </a:lnTo>
                  <a:close/>
                </a:path>
                <a:path w="7071359" h="4385309">
                  <a:moveTo>
                    <a:pt x="7068299" y="38100"/>
                  </a:moveTo>
                  <a:lnTo>
                    <a:pt x="7064857" y="25400"/>
                  </a:lnTo>
                  <a:lnTo>
                    <a:pt x="7060666" y="25400"/>
                  </a:lnTo>
                  <a:lnTo>
                    <a:pt x="7060768" y="38100"/>
                  </a:lnTo>
                  <a:lnTo>
                    <a:pt x="7063257" y="38100"/>
                  </a:lnTo>
                  <a:lnTo>
                    <a:pt x="7068299" y="38100"/>
                  </a:lnTo>
                  <a:close/>
                </a:path>
                <a:path w="7071359" h="4385309">
                  <a:moveTo>
                    <a:pt x="7068388" y="1905000"/>
                  </a:moveTo>
                  <a:lnTo>
                    <a:pt x="7068286" y="1904695"/>
                  </a:lnTo>
                  <a:lnTo>
                    <a:pt x="7068210" y="1905000"/>
                  </a:lnTo>
                  <a:lnTo>
                    <a:pt x="7068388" y="1905000"/>
                  </a:lnTo>
                  <a:close/>
                </a:path>
                <a:path w="7071359" h="4385309">
                  <a:moveTo>
                    <a:pt x="7069023" y="101600"/>
                  </a:moveTo>
                  <a:lnTo>
                    <a:pt x="7067829" y="88900"/>
                  </a:lnTo>
                  <a:lnTo>
                    <a:pt x="7063918" y="76200"/>
                  </a:lnTo>
                  <a:lnTo>
                    <a:pt x="7057758" y="76200"/>
                  </a:lnTo>
                  <a:lnTo>
                    <a:pt x="7063791" y="63500"/>
                  </a:lnTo>
                  <a:lnTo>
                    <a:pt x="7054761" y="63500"/>
                  </a:lnTo>
                  <a:lnTo>
                    <a:pt x="7052234" y="50800"/>
                  </a:lnTo>
                  <a:lnTo>
                    <a:pt x="7054367" y="38100"/>
                  </a:lnTo>
                  <a:lnTo>
                    <a:pt x="7055790" y="38100"/>
                  </a:lnTo>
                  <a:lnTo>
                    <a:pt x="7058292" y="25400"/>
                  </a:lnTo>
                  <a:lnTo>
                    <a:pt x="7058063" y="25400"/>
                  </a:lnTo>
                  <a:lnTo>
                    <a:pt x="7056742" y="12700"/>
                  </a:lnTo>
                  <a:lnTo>
                    <a:pt x="7051637" y="12700"/>
                  </a:lnTo>
                  <a:lnTo>
                    <a:pt x="7051802" y="25400"/>
                  </a:lnTo>
                  <a:lnTo>
                    <a:pt x="7046366" y="25400"/>
                  </a:lnTo>
                  <a:lnTo>
                    <a:pt x="7045846" y="12700"/>
                  </a:lnTo>
                  <a:lnTo>
                    <a:pt x="7044118" y="0"/>
                  </a:lnTo>
                  <a:lnTo>
                    <a:pt x="7040486" y="12700"/>
                  </a:lnTo>
                  <a:lnTo>
                    <a:pt x="7026732" y="12700"/>
                  </a:lnTo>
                  <a:lnTo>
                    <a:pt x="7026732" y="88900"/>
                  </a:lnTo>
                  <a:lnTo>
                    <a:pt x="7021538" y="101600"/>
                  </a:lnTo>
                  <a:lnTo>
                    <a:pt x="7018718" y="88900"/>
                  </a:lnTo>
                  <a:lnTo>
                    <a:pt x="7026732" y="88900"/>
                  </a:lnTo>
                  <a:lnTo>
                    <a:pt x="7026732" y="12700"/>
                  </a:lnTo>
                  <a:lnTo>
                    <a:pt x="7020598" y="12700"/>
                  </a:lnTo>
                  <a:lnTo>
                    <a:pt x="7020573" y="25400"/>
                  </a:lnTo>
                  <a:lnTo>
                    <a:pt x="7016280" y="25400"/>
                  </a:lnTo>
                  <a:lnTo>
                    <a:pt x="7018121" y="38100"/>
                  </a:lnTo>
                  <a:lnTo>
                    <a:pt x="7014324" y="38100"/>
                  </a:lnTo>
                  <a:lnTo>
                    <a:pt x="7017804" y="50800"/>
                  </a:lnTo>
                  <a:lnTo>
                    <a:pt x="7015416" y="50800"/>
                  </a:lnTo>
                  <a:lnTo>
                    <a:pt x="7014045" y="53721"/>
                  </a:lnTo>
                  <a:lnTo>
                    <a:pt x="7016826" y="63500"/>
                  </a:lnTo>
                  <a:lnTo>
                    <a:pt x="7016496" y="63500"/>
                  </a:lnTo>
                  <a:lnTo>
                    <a:pt x="7019226" y="76200"/>
                  </a:lnTo>
                  <a:lnTo>
                    <a:pt x="7013384" y="76200"/>
                  </a:lnTo>
                  <a:lnTo>
                    <a:pt x="7014896" y="88900"/>
                  </a:lnTo>
                  <a:lnTo>
                    <a:pt x="7011784" y="88900"/>
                  </a:lnTo>
                  <a:lnTo>
                    <a:pt x="7012787" y="101600"/>
                  </a:lnTo>
                  <a:lnTo>
                    <a:pt x="7015137" y="101600"/>
                  </a:lnTo>
                  <a:lnTo>
                    <a:pt x="7015823" y="114300"/>
                  </a:lnTo>
                  <a:lnTo>
                    <a:pt x="7014299" y="114300"/>
                  </a:lnTo>
                  <a:lnTo>
                    <a:pt x="7016445" y="127000"/>
                  </a:lnTo>
                  <a:lnTo>
                    <a:pt x="7021525" y="139700"/>
                  </a:lnTo>
                  <a:lnTo>
                    <a:pt x="7053593" y="139700"/>
                  </a:lnTo>
                  <a:lnTo>
                    <a:pt x="7054266" y="127000"/>
                  </a:lnTo>
                  <a:lnTo>
                    <a:pt x="7058088" y="139700"/>
                  </a:lnTo>
                  <a:lnTo>
                    <a:pt x="7060806" y="139700"/>
                  </a:lnTo>
                  <a:lnTo>
                    <a:pt x="7065061" y="139700"/>
                  </a:lnTo>
                  <a:lnTo>
                    <a:pt x="7062559" y="127000"/>
                  </a:lnTo>
                  <a:lnTo>
                    <a:pt x="7065835" y="127000"/>
                  </a:lnTo>
                  <a:lnTo>
                    <a:pt x="7054850" y="113969"/>
                  </a:lnTo>
                  <a:lnTo>
                    <a:pt x="7057326" y="101600"/>
                  </a:lnTo>
                  <a:lnTo>
                    <a:pt x="7059460" y="101600"/>
                  </a:lnTo>
                  <a:lnTo>
                    <a:pt x="7055815" y="88900"/>
                  </a:lnTo>
                  <a:lnTo>
                    <a:pt x="7052119" y="88900"/>
                  </a:lnTo>
                  <a:lnTo>
                    <a:pt x="7053707" y="76200"/>
                  </a:lnTo>
                  <a:lnTo>
                    <a:pt x="7058076" y="88900"/>
                  </a:lnTo>
                  <a:lnTo>
                    <a:pt x="7066889" y="88900"/>
                  </a:lnTo>
                  <a:lnTo>
                    <a:pt x="7059460" y="101600"/>
                  </a:lnTo>
                  <a:lnTo>
                    <a:pt x="7069023" y="101600"/>
                  </a:lnTo>
                  <a:close/>
                </a:path>
                <a:path w="7071359" h="4385309">
                  <a:moveTo>
                    <a:pt x="7069087" y="584200"/>
                  </a:moveTo>
                  <a:lnTo>
                    <a:pt x="7066102" y="584200"/>
                  </a:lnTo>
                  <a:lnTo>
                    <a:pt x="7068147" y="596900"/>
                  </a:lnTo>
                  <a:lnTo>
                    <a:pt x="7069087" y="584200"/>
                  </a:lnTo>
                  <a:close/>
                </a:path>
                <a:path w="7071359" h="4385309">
                  <a:moveTo>
                    <a:pt x="7069087" y="50800"/>
                  </a:moveTo>
                  <a:lnTo>
                    <a:pt x="7064997" y="50800"/>
                  </a:lnTo>
                  <a:lnTo>
                    <a:pt x="7067588" y="63500"/>
                  </a:lnTo>
                  <a:lnTo>
                    <a:pt x="7069087" y="50800"/>
                  </a:lnTo>
                  <a:close/>
                </a:path>
                <a:path w="7071359" h="4385309">
                  <a:moveTo>
                    <a:pt x="7069099" y="76200"/>
                  </a:moveTo>
                  <a:lnTo>
                    <a:pt x="7065340" y="63500"/>
                  </a:lnTo>
                  <a:lnTo>
                    <a:pt x="7064007" y="76200"/>
                  </a:lnTo>
                  <a:lnTo>
                    <a:pt x="7069099" y="76200"/>
                  </a:lnTo>
                  <a:close/>
                </a:path>
                <a:path w="7071359" h="4385309">
                  <a:moveTo>
                    <a:pt x="7069671" y="673100"/>
                  </a:moveTo>
                  <a:lnTo>
                    <a:pt x="7066318" y="660400"/>
                  </a:lnTo>
                  <a:lnTo>
                    <a:pt x="7063435" y="673100"/>
                  </a:lnTo>
                  <a:lnTo>
                    <a:pt x="7067042" y="673100"/>
                  </a:lnTo>
                  <a:lnTo>
                    <a:pt x="7069671" y="673100"/>
                  </a:lnTo>
                  <a:close/>
                </a:path>
                <a:path w="7071359" h="4385309">
                  <a:moveTo>
                    <a:pt x="7069798" y="1828800"/>
                  </a:moveTo>
                  <a:lnTo>
                    <a:pt x="7065518" y="1828800"/>
                  </a:lnTo>
                  <a:lnTo>
                    <a:pt x="7067029" y="1841500"/>
                  </a:lnTo>
                  <a:lnTo>
                    <a:pt x="7069379" y="1841500"/>
                  </a:lnTo>
                  <a:lnTo>
                    <a:pt x="7069798" y="1828800"/>
                  </a:lnTo>
                  <a:close/>
                </a:path>
                <a:path w="7071359" h="4385309">
                  <a:moveTo>
                    <a:pt x="7070242" y="1866900"/>
                  </a:moveTo>
                  <a:lnTo>
                    <a:pt x="7068680" y="1853946"/>
                  </a:lnTo>
                  <a:lnTo>
                    <a:pt x="7067702" y="1848218"/>
                  </a:lnTo>
                  <a:lnTo>
                    <a:pt x="7067702" y="1854200"/>
                  </a:lnTo>
                  <a:lnTo>
                    <a:pt x="7061251" y="1866900"/>
                  </a:lnTo>
                  <a:lnTo>
                    <a:pt x="7059295" y="1866900"/>
                  </a:lnTo>
                  <a:lnTo>
                    <a:pt x="7064464" y="1879600"/>
                  </a:lnTo>
                  <a:lnTo>
                    <a:pt x="7058177" y="1879600"/>
                  </a:lnTo>
                  <a:lnTo>
                    <a:pt x="7058152" y="1892300"/>
                  </a:lnTo>
                  <a:lnTo>
                    <a:pt x="7056552" y="1892300"/>
                  </a:lnTo>
                  <a:lnTo>
                    <a:pt x="7053694" y="1879600"/>
                  </a:lnTo>
                  <a:lnTo>
                    <a:pt x="7054837" y="1866900"/>
                  </a:lnTo>
                  <a:lnTo>
                    <a:pt x="7058368" y="1866900"/>
                  </a:lnTo>
                  <a:lnTo>
                    <a:pt x="7058304" y="1854200"/>
                  </a:lnTo>
                  <a:lnTo>
                    <a:pt x="7067702" y="1854200"/>
                  </a:lnTo>
                  <a:lnTo>
                    <a:pt x="7067702" y="1848218"/>
                  </a:lnTo>
                  <a:lnTo>
                    <a:pt x="7066559" y="1841500"/>
                  </a:lnTo>
                  <a:lnTo>
                    <a:pt x="7062622" y="1841500"/>
                  </a:lnTo>
                  <a:lnTo>
                    <a:pt x="7060832" y="1838172"/>
                  </a:lnTo>
                  <a:lnTo>
                    <a:pt x="7060971" y="1841500"/>
                  </a:lnTo>
                  <a:lnTo>
                    <a:pt x="7059638" y="1841500"/>
                  </a:lnTo>
                  <a:lnTo>
                    <a:pt x="7059155" y="1835073"/>
                  </a:lnTo>
                  <a:lnTo>
                    <a:pt x="7055790" y="1828800"/>
                  </a:lnTo>
                  <a:lnTo>
                    <a:pt x="7055713" y="1837143"/>
                  </a:lnTo>
                  <a:lnTo>
                    <a:pt x="7055320" y="1835150"/>
                  </a:lnTo>
                  <a:lnTo>
                    <a:pt x="7054837" y="1841500"/>
                  </a:lnTo>
                  <a:lnTo>
                    <a:pt x="7051243" y="1841500"/>
                  </a:lnTo>
                  <a:lnTo>
                    <a:pt x="7051243" y="1866900"/>
                  </a:lnTo>
                  <a:lnTo>
                    <a:pt x="7048881" y="1879600"/>
                  </a:lnTo>
                  <a:lnTo>
                    <a:pt x="7048208" y="1866900"/>
                  </a:lnTo>
                  <a:lnTo>
                    <a:pt x="7051243" y="1866900"/>
                  </a:lnTo>
                  <a:lnTo>
                    <a:pt x="7051243" y="1841500"/>
                  </a:lnTo>
                  <a:lnTo>
                    <a:pt x="7045769" y="1841500"/>
                  </a:lnTo>
                  <a:lnTo>
                    <a:pt x="7045769" y="1866900"/>
                  </a:lnTo>
                  <a:lnTo>
                    <a:pt x="7042861" y="1866900"/>
                  </a:lnTo>
                  <a:lnTo>
                    <a:pt x="7043826" y="1854200"/>
                  </a:lnTo>
                  <a:lnTo>
                    <a:pt x="7045769" y="1866900"/>
                  </a:lnTo>
                  <a:lnTo>
                    <a:pt x="7045769" y="1841500"/>
                  </a:lnTo>
                  <a:lnTo>
                    <a:pt x="7045287" y="1841500"/>
                  </a:lnTo>
                  <a:lnTo>
                    <a:pt x="7054189" y="1829562"/>
                  </a:lnTo>
                  <a:lnTo>
                    <a:pt x="7054037" y="1828800"/>
                  </a:lnTo>
                  <a:lnTo>
                    <a:pt x="7054748" y="1828800"/>
                  </a:lnTo>
                  <a:lnTo>
                    <a:pt x="7060235" y="1816100"/>
                  </a:lnTo>
                  <a:lnTo>
                    <a:pt x="7055459" y="1790700"/>
                  </a:lnTo>
                  <a:lnTo>
                    <a:pt x="7060108" y="1790700"/>
                  </a:lnTo>
                  <a:lnTo>
                    <a:pt x="7054151" y="1778000"/>
                  </a:lnTo>
                  <a:lnTo>
                    <a:pt x="7053148" y="1765300"/>
                  </a:lnTo>
                  <a:lnTo>
                    <a:pt x="7060920" y="1765300"/>
                  </a:lnTo>
                  <a:lnTo>
                    <a:pt x="7061733" y="1752600"/>
                  </a:lnTo>
                  <a:lnTo>
                    <a:pt x="7054634" y="1739900"/>
                  </a:lnTo>
                  <a:lnTo>
                    <a:pt x="7054443" y="1739138"/>
                  </a:lnTo>
                  <a:lnTo>
                    <a:pt x="7054443" y="1752600"/>
                  </a:lnTo>
                  <a:lnTo>
                    <a:pt x="7052043" y="1752600"/>
                  </a:lnTo>
                  <a:lnTo>
                    <a:pt x="7050849" y="1739900"/>
                  </a:lnTo>
                  <a:lnTo>
                    <a:pt x="7054443" y="1752600"/>
                  </a:lnTo>
                  <a:lnTo>
                    <a:pt x="7054443" y="1739138"/>
                  </a:lnTo>
                  <a:lnTo>
                    <a:pt x="7051484" y="1727200"/>
                  </a:lnTo>
                  <a:lnTo>
                    <a:pt x="7064083" y="1739900"/>
                  </a:lnTo>
                  <a:lnTo>
                    <a:pt x="7067931" y="1727200"/>
                  </a:lnTo>
                  <a:lnTo>
                    <a:pt x="7064934" y="1714500"/>
                  </a:lnTo>
                  <a:lnTo>
                    <a:pt x="7059587" y="1714500"/>
                  </a:lnTo>
                  <a:lnTo>
                    <a:pt x="7053935" y="1714500"/>
                  </a:lnTo>
                  <a:lnTo>
                    <a:pt x="7056780" y="1701800"/>
                  </a:lnTo>
                  <a:lnTo>
                    <a:pt x="7061276" y="1689100"/>
                  </a:lnTo>
                  <a:lnTo>
                    <a:pt x="7063968" y="1701800"/>
                  </a:lnTo>
                  <a:lnTo>
                    <a:pt x="7063803" y="1689100"/>
                  </a:lnTo>
                  <a:lnTo>
                    <a:pt x="7061822" y="1689100"/>
                  </a:lnTo>
                  <a:lnTo>
                    <a:pt x="7061149" y="1676400"/>
                  </a:lnTo>
                  <a:lnTo>
                    <a:pt x="7060400" y="1689100"/>
                  </a:lnTo>
                  <a:lnTo>
                    <a:pt x="7054926" y="1689100"/>
                  </a:lnTo>
                  <a:lnTo>
                    <a:pt x="7055459" y="1676400"/>
                  </a:lnTo>
                  <a:lnTo>
                    <a:pt x="7053923" y="1676400"/>
                  </a:lnTo>
                  <a:lnTo>
                    <a:pt x="7051891" y="1663700"/>
                  </a:lnTo>
                  <a:lnTo>
                    <a:pt x="7057110" y="1663700"/>
                  </a:lnTo>
                  <a:lnTo>
                    <a:pt x="7061314" y="1651000"/>
                  </a:lnTo>
                  <a:lnTo>
                    <a:pt x="7067245" y="1651000"/>
                  </a:lnTo>
                  <a:lnTo>
                    <a:pt x="7061873" y="1638300"/>
                  </a:lnTo>
                  <a:lnTo>
                    <a:pt x="7061365" y="1636991"/>
                  </a:lnTo>
                  <a:lnTo>
                    <a:pt x="7064515" y="1625600"/>
                  </a:lnTo>
                  <a:lnTo>
                    <a:pt x="7060946" y="1625600"/>
                  </a:lnTo>
                  <a:lnTo>
                    <a:pt x="7063524" y="1612900"/>
                  </a:lnTo>
                  <a:lnTo>
                    <a:pt x="7058126" y="1625600"/>
                  </a:lnTo>
                  <a:lnTo>
                    <a:pt x="7057034" y="1625600"/>
                  </a:lnTo>
                  <a:lnTo>
                    <a:pt x="7055802" y="1625600"/>
                  </a:lnTo>
                  <a:lnTo>
                    <a:pt x="7055802" y="1651000"/>
                  </a:lnTo>
                  <a:lnTo>
                    <a:pt x="7054723" y="1651000"/>
                  </a:lnTo>
                  <a:lnTo>
                    <a:pt x="7053948" y="1638300"/>
                  </a:lnTo>
                  <a:lnTo>
                    <a:pt x="7055802" y="1651000"/>
                  </a:lnTo>
                  <a:lnTo>
                    <a:pt x="7055802" y="1625600"/>
                  </a:lnTo>
                  <a:lnTo>
                    <a:pt x="7054494" y="1625600"/>
                  </a:lnTo>
                  <a:lnTo>
                    <a:pt x="7049503" y="1625600"/>
                  </a:lnTo>
                  <a:lnTo>
                    <a:pt x="7048919" y="1624190"/>
                  </a:lnTo>
                  <a:lnTo>
                    <a:pt x="7048919" y="1689100"/>
                  </a:lnTo>
                  <a:lnTo>
                    <a:pt x="7044677" y="1676400"/>
                  </a:lnTo>
                  <a:lnTo>
                    <a:pt x="7047535" y="1676400"/>
                  </a:lnTo>
                  <a:lnTo>
                    <a:pt x="7048919" y="1689100"/>
                  </a:lnTo>
                  <a:lnTo>
                    <a:pt x="7048919" y="1624190"/>
                  </a:lnTo>
                  <a:lnTo>
                    <a:pt x="7044245" y="1612900"/>
                  </a:lnTo>
                  <a:lnTo>
                    <a:pt x="7048284" y="1602155"/>
                  </a:lnTo>
                  <a:lnTo>
                    <a:pt x="7048043" y="1600200"/>
                  </a:lnTo>
                  <a:lnTo>
                    <a:pt x="7048538" y="1601482"/>
                  </a:lnTo>
                  <a:lnTo>
                    <a:pt x="7049008" y="1600200"/>
                  </a:lnTo>
                  <a:lnTo>
                    <a:pt x="7065391" y="1600200"/>
                  </a:lnTo>
                  <a:lnTo>
                    <a:pt x="7062140" y="1587500"/>
                  </a:lnTo>
                  <a:lnTo>
                    <a:pt x="7068159" y="1574800"/>
                  </a:lnTo>
                  <a:lnTo>
                    <a:pt x="7059638" y="1574800"/>
                  </a:lnTo>
                  <a:lnTo>
                    <a:pt x="7057809" y="1587500"/>
                  </a:lnTo>
                  <a:lnTo>
                    <a:pt x="7052157" y="1587500"/>
                  </a:lnTo>
                  <a:lnTo>
                    <a:pt x="7055269" y="1574800"/>
                  </a:lnTo>
                  <a:lnTo>
                    <a:pt x="7056844" y="1574800"/>
                  </a:lnTo>
                  <a:lnTo>
                    <a:pt x="7056856" y="1574558"/>
                  </a:lnTo>
                  <a:lnTo>
                    <a:pt x="7052945" y="1562100"/>
                  </a:lnTo>
                  <a:lnTo>
                    <a:pt x="7053224" y="1549400"/>
                  </a:lnTo>
                  <a:lnTo>
                    <a:pt x="7061162" y="1549400"/>
                  </a:lnTo>
                  <a:lnTo>
                    <a:pt x="7052221" y="1536700"/>
                  </a:lnTo>
                  <a:lnTo>
                    <a:pt x="7049262" y="1536700"/>
                  </a:lnTo>
                  <a:lnTo>
                    <a:pt x="7052640" y="1524000"/>
                  </a:lnTo>
                  <a:lnTo>
                    <a:pt x="7051980" y="1511300"/>
                  </a:lnTo>
                  <a:lnTo>
                    <a:pt x="7060222" y="1511300"/>
                  </a:lnTo>
                  <a:lnTo>
                    <a:pt x="7058977" y="1498600"/>
                  </a:lnTo>
                  <a:lnTo>
                    <a:pt x="7069480" y="1498600"/>
                  </a:lnTo>
                  <a:lnTo>
                    <a:pt x="7068680" y="1485900"/>
                  </a:lnTo>
                  <a:lnTo>
                    <a:pt x="7065632" y="1485900"/>
                  </a:lnTo>
                  <a:lnTo>
                    <a:pt x="7058634" y="1498600"/>
                  </a:lnTo>
                  <a:lnTo>
                    <a:pt x="7053935" y="1473200"/>
                  </a:lnTo>
                  <a:lnTo>
                    <a:pt x="7054672" y="1460500"/>
                  </a:lnTo>
                  <a:lnTo>
                    <a:pt x="7049897" y="1460500"/>
                  </a:lnTo>
                  <a:lnTo>
                    <a:pt x="7059193" y="1447800"/>
                  </a:lnTo>
                  <a:lnTo>
                    <a:pt x="7053808" y="1447800"/>
                  </a:lnTo>
                  <a:lnTo>
                    <a:pt x="7053808" y="1435100"/>
                  </a:lnTo>
                  <a:lnTo>
                    <a:pt x="7057669" y="1422400"/>
                  </a:lnTo>
                  <a:lnTo>
                    <a:pt x="7057237" y="1409700"/>
                  </a:lnTo>
                  <a:lnTo>
                    <a:pt x="7066521" y="1422400"/>
                  </a:lnTo>
                  <a:lnTo>
                    <a:pt x="7061936" y="1409700"/>
                  </a:lnTo>
                  <a:lnTo>
                    <a:pt x="7055802" y="1402092"/>
                  </a:lnTo>
                  <a:lnTo>
                    <a:pt x="7068985" y="1384300"/>
                  </a:lnTo>
                  <a:lnTo>
                    <a:pt x="7062711" y="1384300"/>
                  </a:lnTo>
                  <a:lnTo>
                    <a:pt x="7064781" y="1371600"/>
                  </a:lnTo>
                  <a:lnTo>
                    <a:pt x="7061009" y="1358900"/>
                  </a:lnTo>
                  <a:lnTo>
                    <a:pt x="7052297" y="1346200"/>
                  </a:lnTo>
                  <a:lnTo>
                    <a:pt x="7057987" y="1346200"/>
                  </a:lnTo>
                  <a:lnTo>
                    <a:pt x="7065035" y="1333500"/>
                  </a:lnTo>
                  <a:lnTo>
                    <a:pt x="7053847" y="1333500"/>
                  </a:lnTo>
                  <a:lnTo>
                    <a:pt x="7052843" y="1320800"/>
                  </a:lnTo>
                  <a:lnTo>
                    <a:pt x="7060082" y="1320800"/>
                  </a:lnTo>
                  <a:lnTo>
                    <a:pt x="7063397" y="1309547"/>
                  </a:lnTo>
                  <a:lnTo>
                    <a:pt x="7063003" y="1308100"/>
                  </a:lnTo>
                  <a:lnTo>
                    <a:pt x="7063829" y="1308100"/>
                  </a:lnTo>
                  <a:lnTo>
                    <a:pt x="7063397" y="1309547"/>
                  </a:lnTo>
                  <a:lnTo>
                    <a:pt x="7066521" y="1320800"/>
                  </a:lnTo>
                  <a:lnTo>
                    <a:pt x="7066699" y="1308100"/>
                  </a:lnTo>
                  <a:lnTo>
                    <a:pt x="7065937" y="1308100"/>
                  </a:lnTo>
                  <a:lnTo>
                    <a:pt x="7060489" y="1295400"/>
                  </a:lnTo>
                  <a:lnTo>
                    <a:pt x="7054355" y="1308100"/>
                  </a:lnTo>
                  <a:lnTo>
                    <a:pt x="7052780" y="1282700"/>
                  </a:lnTo>
                  <a:lnTo>
                    <a:pt x="7054126" y="1270000"/>
                  </a:lnTo>
                  <a:lnTo>
                    <a:pt x="7055459" y="1257300"/>
                  </a:lnTo>
                  <a:lnTo>
                    <a:pt x="7058558" y="1269199"/>
                  </a:lnTo>
                  <a:lnTo>
                    <a:pt x="7056374" y="1257300"/>
                  </a:lnTo>
                  <a:lnTo>
                    <a:pt x="7058507" y="1257300"/>
                  </a:lnTo>
                  <a:lnTo>
                    <a:pt x="7065302" y="1270000"/>
                  </a:lnTo>
                  <a:lnTo>
                    <a:pt x="7058761" y="1270000"/>
                  </a:lnTo>
                  <a:lnTo>
                    <a:pt x="7062063" y="1282700"/>
                  </a:lnTo>
                  <a:lnTo>
                    <a:pt x="7066445" y="1270000"/>
                  </a:lnTo>
                  <a:lnTo>
                    <a:pt x="7068883" y="1257300"/>
                  </a:lnTo>
                  <a:lnTo>
                    <a:pt x="7067931" y="1244600"/>
                  </a:lnTo>
                  <a:lnTo>
                    <a:pt x="7059904" y="1244600"/>
                  </a:lnTo>
                  <a:lnTo>
                    <a:pt x="7059473" y="1231900"/>
                  </a:lnTo>
                  <a:lnTo>
                    <a:pt x="7056310" y="1231900"/>
                  </a:lnTo>
                  <a:lnTo>
                    <a:pt x="7055967" y="1233716"/>
                  </a:lnTo>
                  <a:lnTo>
                    <a:pt x="7057276" y="1244600"/>
                  </a:lnTo>
                  <a:lnTo>
                    <a:pt x="7053872" y="1244600"/>
                  </a:lnTo>
                  <a:lnTo>
                    <a:pt x="7055967" y="1233716"/>
                  </a:lnTo>
                  <a:lnTo>
                    <a:pt x="7055739" y="1231900"/>
                  </a:lnTo>
                  <a:lnTo>
                    <a:pt x="7056310" y="1231900"/>
                  </a:lnTo>
                  <a:lnTo>
                    <a:pt x="7063118" y="1219200"/>
                  </a:lnTo>
                  <a:lnTo>
                    <a:pt x="7061733" y="1219200"/>
                  </a:lnTo>
                  <a:lnTo>
                    <a:pt x="7059866" y="1206500"/>
                  </a:lnTo>
                  <a:lnTo>
                    <a:pt x="7066229" y="1193800"/>
                  </a:lnTo>
                  <a:lnTo>
                    <a:pt x="7063168" y="1193800"/>
                  </a:lnTo>
                  <a:lnTo>
                    <a:pt x="7057720" y="1206500"/>
                  </a:lnTo>
                  <a:lnTo>
                    <a:pt x="7056958" y="1193800"/>
                  </a:lnTo>
                  <a:lnTo>
                    <a:pt x="7058304" y="1181100"/>
                  </a:lnTo>
                  <a:lnTo>
                    <a:pt x="7053681" y="1168400"/>
                  </a:lnTo>
                  <a:lnTo>
                    <a:pt x="7059866" y="1168400"/>
                  </a:lnTo>
                  <a:lnTo>
                    <a:pt x="7059473" y="1181100"/>
                  </a:lnTo>
                  <a:lnTo>
                    <a:pt x="7060920" y="1181100"/>
                  </a:lnTo>
                  <a:lnTo>
                    <a:pt x="7060793" y="1168400"/>
                  </a:lnTo>
                  <a:lnTo>
                    <a:pt x="7062267" y="1168400"/>
                  </a:lnTo>
                  <a:lnTo>
                    <a:pt x="7059879" y="1155700"/>
                  </a:lnTo>
                  <a:lnTo>
                    <a:pt x="7063562" y="1155700"/>
                  </a:lnTo>
                  <a:lnTo>
                    <a:pt x="7062267" y="1168400"/>
                  </a:lnTo>
                  <a:lnTo>
                    <a:pt x="7066394" y="1168400"/>
                  </a:lnTo>
                  <a:lnTo>
                    <a:pt x="7066775" y="1155700"/>
                  </a:lnTo>
                  <a:lnTo>
                    <a:pt x="7064032" y="1130300"/>
                  </a:lnTo>
                  <a:lnTo>
                    <a:pt x="7062749" y="1130300"/>
                  </a:lnTo>
                  <a:lnTo>
                    <a:pt x="7062749" y="1143000"/>
                  </a:lnTo>
                  <a:lnTo>
                    <a:pt x="7054431" y="1155700"/>
                  </a:lnTo>
                  <a:lnTo>
                    <a:pt x="7051535" y="1143000"/>
                  </a:lnTo>
                  <a:lnTo>
                    <a:pt x="7062749" y="1143000"/>
                  </a:lnTo>
                  <a:lnTo>
                    <a:pt x="7062749" y="1130300"/>
                  </a:lnTo>
                  <a:lnTo>
                    <a:pt x="7060806" y="1130300"/>
                  </a:lnTo>
                  <a:lnTo>
                    <a:pt x="7061086" y="1117600"/>
                  </a:lnTo>
                  <a:lnTo>
                    <a:pt x="7059333" y="1117600"/>
                  </a:lnTo>
                  <a:lnTo>
                    <a:pt x="7058317" y="1130300"/>
                  </a:lnTo>
                  <a:lnTo>
                    <a:pt x="7055929" y="1130300"/>
                  </a:lnTo>
                  <a:lnTo>
                    <a:pt x="7058711" y="1117600"/>
                  </a:lnTo>
                  <a:lnTo>
                    <a:pt x="7062330" y="1108608"/>
                  </a:lnTo>
                  <a:lnTo>
                    <a:pt x="7062229" y="1104900"/>
                  </a:lnTo>
                  <a:lnTo>
                    <a:pt x="7054545" y="1104900"/>
                  </a:lnTo>
                  <a:lnTo>
                    <a:pt x="7051954" y="1092200"/>
                  </a:lnTo>
                  <a:lnTo>
                    <a:pt x="7054431" y="1079500"/>
                  </a:lnTo>
                  <a:lnTo>
                    <a:pt x="7060324" y="1066800"/>
                  </a:lnTo>
                  <a:lnTo>
                    <a:pt x="7056158" y="1054100"/>
                  </a:lnTo>
                  <a:lnTo>
                    <a:pt x="7061733" y="1041400"/>
                  </a:lnTo>
                  <a:lnTo>
                    <a:pt x="7066064" y="1028700"/>
                  </a:lnTo>
                  <a:lnTo>
                    <a:pt x="7062330" y="1028700"/>
                  </a:lnTo>
                  <a:lnTo>
                    <a:pt x="7060527" y="1041400"/>
                  </a:lnTo>
                  <a:lnTo>
                    <a:pt x="7058622" y="1028700"/>
                  </a:lnTo>
                  <a:lnTo>
                    <a:pt x="7054164" y="1028700"/>
                  </a:lnTo>
                  <a:lnTo>
                    <a:pt x="7053542" y="1016000"/>
                  </a:lnTo>
                  <a:lnTo>
                    <a:pt x="7052919" y="1003300"/>
                  </a:lnTo>
                  <a:lnTo>
                    <a:pt x="7054266" y="990600"/>
                  </a:lnTo>
                  <a:lnTo>
                    <a:pt x="7058088" y="1003300"/>
                  </a:lnTo>
                  <a:lnTo>
                    <a:pt x="7060806" y="1003300"/>
                  </a:lnTo>
                  <a:lnTo>
                    <a:pt x="7065061" y="1003300"/>
                  </a:lnTo>
                  <a:lnTo>
                    <a:pt x="7062559" y="990600"/>
                  </a:lnTo>
                  <a:lnTo>
                    <a:pt x="7065835" y="990600"/>
                  </a:lnTo>
                  <a:lnTo>
                    <a:pt x="7055142" y="977900"/>
                  </a:lnTo>
                  <a:lnTo>
                    <a:pt x="7053326" y="975791"/>
                  </a:lnTo>
                  <a:lnTo>
                    <a:pt x="7062851" y="965200"/>
                  </a:lnTo>
                  <a:lnTo>
                    <a:pt x="7068312" y="952500"/>
                  </a:lnTo>
                  <a:lnTo>
                    <a:pt x="7067436" y="952500"/>
                  </a:lnTo>
                  <a:lnTo>
                    <a:pt x="7070153" y="939800"/>
                  </a:lnTo>
                  <a:lnTo>
                    <a:pt x="7065188" y="927100"/>
                  </a:lnTo>
                  <a:lnTo>
                    <a:pt x="7057098" y="927100"/>
                  </a:lnTo>
                  <a:lnTo>
                    <a:pt x="7057098" y="952500"/>
                  </a:lnTo>
                  <a:lnTo>
                    <a:pt x="7055371" y="965200"/>
                  </a:lnTo>
                  <a:lnTo>
                    <a:pt x="7052627" y="952500"/>
                  </a:lnTo>
                  <a:lnTo>
                    <a:pt x="7050125" y="927100"/>
                  </a:lnTo>
                  <a:lnTo>
                    <a:pt x="7049617" y="920750"/>
                  </a:lnTo>
                  <a:lnTo>
                    <a:pt x="7049617" y="1308100"/>
                  </a:lnTo>
                  <a:lnTo>
                    <a:pt x="7048449" y="1319555"/>
                  </a:lnTo>
                  <a:lnTo>
                    <a:pt x="7048449" y="1587500"/>
                  </a:lnTo>
                  <a:lnTo>
                    <a:pt x="7044779" y="1587500"/>
                  </a:lnTo>
                  <a:lnTo>
                    <a:pt x="7043979" y="1585125"/>
                  </a:lnTo>
                  <a:lnTo>
                    <a:pt x="7043979" y="1739900"/>
                  </a:lnTo>
                  <a:lnTo>
                    <a:pt x="7043280" y="1752600"/>
                  </a:lnTo>
                  <a:lnTo>
                    <a:pt x="7037540" y="1739900"/>
                  </a:lnTo>
                  <a:lnTo>
                    <a:pt x="7041464" y="1727200"/>
                  </a:lnTo>
                  <a:lnTo>
                    <a:pt x="7043979" y="1739900"/>
                  </a:lnTo>
                  <a:lnTo>
                    <a:pt x="7043979" y="1585125"/>
                  </a:lnTo>
                  <a:lnTo>
                    <a:pt x="7040512" y="1574800"/>
                  </a:lnTo>
                  <a:lnTo>
                    <a:pt x="7043864" y="1574800"/>
                  </a:lnTo>
                  <a:lnTo>
                    <a:pt x="7048449" y="1587500"/>
                  </a:lnTo>
                  <a:lnTo>
                    <a:pt x="7048449" y="1319555"/>
                  </a:lnTo>
                  <a:lnTo>
                    <a:pt x="7048322" y="1320800"/>
                  </a:lnTo>
                  <a:lnTo>
                    <a:pt x="7046100" y="1320800"/>
                  </a:lnTo>
                  <a:lnTo>
                    <a:pt x="7046100" y="1524000"/>
                  </a:lnTo>
                  <a:lnTo>
                    <a:pt x="7043077" y="1536700"/>
                  </a:lnTo>
                  <a:lnTo>
                    <a:pt x="7040016" y="1524000"/>
                  </a:lnTo>
                  <a:lnTo>
                    <a:pt x="7046087" y="1511300"/>
                  </a:lnTo>
                  <a:lnTo>
                    <a:pt x="7046100" y="1524000"/>
                  </a:lnTo>
                  <a:lnTo>
                    <a:pt x="7046100" y="1320800"/>
                  </a:lnTo>
                  <a:lnTo>
                    <a:pt x="7040905" y="1320800"/>
                  </a:lnTo>
                  <a:lnTo>
                    <a:pt x="7038594" y="1308100"/>
                  </a:lnTo>
                  <a:lnTo>
                    <a:pt x="7049617" y="1308100"/>
                  </a:lnTo>
                  <a:lnTo>
                    <a:pt x="7049617" y="920750"/>
                  </a:lnTo>
                  <a:lnTo>
                    <a:pt x="7049109" y="914400"/>
                  </a:lnTo>
                  <a:lnTo>
                    <a:pt x="7050824" y="914400"/>
                  </a:lnTo>
                  <a:lnTo>
                    <a:pt x="7056552" y="927100"/>
                  </a:lnTo>
                  <a:lnTo>
                    <a:pt x="7057098" y="952500"/>
                  </a:lnTo>
                  <a:lnTo>
                    <a:pt x="7057098" y="927100"/>
                  </a:lnTo>
                  <a:lnTo>
                    <a:pt x="7057263" y="914400"/>
                  </a:lnTo>
                  <a:lnTo>
                    <a:pt x="7057847" y="914400"/>
                  </a:lnTo>
                  <a:lnTo>
                    <a:pt x="7065099" y="927100"/>
                  </a:lnTo>
                  <a:lnTo>
                    <a:pt x="7065696" y="914400"/>
                  </a:lnTo>
                  <a:lnTo>
                    <a:pt x="7068833" y="914400"/>
                  </a:lnTo>
                  <a:lnTo>
                    <a:pt x="7065302" y="901700"/>
                  </a:lnTo>
                  <a:lnTo>
                    <a:pt x="7061162" y="901700"/>
                  </a:lnTo>
                  <a:lnTo>
                    <a:pt x="7061797" y="914400"/>
                  </a:lnTo>
                  <a:lnTo>
                    <a:pt x="7059371" y="914400"/>
                  </a:lnTo>
                  <a:lnTo>
                    <a:pt x="7057847" y="901700"/>
                  </a:lnTo>
                  <a:lnTo>
                    <a:pt x="7054596" y="901700"/>
                  </a:lnTo>
                  <a:lnTo>
                    <a:pt x="7054596" y="914400"/>
                  </a:lnTo>
                  <a:lnTo>
                    <a:pt x="7052538" y="914400"/>
                  </a:lnTo>
                  <a:lnTo>
                    <a:pt x="7053351" y="901700"/>
                  </a:lnTo>
                  <a:lnTo>
                    <a:pt x="7054596" y="914400"/>
                  </a:lnTo>
                  <a:lnTo>
                    <a:pt x="7054596" y="901700"/>
                  </a:lnTo>
                  <a:lnTo>
                    <a:pt x="7053783" y="901700"/>
                  </a:lnTo>
                  <a:lnTo>
                    <a:pt x="7053351" y="876300"/>
                  </a:lnTo>
                  <a:lnTo>
                    <a:pt x="7060514" y="865124"/>
                  </a:lnTo>
                  <a:lnTo>
                    <a:pt x="7060197" y="863600"/>
                  </a:lnTo>
                  <a:lnTo>
                    <a:pt x="7058888" y="863600"/>
                  </a:lnTo>
                  <a:lnTo>
                    <a:pt x="7059295" y="860679"/>
                  </a:lnTo>
                  <a:lnTo>
                    <a:pt x="7056272" y="850900"/>
                  </a:lnTo>
                  <a:lnTo>
                    <a:pt x="7060616" y="850900"/>
                  </a:lnTo>
                  <a:lnTo>
                    <a:pt x="7059295" y="860679"/>
                  </a:lnTo>
                  <a:lnTo>
                    <a:pt x="7060197" y="863600"/>
                  </a:lnTo>
                  <a:lnTo>
                    <a:pt x="7061492" y="863600"/>
                  </a:lnTo>
                  <a:lnTo>
                    <a:pt x="7061860" y="863600"/>
                  </a:lnTo>
                  <a:lnTo>
                    <a:pt x="7062965" y="850900"/>
                  </a:lnTo>
                  <a:lnTo>
                    <a:pt x="7067728" y="850900"/>
                  </a:lnTo>
                  <a:lnTo>
                    <a:pt x="7064108" y="838200"/>
                  </a:lnTo>
                  <a:lnTo>
                    <a:pt x="7051599" y="838200"/>
                  </a:lnTo>
                  <a:lnTo>
                    <a:pt x="7053427" y="812800"/>
                  </a:lnTo>
                  <a:lnTo>
                    <a:pt x="7056158" y="812800"/>
                  </a:lnTo>
                  <a:lnTo>
                    <a:pt x="7058901" y="825500"/>
                  </a:lnTo>
                  <a:lnTo>
                    <a:pt x="7060197" y="812800"/>
                  </a:lnTo>
                  <a:lnTo>
                    <a:pt x="7062356" y="812800"/>
                  </a:lnTo>
                  <a:lnTo>
                    <a:pt x="7057034" y="800100"/>
                  </a:lnTo>
                  <a:lnTo>
                    <a:pt x="7064819" y="800100"/>
                  </a:lnTo>
                  <a:lnTo>
                    <a:pt x="7069620" y="787400"/>
                  </a:lnTo>
                  <a:lnTo>
                    <a:pt x="7057682" y="787400"/>
                  </a:lnTo>
                  <a:lnTo>
                    <a:pt x="7061352" y="774700"/>
                  </a:lnTo>
                  <a:lnTo>
                    <a:pt x="7053758" y="774700"/>
                  </a:lnTo>
                  <a:lnTo>
                    <a:pt x="7051802" y="762000"/>
                  </a:lnTo>
                  <a:lnTo>
                    <a:pt x="7060311" y="762000"/>
                  </a:lnTo>
                  <a:lnTo>
                    <a:pt x="7061314" y="749300"/>
                  </a:lnTo>
                  <a:lnTo>
                    <a:pt x="7064451" y="749300"/>
                  </a:lnTo>
                  <a:lnTo>
                    <a:pt x="7061746" y="736600"/>
                  </a:lnTo>
                  <a:lnTo>
                    <a:pt x="7057542" y="736600"/>
                  </a:lnTo>
                  <a:lnTo>
                    <a:pt x="7064997" y="723900"/>
                  </a:lnTo>
                  <a:lnTo>
                    <a:pt x="7068591" y="723900"/>
                  </a:lnTo>
                  <a:lnTo>
                    <a:pt x="7061835" y="711200"/>
                  </a:lnTo>
                  <a:lnTo>
                    <a:pt x="7053948" y="711200"/>
                  </a:lnTo>
                  <a:lnTo>
                    <a:pt x="7053948" y="749300"/>
                  </a:lnTo>
                  <a:lnTo>
                    <a:pt x="7052602" y="749300"/>
                  </a:lnTo>
                  <a:lnTo>
                    <a:pt x="7052818" y="736600"/>
                  </a:lnTo>
                  <a:lnTo>
                    <a:pt x="7053948" y="749300"/>
                  </a:lnTo>
                  <a:lnTo>
                    <a:pt x="7053948" y="711200"/>
                  </a:lnTo>
                  <a:lnTo>
                    <a:pt x="7053161" y="711200"/>
                  </a:lnTo>
                  <a:lnTo>
                    <a:pt x="7054126" y="698500"/>
                  </a:lnTo>
                  <a:lnTo>
                    <a:pt x="7064095" y="698500"/>
                  </a:lnTo>
                  <a:lnTo>
                    <a:pt x="7064210" y="685800"/>
                  </a:lnTo>
                  <a:lnTo>
                    <a:pt x="7060692" y="685800"/>
                  </a:lnTo>
                  <a:lnTo>
                    <a:pt x="7063410" y="673100"/>
                  </a:lnTo>
                  <a:lnTo>
                    <a:pt x="7056031" y="673100"/>
                  </a:lnTo>
                  <a:lnTo>
                    <a:pt x="7051662" y="660400"/>
                  </a:lnTo>
                  <a:lnTo>
                    <a:pt x="7050989" y="660400"/>
                  </a:lnTo>
                  <a:lnTo>
                    <a:pt x="7050989" y="812800"/>
                  </a:lnTo>
                  <a:lnTo>
                    <a:pt x="7045642" y="812800"/>
                  </a:lnTo>
                  <a:lnTo>
                    <a:pt x="7049465" y="800100"/>
                  </a:lnTo>
                  <a:lnTo>
                    <a:pt x="7050989" y="812800"/>
                  </a:lnTo>
                  <a:lnTo>
                    <a:pt x="7050989" y="660400"/>
                  </a:lnTo>
                  <a:lnTo>
                    <a:pt x="7050354" y="660400"/>
                  </a:lnTo>
                  <a:lnTo>
                    <a:pt x="7050354" y="723900"/>
                  </a:lnTo>
                  <a:lnTo>
                    <a:pt x="7043509" y="723900"/>
                  </a:lnTo>
                  <a:lnTo>
                    <a:pt x="7044068" y="711200"/>
                  </a:lnTo>
                  <a:lnTo>
                    <a:pt x="7048589" y="711200"/>
                  </a:lnTo>
                  <a:lnTo>
                    <a:pt x="7050354" y="723900"/>
                  </a:lnTo>
                  <a:lnTo>
                    <a:pt x="7050354" y="660400"/>
                  </a:lnTo>
                  <a:lnTo>
                    <a:pt x="7048360" y="660400"/>
                  </a:lnTo>
                  <a:lnTo>
                    <a:pt x="7046798" y="647700"/>
                  </a:lnTo>
                  <a:lnTo>
                    <a:pt x="7047674" y="635000"/>
                  </a:lnTo>
                  <a:lnTo>
                    <a:pt x="7051383" y="635000"/>
                  </a:lnTo>
                  <a:lnTo>
                    <a:pt x="7057758" y="609600"/>
                  </a:lnTo>
                  <a:lnTo>
                    <a:pt x="7061492" y="622300"/>
                  </a:lnTo>
                  <a:lnTo>
                    <a:pt x="7068032" y="609600"/>
                  </a:lnTo>
                  <a:lnTo>
                    <a:pt x="7064413" y="596900"/>
                  </a:lnTo>
                  <a:lnTo>
                    <a:pt x="7062635" y="596900"/>
                  </a:lnTo>
                  <a:lnTo>
                    <a:pt x="7062381" y="571500"/>
                  </a:lnTo>
                  <a:lnTo>
                    <a:pt x="7060463" y="558800"/>
                  </a:lnTo>
                  <a:lnTo>
                    <a:pt x="7063930" y="558800"/>
                  </a:lnTo>
                  <a:lnTo>
                    <a:pt x="7060235" y="546531"/>
                  </a:lnTo>
                  <a:lnTo>
                    <a:pt x="7060235" y="596900"/>
                  </a:lnTo>
                  <a:lnTo>
                    <a:pt x="7052653" y="596900"/>
                  </a:lnTo>
                  <a:lnTo>
                    <a:pt x="7053631" y="584200"/>
                  </a:lnTo>
                  <a:lnTo>
                    <a:pt x="7052500" y="584200"/>
                  </a:lnTo>
                  <a:lnTo>
                    <a:pt x="7052627" y="571500"/>
                  </a:lnTo>
                  <a:lnTo>
                    <a:pt x="7056310" y="571500"/>
                  </a:lnTo>
                  <a:lnTo>
                    <a:pt x="7059752" y="584200"/>
                  </a:lnTo>
                  <a:lnTo>
                    <a:pt x="7053631" y="584200"/>
                  </a:lnTo>
                  <a:lnTo>
                    <a:pt x="7060235" y="596900"/>
                  </a:lnTo>
                  <a:lnTo>
                    <a:pt x="7060235" y="546531"/>
                  </a:lnTo>
                  <a:lnTo>
                    <a:pt x="7060108" y="546100"/>
                  </a:lnTo>
                  <a:lnTo>
                    <a:pt x="7065543" y="546100"/>
                  </a:lnTo>
                  <a:lnTo>
                    <a:pt x="7064045" y="533400"/>
                  </a:lnTo>
                  <a:lnTo>
                    <a:pt x="7052615" y="546100"/>
                  </a:lnTo>
                  <a:lnTo>
                    <a:pt x="7051268" y="544614"/>
                  </a:lnTo>
                  <a:lnTo>
                    <a:pt x="7059574" y="533400"/>
                  </a:lnTo>
                  <a:lnTo>
                    <a:pt x="7064045" y="533400"/>
                  </a:lnTo>
                  <a:lnTo>
                    <a:pt x="7068985" y="533400"/>
                  </a:lnTo>
                  <a:lnTo>
                    <a:pt x="7069112" y="520700"/>
                  </a:lnTo>
                  <a:lnTo>
                    <a:pt x="7062711" y="520700"/>
                  </a:lnTo>
                  <a:lnTo>
                    <a:pt x="7064781" y="508000"/>
                  </a:lnTo>
                  <a:lnTo>
                    <a:pt x="7061009" y="495300"/>
                  </a:lnTo>
                  <a:lnTo>
                    <a:pt x="7052297" y="482600"/>
                  </a:lnTo>
                  <a:lnTo>
                    <a:pt x="7057987" y="482600"/>
                  </a:lnTo>
                  <a:lnTo>
                    <a:pt x="7065035" y="469900"/>
                  </a:lnTo>
                  <a:lnTo>
                    <a:pt x="7053847" y="469900"/>
                  </a:lnTo>
                  <a:lnTo>
                    <a:pt x="7052843" y="457200"/>
                  </a:lnTo>
                  <a:lnTo>
                    <a:pt x="7060082" y="457200"/>
                  </a:lnTo>
                  <a:lnTo>
                    <a:pt x="7063829" y="444500"/>
                  </a:lnTo>
                  <a:lnTo>
                    <a:pt x="7064299" y="444500"/>
                  </a:lnTo>
                  <a:lnTo>
                    <a:pt x="7063003" y="457200"/>
                  </a:lnTo>
                  <a:lnTo>
                    <a:pt x="7066521" y="457200"/>
                  </a:lnTo>
                  <a:lnTo>
                    <a:pt x="7066699" y="444500"/>
                  </a:lnTo>
                  <a:lnTo>
                    <a:pt x="7065937" y="444500"/>
                  </a:lnTo>
                  <a:lnTo>
                    <a:pt x="7060489" y="431800"/>
                  </a:lnTo>
                  <a:lnTo>
                    <a:pt x="7054355" y="444500"/>
                  </a:lnTo>
                  <a:lnTo>
                    <a:pt x="7052780" y="419100"/>
                  </a:lnTo>
                  <a:lnTo>
                    <a:pt x="7054126" y="406400"/>
                  </a:lnTo>
                  <a:lnTo>
                    <a:pt x="7055459" y="393700"/>
                  </a:lnTo>
                  <a:lnTo>
                    <a:pt x="7057314" y="400837"/>
                  </a:lnTo>
                  <a:lnTo>
                    <a:pt x="7058507" y="393700"/>
                  </a:lnTo>
                  <a:lnTo>
                    <a:pt x="7065302" y="406400"/>
                  </a:lnTo>
                  <a:lnTo>
                    <a:pt x="7058761" y="406400"/>
                  </a:lnTo>
                  <a:lnTo>
                    <a:pt x="7062063" y="419100"/>
                  </a:lnTo>
                  <a:lnTo>
                    <a:pt x="7066445" y="406400"/>
                  </a:lnTo>
                  <a:lnTo>
                    <a:pt x="7068883" y="393700"/>
                  </a:lnTo>
                  <a:lnTo>
                    <a:pt x="7067931" y="381000"/>
                  </a:lnTo>
                  <a:lnTo>
                    <a:pt x="7059904" y="381000"/>
                  </a:lnTo>
                  <a:lnTo>
                    <a:pt x="7059473" y="368300"/>
                  </a:lnTo>
                  <a:lnTo>
                    <a:pt x="7056310" y="368300"/>
                  </a:lnTo>
                  <a:lnTo>
                    <a:pt x="7055967" y="370116"/>
                  </a:lnTo>
                  <a:lnTo>
                    <a:pt x="7057276" y="381000"/>
                  </a:lnTo>
                  <a:lnTo>
                    <a:pt x="7053872" y="381000"/>
                  </a:lnTo>
                  <a:lnTo>
                    <a:pt x="7055967" y="370116"/>
                  </a:lnTo>
                  <a:lnTo>
                    <a:pt x="7055739" y="368300"/>
                  </a:lnTo>
                  <a:lnTo>
                    <a:pt x="7056310" y="368300"/>
                  </a:lnTo>
                  <a:lnTo>
                    <a:pt x="7063118" y="355600"/>
                  </a:lnTo>
                  <a:lnTo>
                    <a:pt x="7061733" y="355600"/>
                  </a:lnTo>
                  <a:lnTo>
                    <a:pt x="7059866" y="342900"/>
                  </a:lnTo>
                  <a:lnTo>
                    <a:pt x="7057720" y="342900"/>
                  </a:lnTo>
                  <a:lnTo>
                    <a:pt x="7056958" y="330200"/>
                  </a:lnTo>
                  <a:lnTo>
                    <a:pt x="7058304" y="317500"/>
                  </a:lnTo>
                  <a:lnTo>
                    <a:pt x="7053681" y="304800"/>
                  </a:lnTo>
                  <a:lnTo>
                    <a:pt x="7059866" y="304800"/>
                  </a:lnTo>
                  <a:lnTo>
                    <a:pt x="7059473" y="317500"/>
                  </a:lnTo>
                  <a:lnTo>
                    <a:pt x="7060920" y="317500"/>
                  </a:lnTo>
                  <a:lnTo>
                    <a:pt x="7060793" y="304800"/>
                  </a:lnTo>
                  <a:lnTo>
                    <a:pt x="7062267" y="304800"/>
                  </a:lnTo>
                  <a:lnTo>
                    <a:pt x="7059879" y="292100"/>
                  </a:lnTo>
                  <a:lnTo>
                    <a:pt x="7063562" y="292100"/>
                  </a:lnTo>
                  <a:lnTo>
                    <a:pt x="7062267" y="304800"/>
                  </a:lnTo>
                  <a:lnTo>
                    <a:pt x="7066394" y="304800"/>
                  </a:lnTo>
                  <a:lnTo>
                    <a:pt x="7066775" y="292100"/>
                  </a:lnTo>
                  <a:lnTo>
                    <a:pt x="7064032" y="279400"/>
                  </a:lnTo>
                  <a:lnTo>
                    <a:pt x="7062749" y="275805"/>
                  </a:lnTo>
                  <a:lnTo>
                    <a:pt x="7062749" y="279400"/>
                  </a:lnTo>
                  <a:lnTo>
                    <a:pt x="7054431" y="292100"/>
                  </a:lnTo>
                  <a:lnTo>
                    <a:pt x="7051535" y="279400"/>
                  </a:lnTo>
                  <a:lnTo>
                    <a:pt x="7062749" y="279400"/>
                  </a:lnTo>
                  <a:lnTo>
                    <a:pt x="7062749" y="275805"/>
                  </a:lnTo>
                  <a:lnTo>
                    <a:pt x="7059511" y="266700"/>
                  </a:lnTo>
                  <a:lnTo>
                    <a:pt x="7060806" y="266700"/>
                  </a:lnTo>
                  <a:lnTo>
                    <a:pt x="7061086" y="254000"/>
                  </a:lnTo>
                  <a:lnTo>
                    <a:pt x="7062559" y="254000"/>
                  </a:lnTo>
                  <a:lnTo>
                    <a:pt x="7062229" y="241300"/>
                  </a:lnTo>
                  <a:lnTo>
                    <a:pt x="7059333" y="241300"/>
                  </a:lnTo>
                  <a:lnTo>
                    <a:pt x="7059333" y="254000"/>
                  </a:lnTo>
                  <a:lnTo>
                    <a:pt x="7058317" y="266700"/>
                  </a:lnTo>
                  <a:lnTo>
                    <a:pt x="7055929" y="266700"/>
                  </a:lnTo>
                  <a:lnTo>
                    <a:pt x="7058711" y="254000"/>
                  </a:lnTo>
                  <a:lnTo>
                    <a:pt x="7059333" y="254000"/>
                  </a:lnTo>
                  <a:lnTo>
                    <a:pt x="7059333" y="241300"/>
                  </a:lnTo>
                  <a:lnTo>
                    <a:pt x="7054545" y="241300"/>
                  </a:lnTo>
                  <a:lnTo>
                    <a:pt x="7051954" y="228600"/>
                  </a:lnTo>
                  <a:lnTo>
                    <a:pt x="7054431" y="215900"/>
                  </a:lnTo>
                  <a:lnTo>
                    <a:pt x="7057644" y="215900"/>
                  </a:lnTo>
                  <a:lnTo>
                    <a:pt x="7059371" y="228600"/>
                  </a:lnTo>
                  <a:lnTo>
                    <a:pt x="7062076" y="228600"/>
                  </a:lnTo>
                  <a:lnTo>
                    <a:pt x="7061289" y="215900"/>
                  </a:lnTo>
                  <a:lnTo>
                    <a:pt x="7060324" y="215900"/>
                  </a:lnTo>
                  <a:lnTo>
                    <a:pt x="7056158" y="190500"/>
                  </a:lnTo>
                  <a:lnTo>
                    <a:pt x="7061733" y="177800"/>
                  </a:lnTo>
                  <a:lnTo>
                    <a:pt x="7066064" y="165100"/>
                  </a:lnTo>
                  <a:lnTo>
                    <a:pt x="7062330" y="165100"/>
                  </a:lnTo>
                  <a:lnTo>
                    <a:pt x="7060527" y="177800"/>
                  </a:lnTo>
                  <a:lnTo>
                    <a:pt x="7058622" y="165100"/>
                  </a:lnTo>
                  <a:lnTo>
                    <a:pt x="7054164" y="165100"/>
                  </a:lnTo>
                  <a:lnTo>
                    <a:pt x="7052919" y="152400"/>
                  </a:lnTo>
                  <a:lnTo>
                    <a:pt x="7049617" y="152400"/>
                  </a:lnTo>
                  <a:lnTo>
                    <a:pt x="7049617" y="444500"/>
                  </a:lnTo>
                  <a:lnTo>
                    <a:pt x="7048322" y="457200"/>
                  </a:lnTo>
                  <a:lnTo>
                    <a:pt x="7040905" y="457200"/>
                  </a:lnTo>
                  <a:lnTo>
                    <a:pt x="7038594" y="444500"/>
                  </a:lnTo>
                  <a:lnTo>
                    <a:pt x="7049617" y="444500"/>
                  </a:lnTo>
                  <a:lnTo>
                    <a:pt x="7049617" y="152400"/>
                  </a:lnTo>
                  <a:lnTo>
                    <a:pt x="7035889" y="152400"/>
                  </a:lnTo>
                  <a:lnTo>
                    <a:pt x="7035889" y="254000"/>
                  </a:lnTo>
                  <a:lnTo>
                    <a:pt x="7033171" y="266700"/>
                  </a:lnTo>
                  <a:lnTo>
                    <a:pt x="7033120" y="622300"/>
                  </a:lnTo>
                  <a:lnTo>
                    <a:pt x="7027646" y="622300"/>
                  </a:lnTo>
                  <a:lnTo>
                    <a:pt x="7025157" y="635000"/>
                  </a:lnTo>
                  <a:lnTo>
                    <a:pt x="7020839" y="635000"/>
                  </a:lnTo>
                  <a:lnTo>
                    <a:pt x="7022947" y="622300"/>
                  </a:lnTo>
                  <a:lnTo>
                    <a:pt x="7027786" y="609600"/>
                  </a:lnTo>
                  <a:lnTo>
                    <a:pt x="7032218" y="609600"/>
                  </a:lnTo>
                  <a:lnTo>
                    <a:pt x="7033120" y="622300"/>
                  </a:lnTo>
                  <a:lnTo>
                    <a:pt x="7033120" y="266700"/>
                  </a:lnTo>
                  <a:lnTo>
                    <a:pt x="7021677" y="266700"/>
                  </a:lnTo>
                  <a:lnTo>
                    <a:pt x="7022668" y="254000"/>
                  </a:lnTo>
                  <a:lnTo>
                    <a:pt x="7035889" y="254000"/>
                  </a:lnTo>
                  <a:lnTo>
                    <a:pt x="7035889" y="152400"/>
                  </a:lnTo>
                  <a:lnTo>
                    <a:pt x="7022427" y="152400"/>
                  </a:lnTo>
                  <a:lnTo>
                    <a:pt x="7014019" y="152400"/>
                  </a:lnTo>
                  <a:lnTo>
                    <a:pt x="7017347" y="165100"/>
                  </a:lnTo>
                  <a:lnTo>
                    <a:pt x="7015048" y="165100"/>
                  </a:lnTo>
                  <a:lnTo>
                    <a:pt x="7015531" y="177800"/>
                  </a:lnTo>
                  <a:lnTo>
                    <a:pt x="7016864" y="177800"/>
                  </a:lnTo>
                  <a:lnTo>
                    <a:pt x="7028256" y="190500"/>
                  </a:lnTo>
                  <a:lnTo>
                    <a:pt x="7023062" y="190500"/>
                  </a:lnTo>
                  <a:lnTo>
                    <a:pt x="7014921" y="203200"/>
                  </a:lnTo>
                  <a:lnTo>
                    <a:pt x="7017474" y="215900"/>
                  </a:lnTo>
                  <a:lnTo>
                    <a:pt x="7013994" y="215900"/>
                  </a:lnTo>
                  <a:lnTo>
                    <a:pt x="7014654" y="228600"/>
                  </a:lnTo>
                  <a:lnTo>
                    <a:pt x="7017232" y="228600"/>
                  </a:lnTo>
                  <a:lnTo>
                    <a:pt x="7019468" y="241300"/>
                  </a:lnTo>
                  <a:lnTo>
                    <a:pt x="7018363" y="241300"/>
                  </a:lnTo>
                  <a:lnTo>
                    <a:pt x="7017829" y="254000"/>
                  </a:lnTo>
                  <a:lnTo>
                    <a:pt x="7017715" y="266700"/>
                  </a:lnTo>
                  <a:lnTo>
                    <a:pt x="7017842" y="279400"/>
                  </a:lnTo>
                  <a:lnTo>
                    <a:pt x="7016204" y="279400"/>
                  </a:lnTo>
                  <a:lnTo>
                    <a:pt x="7014197" y="292100"/>
                  </a:lnTo>
                  <a:lnTo>
                    <a:pt x="7016496" y="304800"/>
                  </a:lnTo>
                  <a:lnTo>
                    <a:pt x="7015569" y="317500"/>
                  </a:lnTo>
                  <a:lnTo>
                    <a:pt x="7014769" y="317500"/>
                  </a:lnTo>
                  <a:lnTo>
                    <a:pt x="7017474" y="330200"/>
                  </a:lnTo>
                  <a:lnTo>
                    <a:pt x="7025437" y="304800"/>
                  </a:lnTo>
                  <a:lnTo>
                    <a:pt x="7026681" y="317500"/>
                  </a:lnTo>
                  <a:lnTo>
                    <a:pt x="7024192" y="317500"/>
                  </a:lnTo>
                  <a:lnTo>
                    <a:pt x="7021004" y="330200"/>
                  </a:lnTo>
                  <a:lnTo>
                    <a:pt x="7021817" y="330200"/>
                  </a:lnTo>
                  <a:lnTo>
                    <a:pt x="7023532" y="342900"/>
                  </a:lnTo>
                  <a:lnTo>
                    <a:pt x="7018807" y="342900"/>
                  </a:lnTo>
                  <a:lnTo>
                    <a:pt x="7018248" y="330200"/>
                  </a:lnTo>
                  <a:lnTo>
                    <a:pt x="7017474" y="330200"/>
                  </a:lnTo>
                  <a:lnTo>
                    <a:pt x="7016178" y="330200"/>
                  </a:lnTo>
                  <a:lnTo>
                    <a:pt x="7013346" y="342900"/>
                  </a:lnTo>
                  <a:lnTo>
                    <a:pt x="7017220" y="368300"/>
                  </a:lnTo>
                  <a:lnTo>
                    <a:pt x="7014350" y="381000"/>
                  </a:lnTo>
                  <a:lnTo>
                    <a:pt x="7021576" y="381000"/>
                  </a:lnTo>
                  <a:lnTo>
                    <a:pt x="7024065" y="393700"/>
                  </a:lnTo>
                  <a:lnTo>
                    <a:pt x="7021893" y="406400"/>
                  </a:lnTo>
                  <a:lnTo>
                    <a:pt x="7017931" y="393700"/>
                  </a:lnTo>
                  <a:lnTo>
                    <a:pt x="7014375" y="406400"/>
                  </a:lnTo>
                  <a:lnTo>
                    <a:pt x="7013473" y="419100"/>
                  </a:lnTo>
                  <a:lnTo>
                    <a:pt x="7017474" y="431800"/>
                  </a:lnTo>
                  <a:lnTo>
                    <a:pt x="7018706" y="431800"/>
                  </a:lnTo>
                  <a:lnTo>
                    <a:pt x="7015658" y="444500"/>
                  </a:lnTo>
                  <a:lnTo>
                    <a:pt x="7020280" y="444500"/>
                  </a:lnTo>
                  <a:lnTo>
                    <a:pt x="7019785" y="445770"/>
                  </a:lnTo>
                  <a:lnTo>
                    <a:pt x="7019785" y="482600"/>
                  </a:lnTo>
                  <a:lnTo>
                    <a:pt x="7018414" y="482600"/>
                  </a:lnTo>
                  <a:lnTo>
                    <a:pt x="7018934" y="469900"/>
                  </a:lnTo>
                  <a:lnTo>
                    <a:pt x="7019785" y="482600"/>
                  </a:lnTo>
                  <a:lnTo>
                    <a:pt x="7019785" y="445770"/>
                  </a:lnTo>
                  <a:lnTo>
                    <a:pt x="7015289" y="457200"/>
                  </a:lnTo>
                  <a:lnTo>
                    <a:pt x="7018795" y="457200"/>
                  </a:lnTo>
                  <a:lnTo>
                    <a:pt x="7013346" y="469900"/>
                  </a:lnTo>
                  <a:lnTo>
                    <a:pt x="7013511" y="482600"/>
                  </a:lnTo>
                  <a:lnTo>
                    <a:pt x="7017436" y="482600"/>
                  </a:lnTo>
                  <a:lnTo>
                    <a:pt x="7017144" y="495300"/>
                  </a:lnTo>
                  <a:lnTo>
                    <a:pt x="7014083" y="508000"/>
                  </a:lnTo>
                  <a:lnTo>
                    <a:pt x="7022859" y="508000"/>
                  </a:lnTo>
                  <a:lnTo>
                    <a:pt x="7023798" y="520700"/>
                  </a:lnTo>
                  <a:lnTo>
                    <a:pt x="7012241" y="520700"/>
                  </a:lnTo>
                  <a:lnTo>
                    <a:pt x="7014146" y="533400"/>
                  </a:lnTo>
                  <a:lnTo>
                    <a:pt x="7029640" y="533400"/>
                  </a:lnTo>
                  <a:lnTo>
                    <a:pt x="7018160" y="546100"/>
                  </a:lnTo>
                  <a:lnTo>
                    <a:pt x="7009727" y="546100"/>
                  </a:lnTo>
                  <a:lnTo>
                    <a:pt x="7016661" y="558800"/>
                  </a:lnTo>
                  <a:lnTo>
                    <a:pt x="7018375" y="558800"/>
                  </a:lnTo>
                  <a:lnTo>
                    <a:pt x="7017664" y="571500"/>
                  </a:lnTo>
                  <a:lnTo>
                    <a:pt x="7015861" y="571500"/>
                  </a:lnTo>
                  <a:lnTo>
                    <a:pt x="7014299" y="584200"/>
                  </a:lnTo>
                  <a:lnTo>
                    <a:pt x="7014350" y="596900"/>
                  </a:lnTo>
                  <a:lnTo>
                    <a:pt x="7015289" y="596900"/>
                  </a:lnTo>
                  <a:lnTo>
                    <a:pt x="7017804" y="584200"/>
                  </a:lnTo>
                  <a:lnTo>
                    <a:pt x="7018020" y="584200"/>
                  </a:lnTo>
                  <a:lnTo>
                    <a:pt x="7018020" y="571500"/>
                  </a:lnTo>
                  <a:lnTo>
                    <a:pt x="7021538" y="584200"/>
                  </a:lnTo>
                  <a:lnTo>
                    <a:pt x="7020115" y="584200"/>
                  </a:lnTo>
                  <a:lnTo>
                    <a:pt x="7020433" y="596900"/>
                  </a:lnTo>
                  <a:lnTo>
                    <a:pt x="7023151" y="609600"/>
                  </a:lnTo>
                  <a:lnTo>
                    <a:pt x="7016255" y="609600"/>
                  </a:lnTo>
                  <a:lnTo>
                    <a:pt x="7014197" y="622300"/>
                  </a:lnTo>
                  <a:lnTo>
                    <a:pt x="7018414" y="635000"/>
                  </a:lnTo>
                  <a:lnTo>
                    <a:pt x="7017271" y="635000"/>
                  </a:lnTo>
                  <a:lnTo>
                    <a:pt x="7015315" y="647700"/>
                  </a:lnTo>
                  <a:lnTo>
                    <a:pt x="7017118" y="660400"/>
                  </a:lnTo>
                  <a:lnTo>
                    <a:pt x="7013054" y="673100"/>
                  </a:lnTo>
                  <a:lnTo>
                    <a:pt x="7014273" y="685800"/>
                  </a:lnTo>
                  <a:lnTo>
                    <a:pt x="7018096" y="698500"/>
                  </a:lnTo>
                  <a:lnTo>
                    <a:pt x="7021855" y="685800"/>
                  </a:lnTo>
                  <a:lnTo>
                    <a:pt x="7022630" y="698500"/>
                  </a:lnTo>
                  <a:lnTo>
                    <a:pt x="7020827" y="711200"/>
                  </a:lnTo>
                  <a:lnTo>
                    <a:pt x="7019442" y="711200"/>
                  </a:lnTo>
                  <a:lnTo>
                    <a:pt x="7018464" y="711200"/>
                  </a:lnTo>
                  <a:lnTo>
                    <a:pt x="7017601" y="723900"/>
                  </a:lnTo>
                  <a:lnTo>
                    <a:pt x="7013676" y="749300"/>
                  </a:lnTo>
                  <a:lnTo>
                    <a:pt x="7037845" y="749300"/>
                  </a:lnTo>
                  <a:lnTo>
                    <a:pt x="7039610" y="749300"/>
                  </a:lnTo>
                  <a:lnTo>
                    <a:pt x="7040346" y="762000"/>
                  </a:lnTo>
                  <a:lnTo>
                    <a:pt x="7040067" y="762000"/>
                  </a:lnTo>
                  <a:lnTo>
                    <a:pt x="7040067" y="787400"/>
                  </a:lnTo>
                  <a:lnTo>
                    <a:pt x="7039851" y="800100"/>
                  </a:lnTo>
                  <a:lnTo>
                    <a:pt x="7038619" y="800100"/>
                  </a:lnTo>
                  <a:lnTo>
                    <a:pt x="7040067" y="787400"/>
                  </a:lnTo>
                  <a:lnTo>
                    <a:pt x="7040067" y="762000"/>
                  </a:lnTo>
                  <a:lnTo>
                    <a:pt x="7038480" y="762000"/>
                  </a:lnTo>
                  <a:lnTo>
                    <a:pt x="7037845" y="749300"/>
                  </a:lnTo>
                  <a:lnTo>
                    <a:pt x="7036308" y="762000"/>
                  </a:lnTo>
                  <a:lnTo>
                    <a:pt x="7035889" y="762000"/>
                  </a:lnTo>
                  <a:lnTo>
                    <a:pt x="7035889" y="1117600"/>
                  </a:lnTo>
                  <a:lnTo>
                    <a:pt x="7033171" y="1130300"/>
                  </a:lnTo>
                  <a:lnTo>
                    <a:pt x="7021677" y="1130300"/>
                  </a:lnTo>
                  <a:lnTo>
                    <a:pt x="7022668" y="1117600"/>
                  </a:lnTo>
                  <a:lnTo>
                    <a:pt x="7035889" y="1117600"/>
                  </a:lnTo>
                  <a:lnTo>
                    <a:pt x="7035889" y="762000"/>
                  </a:lnTo>
                  <a:lnTo>
                    <a:pt x="7024713" y="762000"/>
                  </a:lnTo>
                  <a:lnTo>
                    <a:pt x="7024713" y="800100"/>
                  </a:lnTo>
                  <a:lnTo>
                    <a:pt x="7023354" y="800100"/>
                  </a:lnTo>
                  <a:lnTo>
                    <a:pt x="7021195" y="787400"/>
                  </a:lnTo>
                  <a:lnTo>
                    <a:pt x="7024713" y="800100"/>
                  </a:lnTo>
                  <a:lnTo>
                    <a:pt x="7024713" y="762000"/>
                  </a:lnTo>
                  <a:lnTo>
                    <a:pt x="7018058" y="762000"/>
                  </a:lnTo>
                  <a:lnTo>
                    <a:pt x="7013499" y="774700"/>
                  </a:lnTo>
                  <a:lnTo>
                    <a:pt x="7020433" y="774700"/>
                  </a:lnTo>
                  <a:lnTo>
                    <a:pt x="7017423" y="787400"/>
                  </a:lnTo>
                  <a:lnTo>
                    <a:pt x="7014108" y="800100"/>
                  </a:lnTo>
                  <a:lnTo>
                    <a:pt x="7020065" y="800100"/>
                  </a:lnTo>
                  <a:lnTo>
                    <a:pt x="7014642" y="825500"/>
                  </a:lnTo>
                  <a:lnTo>
                    <a:pt x="7019023" y="825500"/>
                  </a:lnTo>
                  <a:lnTo>
                    <a:pt x="7023875" y="838200"/>
                  </a:lnTo>
                  <a:lnTo>
                    <a:pt x="7020712" y="838200"/>
                  </a:lnTo>
                  <a:lnTo>
                    <a:pt x="7016864" y="850900"/>
                  </a:lnTo>
                  <a:lnTo>
                    <a:pt x="7015429" y="863600"/>
                  </a:lnTo>
                  <a:lnTo>
                    <a:pt x="7014845" y="863600"/>
                  </a:lnTo>
                  <a:lnTo>
                    <a:pt x="7014870" y="876300"/>
                  </a:lnTo>
                  <a:lnTo>
                    <a:pt x="7017220" y="876300"/>
                  </a:lnTo>
                  <a:lnTo>
                    <a:pt x="7019582" y="889000"/>
                  </a:lnTo>
                  <a:lnTo>
                    <a:pt x="7014223" y="901700"/>
                  </a:lnTo>
                  <a:lnTo>
                    <a:pt x="7030199" y="901700"/>
                  </a:lnTo>
                  <a:lnTo>
                    <a:pt x="7028091" y="927100"/>
                  </a:lnTo>
                  <a:lnTo>
                    <a:pt x="7023354" y="914400"/>
                  </a:lnTo>
                  <a:lnTo>
                    <a:pt x="7018414" y="914400"/>
                  </a:lnTo>
                  <a:lnTo>
                    <a:pt x="7015645" y="927100"/>
                  </a:lnTo>
                  <a:lnTo>
                    <a:pt x="7010997" y="927100"/>
                  </a:lnTo>
                  <a:lnTo>
                    <a:pt x="7016178" y="939800"/>
                  </a:lnTo>
                  <a:lnTo>
                    <a:pt x="7020433" y="927100"/>
                  </a:lnTo>
                  <a:lnTo>
                    <a:pt x="7024611" y="927100"/>
                  </a:lnTo>
                  <a:lnTo>
                    <a:pt x="7020954" y="939800"/>
                  </a:lnTo>
                  <a:lnTo>
                    <a:pt x="7012051" y="952500"/>
                  </a:lnTo>
                  <a:lnTo>
                    <a:pt x="7020090" y="965200"/>
                  </a:lnTo>
                  <a:lnTo>
                    <a:pt x="7033260" y="965200"/>
                  </a:lnTo>
                  <a:lnTo>
                    <a:pt x="7022173" y="977900"/>
                  </a:lnTo>
                  <a:lnTo>
                    <a:pt x="7014299" y="977900"/>
                  </a:lnTo>
                  <a:lnTo>
                    <a:pt x="7016445" y="990600"/>
                  </a:lnTo>
                  <a:lnTo>
                    <a:pt x="7021525" y="1003300"/>
                  </a:lnTo>
                  <a:lnTo>
                    <a:pt x="7015137" y="1003300"/>
                  </a:lnTo>
                  <a:lnTo>
                    <a:pt x="7014019" y="1016000"/>
                  </a:lnTo>
                  <a:lnTo>
                    <a:pt x="7017347" y="1028700"/>
                  </a:lnTo>
                  <a:lnTo>
                    <a:pt x="7015531" y="1028700"/>
                  </a:lnTo>
                  <a:lnTo>
                    <a:pt x="7018312" y="1041400"/>
                  </a:lnTo>
                  <a:lnTo>
                    <a:pt x="7016864" y="1041400"/>
                  </a:lnTo>
                  <a:lnTo>
                    <a:pt x="7028256" y="1054100"/>
                  </a:lnTo>
                  <a:lnTo>
                    <a:pt x="7014921" y="1054100"/>
                  </a:lnTo>
                  <a:lnTo>
                    <a:pt x="7017474" y="1079500"/>
                  </a:lnTo>
                  <a:lnTo>
                    <a:pt x="7013994" y="1079500"/>
                  </a:lnTo>
                  <a:lnTo>
                    <a:pt x="7014654" y="1092200"/>
                  </a:lnTo>
                  <a:lnTo>
                    <a:pt x="7017232" y="1092200"/>
                  </a:lnTo>
                  <a:lnTo>
                    <a:pt x="7019468" y="1104900"/>
                  </a:lnTo>
                  <a:lnTo>
                    <a:pt x="7018363" y="1104900"/>
                  </a:lnTo>
                  <a:lnTo>
                    <a:pt x="7017829" y="1117600"/>
                  </a:lnTo>
                  <a:lnTo>
                    <a:pt x="7017715" y="1130300"/>
                  </a:lnTo>
                  <a:lnTo>
                    <a:pt x="7017842" y="1143000"/>
                  </a:lnTo>
                  <a:lnTo>
                    <a:pt x="7016204" y="1143000"/>
                  </a:lnTo>
                  <a:lnTo>
                    <a:pt x="7014197" y="1155700"/>
                  </a:lnTo>
                  <a:lnTo>
                    <a:pt x="7016496" y="1168400"/>
                  </a:lnTo>
                  <a:lnTo>
                    <a:pt x="7015569" y="1168400"/>
                  </a:lnTo>
                  <a:lnTo>
                    <a:pt x="7014769" y="1181100"/>
                  </a:lnTo>
                  <a:lnTo>
                    <a:pt x="7017474" y="1193800"/>
                  </a:lnTo>
                  <a:lnTo>
                    <a:pt x="7025437" y="1168400"/>
                  </a:lnTo>
                  <a:lnTo>
                    <a:pt x="7026681" y="1181100"/>
                  </a:lnTo>
                  <a:lnTo>
                    <a:pt x="7024192" y="1181100"/>
                  </a:lnTo>
                  <a:lnTo>
                    <a:pt x="7021004" y="1193800"/>
                  </a:lnTo>
                  <a:lnTo>
                    <a:pt x="7021817" y="1193800"/>
                  </a:lnTo>
                  <a:lnTo>
                    <a:pt x="7023532" y="1206500"/>
                  </a:lnTo>
                  <a:lnTo>
                    <a:pt x="7018807" y="1206500"/>
                  </a:lnTo>
                  <a:lnTo>
                    <a:pt x="7018248" y="1193800"/>
                  </a:lnTo>
                  <a:lnTo>
                    <a:pt x="7017474" y="1193800"/>
                  </a:lnTo>
                  <a:lnTo>
                    <a:pt x="7016178" y="1193800"/>
                  </a:lnTo>
                  <a:lnTo>
                    <a:pt x="7013346" y="1206500"/>
                  </a:lnTo>
                  <a:lnTo>
                    <a:pt x="7017220" y="1231900"/>
                  </a:lnTo>
                  <a:lnTo>
                    <a:pt x="7014350" y="1244600"/>
                  </a:lnTo>
                  <a:lnTo>
                    <a:pt x="7021576" y="1244600"/>
                  </a:lnTo>
                  <a:lnTo>
                    <a:pt x="7024065" y="1257300"/>
                  </a:lnTo>
                  <a:lnTo>
                    <a:pt x="7021893" y="1270000"/>
                  </a:lnTo>
                  <a:lnTo>
                    <a:pt x="7017931" y="1257300"/>
                  </a:lnTo>
                  <a:lnTo>
                    <a:pt x="7014375" y="1270000"/>
                  </a:lnTo>
                  <a:lnTo>
                    <a:pt x="7013473" y="1282700"/>
                  </a:lnTo>
                  <a:lnTo>
                    <a:pt x="7017474" y="1282700"/>
                  </a:lnTo>
                  <a:lnTo>
                    <a:pt x="7018706" y="1295400"/>
                  </a:lnTo>
                  <a:lnTo>
                    <a:pt x="7015658" y="1308100"/>
                  </a:lnTo>
                  <a:lnTo>
                    <a:pt x="7020280" y="1308100"/>
                  </a:lnTo>
                  <a:lnTo>
                    <a:pt x="7019785" y="1309370"/>
                  </a:lnTo>
                  <a:lnTo>
                    <a:pt x="7019785" y="1346200"/>
                  </a:lnTo>
                  <a:lnTo>
                    <a:pt x="7018566" y="1346200"/>
                  </a:lnTo>
                  <a:lnTo>
                    <a:pt x="7018414" y="1333500"/>
                  </a:lnTo>
                  <a:lnTo>
                    <a:pt x="7018934" y="1333500"/>
                  </a:lnTo>
                  <a:lnTo>
                    <a:pt x="7019785" y="1346200"/>
                  </a:lnTo>
                  <a:lnTo>
                    <a:pt x="7019785" y="1309370"/>
                  </a:lnTo>
                  <a:lnTo>
                    <a:pt x="7015289" y="1320800"/>
                  </a:lnTo>
                  <a:lnTo>
                    <a:pt x="7018795" y="1320800"/>
                  </a:lnTo>
                  <a:lnTo>
                    <a:pt x="7013346" y="1333500"/>
                  </a:lnTo>
                  <a:lnTo>
                    <a:pt x="7013511" y="1346200"/>
                  </a:lnTo>
                  <a:lnTo>
                    <a:pt x="7017436" y="1346200"/>
                  </a:lnTo>
                  <a:lnTo>
                    <a:pt x="7017144" y="1358900"/>
                  </a:lnTo>
                  <a:lnTo>
                    <a:pt x="7014083" y="1371600"/>
                  </a:lnTo>
                  <a:lnTo>
                    <a:pt x="7022859" y="1371600"/>
                  </a:lnTo>
                  <a:lnTo>
                    <a:pt x="7023798" y="1384300"/>
                  </a:lnTo>
                  <a:lnTo>
                    <a:pt x="7012241" y="1384300"/>
                  </a:lnTo>
                  <a:lnTo>
                    <a:pt x="7014146" y="1397000"/>
                  </a:lnTo>
                  <a:lnTo>
                    <a:pt x="7026046" y="1397000"/>
                  </a:lnTo>
                  <a:lnTo>
                    <a:pt x="7030974" y="1397000"/>
                  </a:lnTo>
                  <a:lnTo>
                    <a:pt x="7038683" y="1407109"/>
                  </a:lnTo>
                  <a:lnTo>
                    <a:pt x="7037286" y="1409700"/>
                  </a:lnTo>
                  <a:lnTo>
                    <a:pt x="7034822" y="1406918"/>
                  </a:lnTo>
                  <a:lnTo>
                    <a:pt x="7034822" y="1625600"/>
                  </a:lnTo>
                  <a:lnTo>
                    <a:pt x="7032866" y="1625600"/>
                  </a:lnTo>
                  <a:lnTo>
                    <a:pt x="7034695" y="1612900"/>
                  </a:lnTo>
                  <a:lnTo>
                    <a:pt x="7034822" y="1625600"/>
                  </a:lnTo>
                  <a:lnTo>
                    <a:pt x="7034822" y="1406918"/>
                  </a:lnTo>
                  <a:lnTo>
                    <a:pt x="7026846" y="1397914"/>
                  </a:lnTo>
                  <a:lnTo>
                    <a:pt x="7026846" y="1765300"/>
                  </a:lnTo>
                  <a:lnTo>
                    <a:pt x="7019709" y="1765300"/>
                  </a:lnTo>
                  <a:lnTo>
                    <a:pt x="7025818" y="1752600"/>
                  </a:lnTo>
                  <a:lnTo>
                    <a:pt x="7026846" y="1765300"/>
                  </a:lnTo>
                  <a:lnTo>
                    <a:pt x="7026846" y="1397914"/>
                  </a:lnTo>
                  <a:lnTo>
                    <a:pt x="7026046" y="1397000"/>
                  </a:lnTo>
                  <a:lnTo>
                    <a:pt x="7016394" y="1409700"/>
                  </a:lnTo>
                  <a:lnTo>
                    <a:pt x="7014388" y="1435100"/>
                  </a:lnTo>
                  <a:lnTo>
                    <a:pt x="7015175" y="1447800"/>
                  </a:lnTo>
                  <a:lnTo>
                    <a:pt x="7014807" y="1460500"/>
                  </a:lnTo>
                  <a:lnTo>
                    <a:pt x="7015797" y="1460500"/>
                  </a:lnTo>
                  <a:lnTo>
                    <a:pt x="7020674" y="1473200"/>
                  </a:lnTo>
                  <a:lnTo>
                    <a:pt x="7009409" y="1473200"/>
                  </a:lnTo>
                  <a:lnTo>
                    <a:pt x="7015213" y="1485900"/>
                  </a:lnTo>
                  <a:lnTo>
                    <a:pt x="7019112" y="1485900"/>
                  </a:lnTo>
                  <a:lnTo>
                    <a:pt x="7015772" y="1498600"/>
                  </a:lnTo>
                  <a:lnTo>
                    <a:pt x="7013003" y="1498600"/>
                  </a:lnTo>
                  <a:lnTo>
                    <a:pt x="7018617" y="1511300"/>
                  </a:lnTo>
                  <a:lnTo>
                    <a:pt x="7024738" y="1511300"/>
                  </a:lnTo>
                  <a:lnTo>
                    <a:pt x="7023913" y="1524000"/>
                  </a:lnTo>
                  <a:lnTo>
                    <a:pt x="7019430" y="1536700"/>
                  </a:lnTo>
                  <a:lnTo>
                    <a:pt x="7020687" y="1536700"/>
                  </a:lnTo>
                  <a:lnTo>
                    <a:pt x="7021512" y="1549400"/>
                  </a:lnTo>
                  <a:lnTo>
                    <a:pt x="7019099" y="1549400"/>
                  </a:lnTo>
                  <a:lnTo>
                    <a:pt x="7019061" y="1536700"/>
                  </a:lnTo>
                  <a:lnTo>
                    <a:pt x="7014565" y="1536700"/>
                  </a:lnTo>
                  <a:lnTo>
                    <a:pt x="7016102" y="1562100"/>
                  </a:lnTo>
                  <a:lnTo>
                    <a:pt x="7013054" y="1587500"/>
                  </a:lnTo>
                  <a:lnTo>
                    <a:pt x="7020890" y="1587500"/>
                  </a:lnTo>
                  <a:lnTo>
                    <a:pt x="7020115" y="1600200"/>
                  </a:lnTo>
                  <a:lnTo>
                    <a:pt x="7015175" y="1600200"/>
                  </a:lnTo>
                  <a:lnTo>
                    <a:pt x="7012635" y="1625600"/>
                  </a:lnTo>
                  <a:lnTo>
                    <a:pt x="7019036" y="1625600"/>
                  </a:lnTo>
                  <a:lnTo>
                    <a:pt x="7014350" y="1638300"/>
                  </a:lnTo>
                  <a:lnTo>
                    <a:pt x="7019455" y="1638300"/>
                  </a:lnTo>
                  <a:lnTo>
                    <a:pt x="7016001" y="1651000"/>
                  </a:lnTo>
                  <a:lnTo>
                    <a:pt x="7018007" y="1651000"/>
                  </a:lnTo>
                  <a:lnTo>
                    <a:pt x="7018045" y="1663700"/>
                  </a:lnTo>
                  <a:lnTo>
                    <a:pt x="7012089" y="1663700"/>
                  </a:lnTo>
                  <a:lnTo>
                    <a:pt x="7018693" y="1676400"/>
                  </a:lnTo>
                  <a:lnTo>
                    <a:pt x="7019823" y="1676400"/>
                  </a:lnTo>
                  <a:lnTo>
                    <a:pt x="7019633" y="1689100"/>
                  </a:lnTo>
                  <a:lnTo>
                    <a:pt x="7013486" y="1701800"/>
                  </a:lnTo>
                  <a:lnTo>
                    <a:pt x="7016547" y="1714500"/>
                  </a:lnTo>
                  <a:lnTo>
                    <a:pt x="7023367" y="1727200"/>
                  </a:lnTo>
                  <a:lnTo>
                    <a:pt x="7024103" y="1727200"/>
                  </a:lnTo>
                  <a:lnTo>
                    <a:pt x="7017448" y="1739900"/>
                  </a:lnTo>
                  <a:lnTo>
                    <a:pt x="7013448" y="1739900"/>
                  </a:lnTo>
                  <a:lnTo>
                    <a:pt x="7016991" y="1752600"/>
                  </a:lnTo>
                  <a:lnTo>
                    <a:pt x="7015327" y="1752600"/>
                  </a:lnTo>
                  <a:lnTo>
                    <a:pt x="7013753" y="1765300"/>
                  </a:lnTo>
                  <a:lnTo>
                    <a:pt x="7016585" y="1778000"/>
                  </a:lnTo>
                  <a:lnTo>
                    <a:pt x="7019277" y="1778000"/>
                  </a:lnTo>
                  <a:lnTo>
                    <a:pt x="7013791" y="1790700"/>
                  </a:lnTo>
                  <a:lnTo>
                    <a:pt x="7021004" y="1790700"/>
                  </a:lnTo>
                  <a:lnTo>
                    <a:pt x="7025843" y="1803400"/>
                  </a:lnTo>
                  <a:lnTo>
                    <a:pt x="7020623" y="1803400"/>
                  </a:lnTo>
                  <a:lnTo>
                    <a:pt x="7015442" y="1816100"/>
                  </a:lnTo>
                  <a:lnTo>
                    <a:pt x="7020395" y="1828800"/>
                  </a:lnTo>
                  <a:lnTo>
                    <a:pt x="7015861" y="1828800"/>
                  </a:lnTo>
                  <a:lnTo>
                    <a:pt x="7015327" y="1841500"/>
                  </a:lnTo>
                  <a:lnTo>
                    <a:pt x="7018693" y="1841500"/>
                  </a:lnTo>
                  <a:lnTo>
                    <a:pt x="7014997" y="1853946"/>
                  </a:lnTo>
                  <a:lnTo>
                    <a:pt x="7015086" y="1854200"/>
                  </a:lnTo>
                  <a:lnTo>
                    <a:pt x="7017258" y="1854200"/>
                  </a:lnTo>
                  <a:lnTo>
                    <a:pt x="7021957" y="1866900"/>
                  </a:lnTo>
                  <a:lnTo>
                    <a:pt x="7012775" y="1866900"/>
                  </a:lnTo>
                  <a:lnTo>
                    <a:pt x="7010476" y="1879600"/>
                  </a:lnTo>
                  <a:lnTo>
                    <a:pt x="7011352" y="1879600"/>
                  </a:lnTo>
                  <a:lnTo>
                    <a:pt x="7016343" y="1879600"/>
                  </a:lnTo>
                  <a:lnTo>
                    <a:pt x="7014819" y="1892300"/>
                  </a:lnTo>
                  <a:lnTo>
                    <a:pt x="7015175" y="1892300"/>
                  </a:lnTo>
                  <a:lnTo>
                    <a:pt x="7017563" y="1892300"/>
                  </a:lnTo>
                  <a:lnTo>
                    <a:pt x="7019506" y="1905000"/>
                  </a:lnTo>
                  <a:lnTo>
                    <a:pt x="7019226" y="1905000"/>
                  </a:lnTo>
                  <a:lnTo>
                    <a:pt x="7015175" y="1892300"/>
                  </a:lnTo>
                  <a:lnTo>
                    <a:pt x="7015251" y="1905000"/>
                  </a:lnTo>
                  <a:lnTo>
                    <a:pt x="7010908" y="1905000"/>
                  </a:lnTo>
                  <a:lnTo>
                    <a:pt x="7014858" y="1917700"/>
                  </a:lnTo>
                  <a:lnTo>
                    <a:pt x="7023646" y="1917700"/>
                  </a:lnTo>
                  <a:lnTo>
                    <a:pt x="7024116" y="1917700"/>
                  </a:lnTo>
                  <a:lnTo>
                    <a:pt x="7028104" y="1930400"/>
                  </a:lnTo>
                  <a:lnTo>
                    <a:pt x="7042772" y="1930400"/>
                  </a:lnTo>
                  <a:lnTo>
                    <a:pt x="7046862" y="1917700"/>
                  </a:lnTo>
                  <a:lnTo>
                    <a:pt x="7049249" y="1917700"/>
                  </a:lnTo>
                  <a:lnTo>
                    <a:pt x="7055002" y="1930400"/>
                  </a:lnTo>
                  <a:lnTo>
                    <a:pt x="7058952" y="1917700"/>
                  </a:lnTo>
                  <a:lnTo>
                    <a:pt x="7061225" y="1917700"/>
                  </a:lnTo>
                  <a:lnTo>
                    <a:pt x="7061936" y="1930400"/>
                  </a:lnTo>
                  <a:lnTo>
                    <a:pt x="7068718" y="1930400"/>
                  </a:lnTo>
                  <a:lnTo>
                    <a:pt x="7069125" y="1917700"/>
                  </a:lnTo>
                  <a:lnTo>
                    <a:pt x="7068210" y="1905000"/>
                  </a:lnTo>
                  <a:lnTo>
                    <a:pt x="7064375" y="1905000"/>
                  </a:lnTo>
                  <a:lnTo>
                    <a:pt x="7064248" y="1892300"/>
                  </a:lnTo>
                  <a:lnTo>
                    <a:pt x="7059422" y="1892300"/>
                  </a:lnTo>
                  <a:lnTo>
                    <a:pt x="7065137" y="1879600"/>
                  </a:lnTo>
                  <a:lnTo>
                    <a:pt x="7068667" y="1879600"/>
                  </a:lnTo>
                  <a:lnTo>
                    <a:pt x="7070242" y="1866900"/>
                  </a:lnTo>
                  <a:close/>
                </a:path>
                <a:path w="7071359" h="4385309">
                  <a:moveTo>
                    <a:pt x="7071017" y="1892300"/>
                  </a:moveTo>
                  <a:lnTo>
                    <a:pt x="7064248" y="1892300"/>
                  </a:lnTo>
                  <a:lnTo>
                    <a:pt x="7068286" y="1904695"/>
                  </a:lnTo>
                  <a:lnTo>
                    <a:pt x="7071017" y="1892300"/>
                  </a:lnTo>
                  <a:close/>
                </a:path>
                <a:path w="7071359" h="4385309">
                  <a:moveTo>
                    <a:pt x="7071055" y="558800"/>
                  </a:moveTo>
                  <a:lnTo>
                    <a:pt x="7067664" y="546100"/>
                  </a:lnTo>
                  <a:lnTo>
                    <a:pt x="7064769" y="558800"/>
                  </a:lnTo>
                  <a:lnTo>
                    <a:pt x="7071055" y="55880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2105" y="6015802"/>
              <a:ext cx="7012287" cy="656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8016" y="7204327"/>
              <a:ext cx="12561572" cy="25709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3798" y="8357203"/>
              <a:ext cx="842536" cy="2921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09791" y="2175715"/>
            <a:ext cx="346265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Table:</a:t>
            </a:r>
            <a:r>
              <a:rPr sz="3450" b="1" spc="-21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instructor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96534" y="6479249"/>
            <a:ext cx="48558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Table:</a:t>
            </a:r>
            <a:r>
              <a:rPr sz="3450" b="1" spc="-2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instructor_detail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15612" y="756291"/>
            <a:ext cx="4456670" cy="203593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981668" y="887796"/>
            <a:ext cx="2258695" cy="9531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21005" marR="5080" indent="-408940">
              <a:lnSpc>
                <a:spcPts val="3550"/>
              </a:lnSpc>
              <a:spcBef>
                <a:spcPts val="390"/>
              </a:spcBef>
            </a:pPr>
            <a:r>
              <a:rPr sz="3100" b="1" dirty="0">
                <a:solidFill>
                  <a:srgbClr val="FFFFFF"/>
                </a:solidFill>
                <a:latin typeface="Arial"/>
                <a:cs typeface="Arial"/>
              </a:rPr>
              <a:t>Foreign</a:t>
            </a:r>
            <a:r>
              <a:rPr sz="3100" b="1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25" dirty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3278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55" dirty="0"/>
              <a:t>Defining</a:t>
            </a:r>
            <a:r>
              <a:rPr sz="7200" spc="-265" dirty="0"/>
              <a:t> </a:t>
            </a:r>
            <a:r>
              <a:rPr sz="7200" spc="-475" dirty="0"/>
              <a:t>F</a:t>
            </a:r>
            <a:r>
              <a:rPr sz="7200" spc="30" dirty="0"/>
              <a:t>oreig</a:t>
            </a:r>
            <a:r>
              <a:rPr sz="7200" spc="165" dirty="0"/>
              <a:t>n</a:t>
            </a:r>
            <a:r>
              <a:rPr sz="7200" spc="-305" dirty="0"/>
              <a:t> </a:t>
            </a:r>
            <a:r>
              <a:rPr sz="7200" spc="-370" dirty="0"/>
              <a:t>Key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8226" y="2766233"/>
            <a:ext cx="12837795" cy="4117975"/>
            <a:chOff x="368226" y="2766233"/>
            <a:chExt cx="12837795" cy="4117975"/>
          </a:xfrm>
        </p:grpSpPr>
        <p:sp>
          <p:nvSpPr>
            <p:cNvPr id="4" name="object 4"/>
            <p:cNvSpPr/>
            <p:nvPr/>
          </p:nvSpPr>
          <p:spPr>
            <a:xfrm>
              <a:off x="546231" y="2881412"/>
              <a:ext cx="12481560" cy="3656965"/>
            </a:xfrm>
            <a:custGeom>
              <a:avLst/>
              <a:gdLst/>
              <a:ahLst/>
              <a:cxnLst/>
              <a:rect l="l" t="t" r="r" b="b"/>
              <a:pathLst>
                <a:path w="12481560" h="3656965">
                  <a:moveTo>
                    <a:pt x="0" y="0"/>
                  </a:moveTo>
                  <a:lnTo>
                    <a:pt x="12481308" y="0"/>
                  </a:lnTo>
                  <a:lnTo>
                    <a:pt x="12481308" y="3656956"/>
                  </a:lnTo>
                  <a:lnTo>
                    <a:pt x="0" y="3656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226" y="2766233"/>
              <a:ext cx="12837315" cy="41176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05082" y="2109658"/>
            <a:ext cx="5081905" cy="216471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695"/>
              </a:spcBef>
            </a:pPr>
            <a:r>
              <a:rPr sz="2550" b="1" dirty="0">
                <a:latin typeface="Arial"/>
                <a:cs typeface="Arial"/>
              </a:rPr>
              <a:t>File:</a:t>
            </a:r>
            <a:r>
              <a:rPr sz="2550" b="1" spc="-15" dirty="0">
                <a:latin typeface="Arial"/>
                <a:cs typeface="Arial"/>
              </a:rPr>
              <a:t> </a:t>
            </a:r>
            <a:r>
              <a:rPr sz="2550" b="1" dirty="0">
                <a:latin typeface="Arial"/>
                <a:cs typeface="Arial"/>
              </a:rPr>
              <a:t>create-</a:t>
            </a:r>
            <a:r>
              <a:rPr sz="2550" b="1" spc="-10" dirty="0">
                <a:latin typeface="Arial"/>
                <a:cs typeface="Arial"/>
              </a:rPr>
              <a:t>db.sql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sz="2850" b="1" spc="35" dirty="0">
                <a:latin typeface="Arial"/>
                <a:cs typeface="Arial"/>
              </a:rPr>
              <a:t>…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CREATE</a:t>
            </a:r>
            <a:r>
              <a:rPr sz="2850" b="1" spc="-3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TABLE</a:t>
            </a:r>
            <a:r>
              <a:rPr sz="28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dirty="0">
                <a:latin typeface="Arial"/>
                <a:cs typeface="Arial"/>
              </a:rPr>
              <a:t>`instructor`</a:t>
            </a:r>
            <a:r>
              <a:rPr sz="2850" b="1" spc="-30" dirty="0">
                <a:latin typeface="Arial"/>
                <a:cs typeface="Arial"/>
              </a:rPr>
              <a:t> </a:t>
            </a:r>
            <a:r>
              <a:rPr sz="2850" b="1" spc="-50" dirty="0">
                <a:latin typeface="Arial"/>
                <a:cs typeface="Arial"/>
              </a:rPr>
              <a:t>(</a:t>
            </a:r>
            <a:endParaRPr sz="28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40"/>
              </a:spcBef>
            </a:pPr>
            <a:r>
              <a:rPr sz="2850" b="1" spc="35" dirty="0">
                <a:latin typeface="Arial"/>
                <a:cs typeface="Arial"/>
              </a:rPr>
              <a:t>…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301" y="4505443"/>
            <a:ext cx="12577445" cy="1125220"/>
          </a:xfrm>
          <a:prstGeom prst="rect">
            <a:avLst/>
          </a:prstGeom>
          <a:ln w="52354">
            <a:solidFill>
              <a:srgbClr val="0433FF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495934" marR="724535">
              <a:lnSpc>
                <a:spcPct val="101299"/>
              </a:lnSpc>
              <a:spcBef>
                <a:spcPts val="1535"/>
              </a:spcBef>
            </a:pP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CONSTRAINT</a:t>
            </a:r>
            <a:r>
              <a:rPr sz="2850" b="1" spc="8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dirty="0">
                <a:latin typeface="Arial"/>
                <a:cs typeface="Arial"/>
              </a:rPr>
              <a:t>`FK_DETAIL`</a:t>
            </a:r>
            <a:r>
              <a:rPr sz="2850" b="1" spc="80" dirty="0">
                <a:latin typeface="Arial"/>
                <a:cs typeface="Arial"/>
              </a:rPr>
              <a:t> </a:t>
            </a: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FOREIGN</a:t>
            </a:r>
            <a:r>
              <a:rPr sz="2850" b="1" spc="8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KEY</a:t>
            </a:r>
            <a:r>
              <a:rPr sz="28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latin typeface="Arial"/>
                <a:cs typeface="Arial"/>
              </a:rPr>
              <a:t>(`instructor_detail_id`) </a:t>
            </a:r>
            <a:r>
              <a:rPr sz="2850" b="1" dirty="0">
                <a:solidFill>
                  <a:srgbClr val="931A68"/>
                </a:solidFill>
                <a:latin typeface="Arial"/>
                <a:cs typeface="Arial"/>
              </a:rPr>
              <a:t>REFERENCES</a:t>
            </a:r>
            <a:r>
              <a:rPr sz="2850" b="1" spc="204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850" b="1" dirty="0">
                <a:latin typeface="Arial"/>
                <a:cs typeface="Arial"/>
              </a:rPr>
              <a:t>`instructor_detail`</a:t>
            </a:r>
            <a:r>
              <a:rPr sz="2850" b="1" spc="200" dirty="0">
                <a:latin typeface="Arial"/>
                <a:cs typeface="Arial"/>
              </a:rPr>
              <a:t> </a:t>
            </a:r>
            <a:r>
              <a:rPr sz="2850" b="1" spc="-10" dirty="0">
                <a:latin typeface="Arial"/>
                <a:cs typeface="Arial"/>
              </a:rPr>
              <a:t>(`id`)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5082" y="6008058"/>
            <a:ext cx="26987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25" dirty="0">
                <a:latin typeface="Arial"/>
                <a:cs typeface="Arial"/>
              </a:rPr>
              <a:t>);</a:t>
            </a:r>
            <a:endParaRPr sz="28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807036" y="5166063"/>
            <a:ext cx="10669270" cy="4613910"/>
            <a:chOff x="8807036" y="5166063"/>
            <a:chExt cx="10669270" cy="46139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3796" y="6408182"/>
              <a:ext cx="10052050" cy="33716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7036" y="5166063"/>
              <a:ext cx="916179" cy="3569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56929" y="7580453"/>
              <a:ext cx="3050786" cy="1010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3" y="487808"/>
            <a:ext cx="15863259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80" dirty="0"/>
              <a:t>More</a:t>
            </a:r>
            <a:r>
              <a:rPr sz="7200" spc="-245" dirty="0"/>
              <a:t> </a:t>
            </a:r>
            <a:r>
              <a:rPr sz="7200" dirty="0"/>
              <a:t>on</a:t>
            </a:r>
            <a:r>
              <a:rPr sz="7200" spc="-245" dirty="0"/>
              <a:t> </a:t>
            </a:r>
            <a:r>
              <a:rPr sz="7200" spc="-475" dirty="0"/>
              <a:t>F</a:t>
            </a:r>
            <a:r>
              <a:rPr sz="7200" spc="30" dirty="0"/>
              <a:t>oreig</a:t>
            </a:r>
            <a:r>
              <a:rPr sz="7200" spc="165" dirty="0"/>
              <a:t>n</a:t>
            </a:r>
            <a:r>
              <a:rPr sz="7200" spc="-240" dirty="0"/>
              <a:t> </a:t>
            </a:r>
            <a:r>
              <a:rPr sz="7200" spc="-370" dirty="0"/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280423"/>
            <a:ext cx="14076044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Palatino Linotype"/>
                <a:cs typeface="Palatino Linotype"/>
              </a:rPr>
              <a:t>Main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purpose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is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preserve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relationship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between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tables</a:t>
            </a:r>
            <a:endParaRPr sz="4250" dirty="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dirty="0">
                <a:latin typeface="Palatino Linotype"/>
                <a:cs typeface="Palatino Linotype"/>
              </a:rPr>
              <a:t>Referential</a:t>
            </a:r>
            <a:r>
              <a:rPr sz="4250" spc="-8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Integrity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541750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5296038"/>
            <a:ext cx="125514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Prevents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operations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that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would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destroy</a:t>
            </a:r>
            <a:r>
              <a:rPr sz="4250" spc="-3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relationship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728131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7159856"/>
            <a:ext cx="151117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Ensures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only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valid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data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inserted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into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the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foreign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key</a:t>
            </a:r>
            <a:r>
              <a:rPr sz="4250" spc="-10" dirty="0">
                <a:latin typeface="Palatino Linotype"/>
                <a:cs typeface="Palatino Linotype"/>
              </a:rPr>
              <a:t> column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0869" y="843311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6768" y="8311653"/>
            <a:ext cx="148685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Can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only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contain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valid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reference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primary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key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other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table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753340" cy="22326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190" dirty="0"/>
              <a:t>Development</a:t>
            </a:r>
            <a:r>
              <a:rPr sz="7200" spc="-75" dirty="0"/>
              <a:t> </a:t>
            </a:r>
            <a:r>
              <a:rPr sz="7200" spc="-35" dirty="0"/>
              <a:t>Process:</a:t>
            </a:r>
            <a:r>
              <a:rPr sz="7200" spc="-425" dirty="0"/>
              <a:t> </a:t>
            </a:r>
            <a:r>
              <a:rPr sz="7200" spc="-30" dirty="0"/>
              <a:t>One-</a:t>
            </a:r>
            <a:r>
              <a:rPr sz="7200" spc="-65" dirty="0"/>
              <a:t>to-</a:t>
            </a:r>
            <a:r>
              <a:rPr sz="7200" spc="-25" dirty="0"/>
              <a:t>One</a:t>
            </a:r>
          </a:p>
        </p:txBody>
      </p:sp>
      <p:sp>
        <p:nvSpPr>
          <p:cNvPr id="3" name="object 3"/>
          <p:cNvSpPr/>
          <p:nvPr/>
        </p:nvSpPr>
        <p:spPr>
          <a:xfrm>
            <a:off x="15961050" y="207067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4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2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3" y="1525555"/>
                </a:lnTo>
                <a:lnTo>
                  <a:pt x="3148926" y="1534133"/>
                </a:lnTo>
                <a:lnTo>
                  <a:pt x="3187045" y="1538348"/>
                </a:lnTo>
                <a:lnTo>
                  <a:pt x="3222847" y="1537821"/>
                </a:lnTo>
                <a:lnTo>
                  <a:pt x="3261528" y="1528549"/>
                </a:lnTo>
                <a:lnTo>
                  <a:pt x="3296875" y="1511321"/>
                </a:lnTo>
                <a:lnTo>
                  <a:pt x="3327688" y="1486892"/>
                </a:lnTo>
                <a:lnTo>
                  <a:pt x="3352769" y="1456016"/>
                </a:lnTo>
                <a:lnTo>
                  <a:pt x="3381360" y="1387926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86" y="1019384"/>
                </a:lnTo>
                <a:lnTo>
                  <a:pt x="3479553" y="963077"/>
                </a:lnTo>
                <a:lnTo>
                  <a:pt x="3488133" y="918124"/>
                </a:lnTo>
                <a:lnTo>
                  <a:pt x="3492349" y="880006"/>
                </a:lnTo>
                <a:lnTo>
                  <a:pt x="3491823" y="844205"/>
                </a:lnTo>
                <a:lnTo>
                  <a:pt x="3482546" y="805521"/>
                </a:lnTo>
                <a:lnTo>
                  <a:pt x="3465317" y="770174"/>
                </a:lnTo>
                <a:lnTo>
                  <a:pt x="3440889" y="739361"/>
                </a:lnTo>
                <a:lnTo>
                  <a:pt x="3410014" y="714279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2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4">
                <a:moveTo>
                  <a:pt x="443392" y="25061"/>
                </a:moveTo>
                <a:lnTo>
                  <a:pt x="444680" y="25354"/>
                </a:lnTo>
                <a:lnTo>
                  <a:pt x="443392" y="25061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720000">
            <a:off x="16302756" y="263592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44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44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44" baseline="24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175" b="1" spc="-67" baseline="24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67" baseline="1610" dirty="0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3358925"/>
            <a:ext cx="9152890" cy="4134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Prep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spc="-50" dirty="0">
                <a:latin typeface="Palatino Linotype"/>
                <a:cs typeface="Palatino Linotype"/>
              </a:rPr>
              <a:t>Work</a:t>
            </a:r>
            <a:r>
              <a:rPr sz="4250" spc="-6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-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Define</a:t>
            </a:r>
            <a:r>
              <a:rPr sz="4250" spc="-7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database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tables</a:t>
            </a:r>
            <a:endParaRPr sz="4250" dirty="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8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InstructorDetail</a:t>
            </a:r>
            <a:r>
              <a:rPr sz="4250" spc="-7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class</a:t>
            </a:r>
            <a:endParaRPr sz="4250" dirty="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Instructor</a:t>
            </a:r>
            <a:r>
              <a:rPr sz="4250" spc="-6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class</a:t>
            </a:r>
            <a:endParaRPr sz="4250" dirty="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Main</a:t>
            </a:r>
            <a:r>
              <a:rPr sz="4250" spc="-185" dirty="0">
                <a:latin typeface="Palatino Linotype"/>
                <a:cs typeface="Palatino Linotype"/>
              </a:rPr>
              <a:t> </a:t>
            </a:r>
            <a:r>
              <a:rPr sz="4250" spc="-25" dirty="0">
                <a:latin typeface="Palatino Linotype"/>
                <a:cs typeface="Palatino Linotype"/>
              </a:rPr>
              <a:t>App</a:t>
            </a:r>
            <a:endParaRPr sz="425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75282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Step</a:t>
            </a:r>
            <a:r>
              <a:rPr sz="7200" spc="-130" dirty="0"/>
              <a:t> </a:t>
            </a:r>
            <a:r>
              <a:rPr sz="7200" spc="200" dirty="0"/>
              <a:t>2:</a:t>
            </a:r>
            <a:r>
              <a:rPr sz="7200" spc="-430" dirty="0"/>
              <a:t> </a:t>
            </a:r>
            <a:r>
              <a:rPr sz="7200" dirty="0"/>
              <a:t>Create</a:t>
            </a:r>
            <a:r>
              <a:rPr sz="7200" spc="-100" dirty="0"/>
              <a:t> </a:t>
            </a:r>
            <a:r>
              <a:rPr sz="7200" spc="-25" dirty="0"/>
              <a:t>InstructorDetail</a:t>
            </a:r>
            <a:r>
              <a:rPr sz="7200" spc="-105" dirty="0"/>
              <a:t> </a:t>
            </a:r>
            <a:r>
              <a:rPr sz="7200" spc="-10" dirty="0"/>
              <a:t>class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2745" y="2140491"/>
            <a:ext cx="10443210" cy="7761605"/>
            <a:chOff x="792745" y="2140491"/>
            <a:chExt cx="10443210" cy="7761605"/>
          </a:xfrm>
        </p:grpSpPr>
        <p:sp>
          <p:nvSpPr>
            <p:cNvPr id="4" name="object 4"/>
            <p:cNvSpPr/>
            <p:nvPr/>
          </p:nvSpPr>
          <p:spPr>
            <a:xfrm>
              <a:off x="970750" y="2255671"/>
              <a:ext cx="10086975" cy="7301230"/>
            </a:xfrm>
            <a:custGeom>
              <a:avLst/>
              <a:gdLst/>
              <a:ahLst/>
              <a:cxnLst/>
              <a:rect l="l" t="t" r="r" b="b"/>
              <a:pathLst>
                <a:path w="10086975" h="7301230">
                  <a:moveTo>
                    <a:pt x="0" y="0"/>
                  </a:moveTo>
                  <a:lnTo>
                    <a:pt x="10086902" y="0"/>
                  </a:lnTo>
                  <a:lnTo>
                    <a:pt x="10086902" y="7300823"/>
                  </a:lnTo>
                  <a:lnTo>
                    <a:pt x="0" y="7300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5" y="2140491"/>
              <a:ext cx="10442912" cy="776154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3917" y="2301365"/>
            <a:ext cx="8585200" cy="7187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488054">
              <a:lnSpc>
                <a:spcPct val="101000"/>
              </a:lnSpc>
              <a:spcBef>
                <a:spcPts val="95"/>
              </a:spcBef>
            </a:pPr>
            <a:r>
              <a:rPr sz="2450" b="1" spc="-10" dirty="0">
                <a:latin typeface="Arial"/>
                <a:cs typeface="Arial"/>
              </a:rPr>
              <a:t>@Entity @Table(name=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"instructor_detail"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InstructorDetail</a:t>
            </a:r>
            <a:r>
              <a:rPr sz="2450" b="1" spc="-10" dirty="0">
                <a:latin typeface="Arial"/>
                <a:cs typeface="Arial"/>
              </a:rPr>
              <a:t> </a:t>
            </a:r>
            <a:r>
              <a:rPr sz="2450" b="1" spc="-50" dirty="0">
                <a:latin typeface="Arial"/>
                <a:cs typeface="Arial"/>
              </a:rPr>
              <a:t>{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389255" marR="5080">
              <a:lnSpc>
                <a:spcPct val="101000"/>
              </a:lnSpc>
            </a:pPr>
            <a:r>
              <a:rPr sz="2450" b="1" spc="-25" dirty="0">
                <a:latin typeface="Arial"/>
                <a:cs typeface="Arial"/>
              </a:rPr>
              <a:t>@Id </a:t>
            </a:r>
            <a:r>
              <a:rPr sz="2450" b="1" spc="-10" dirty="0">
                <a:latin typeface="Arial"/>
                <a:cs typeface="Arial"/>
              </a:rPr>
              <a:t>@GeneratedValue(strategy=GenerationType.</a:t>
            </a:r>
            <a:r>
              <a:rPr sz="2450" b="1" i="1" spc="-10" dirty="0">
                <a:solidFill>
                  <a:srgbClr val="0326CC"/>
                </a:solidFill>
                <a:latin typeface="Arial"/>
                <a:cs typeface="Arial"/>
              </a:rPr>
              <a:t>IDENTITY</a:t>
            </a:r>
            <a:r>
              <a:rPr sz="2450" b="1" spc="-10" dirty="0">
                <a:latin typeface="Arial"/>
                <a:cs typeface="Arial"/>
              </a:rPr>
              <a:t>) @Column(name=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"id"</a:t>
            </a:r>
            <a:r>
              <a:rPr sz="2450" b="1" spc="-10" dirty="0">
                <a:latin typeface="Arial"/>
                <a:cs typeface="Arial"/>
              </a:rPr>
              <a:t>)</a:t>
            </a:r>
            <a:endParaRPr sz="2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2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0326CC"/>
                </a:solidFill>
                <a:latin typeface="Arial"/>
                <a:cs typeface="Arial"/>
              </a:rPr>
              <a:t>id</a:t>
            </a:r>
            <a:r>
              <a:rPr sz="2450" b="1" spc="-25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Arial"/>
              <a:cs typeface="Arial"/>
            </a:endParaRPr>
          </a:p>
          <a:p>
            <a:pPr marL="389255" marR="2617470">
              <a:lnSpc>
                <a:spcPct val="101000"/>
              </a:lnSpc>
            </a:pPr>
            <a:r>
              <a:rPr sz="2450" b="1" spc="-10" dirty="0">
                <a:latin typeface="Arial"/>
                <a:cs typeface="Arial"/>
              </a:rPr>
              <a:t>@Column(name=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"youtube_channel"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String</a:t>
            </a:r>
            <a:r>
              <a:rPr sz="2450" b="1" spc="-5" dirty="0"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0326CC"/>
                </a:solidFill>
                <a:latin typeface="Arial"/>
                <a:cs typeface="Arial"/>
              </a:rPr>
              <a:t>youtubeChannel</a:t>
            </a:r>
            <a:r>
              <a:rPr sz="2450" b="1" spc="-10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Arial"/>
              <a:cs typeface="Arial"/>
            </a:endParaRPr>
          </a:p>
          <a:p>
            <a:pPr marL="389255" marR="4258310">
              <a:lnSpc>
                <a:spcPct val="101000"/>
              </a:lnSpc>
            </a:pPr>
            <a:r>
              <a:rPr sz="2450" b="1" spc="-10" dirty="0">
                <a:latin typeface="Arial"/>
                <a:cs typeface="Arial"/>
              </a:rPr>
              <a:t>@Column(name=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"hobby"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String</a:t>
            </a:r>
            <a:r>
              <a:rPr sz="2450" b="1" spc="-5" dirty="0"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0326CC"/>
                </a:solidFill>
                <a:latin typeface="Arial"/>
                <a:cs typeface="Arial"/>
              </a:rPr>
              <a:t>hobby</a:t>
            </a:r>
            <a:r>
              <a:rPr sz="2450" b="1" spc="-10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450" i="1" dirty="0">
                <a:latin typeface="Arial"/>
                <a:cs typeface="Arial"/>
              </a:rPr>
              <a:t>// </a:t>
            </a:r>
            <a:r>
              <a:rPr sz="2450" i="1" spc="-10" dirty="0">
                <a:latin typeface="Arial"/>
                <a:cs typeface="Arial"/>
              </a:rPr>
              <a:t>constructors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450" i="1" dirty="0">
                <a:latin typeface="Arial"/>
                <a:cs typeface="Arial"/>
              </a:rPr>
              <a:t>// getters / </a:t>
            </a:r>
            <a:r>
              <a:rPr sz="2450" i="1" spc="-10" dirty="0">
                <a:latin typeface="Arial"/>
                <a:cs typeface="Arial"/>
              </a:rPr>
              <a:t>setters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b="1" spc="5" dirty="0">
                <a:latin typeface="Arial"/>
                <a:cs typeface="Arial"/>
              </a:rPr>
              <a:t>}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46226" y="3675280"/>
            <a:ext cx="7402915" cy="445012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758266" y="2924642"/>
            <a:ext cx="7326630" cy="4051300"/>
            <a:chOff x="4758266" y="2924642"/>
            <a:chExt cx="7326630" cy="40513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5980" y="2924642"/>
              <a:ext cx="5347276" cy="10962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8266" y="4757269"/>
              <a:ext cx="7209693" cy="401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9580" y="5583868"/>
              <a:ext cx="5245286" cy="2921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1599" y="6421302"/>
              <a:ext cx="6862024" cy="554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821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5" dirty="0">
                <a:latin typeface="Book Antiqua"/>
                <a:cs typeface="Book Antiqua"/>
              </a:rPr>
              <a:t>Querying</a:t>
            </a:r>
            <a:r>
              <a:rPr sz="6500" spc="-275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for</a:t>
            </a:r>
            <a:r>
              <a:rPr sz="6500" spc="-335" dirty="0">
                <a:latin typeface="Book Antiqua"/>
                <a:cs typeface="Book Antiqua"/>
              </a:rPr>
              <a:t> </a:t>
            </a:r>
            <a:r>
              <a:rPr sz="6500" dirty="0">
                <a:latin typeface="Book Antiqua"/>
                <a:cs typeface="Book Antiqua"/>
              </a:rPr>
              <a:t>Java</a:t>
            </a:r>
            <a:r>
              <a:rPr sz="6500" spc="-305" dirty="0">
                <a:latin typeface="Book Antiqua"/>
                <a:cs typeface="Book Antiqua"/>
              </a:rPr>
              <a:t> </a:t>
            </a:r>
            <a:r>
              <a:rPr sz="6500" spc="-30" dirty="0">
                <a:latin typeface="Book Antiqua"/>
                <a:cs typeface="Book Antiqua"/>
              </a:rPr>
              <a:t>Objects</a:t>
            </a:r>
            <a:endParaRPr sz="65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84356" y="3499991"/>
            <a:ext cx="13166725" cy="3552825"/>
            <a:chOff x="2784356" y="3499991"/>
            <a:chExt cx="13166725" cy="3552825"/>
          </a:xfrm>
        </p:grpSpPr>
        <p:sp>
          <p:nvSpPr>
            <p:cNvPr id="4" name="object 4"/>
            <p:cNvSpPr/>
            <p:nvPr/>
          </p:nvSpPr>
          <p:spPr>
            <a:xfrm>
              <a:off x="2930948" y="3594229"/>
              <a:ext cx="12873355" cy="3175635"/>
            </a:xfrm>
            <a:custGeom>
              <a:avLst/>
              <a:gdLst/>
              <a:ahLst/>
              <a:cxnLst/>
              <a:rect l="l" t="t" r="r" b="b"/>
              <a:pathLst>
                <a:path w="12873355" h="3175634">
                  <a:moveTo>
                    <a:pt x="0" y="0"/>
                  </a:moveTo>
                  <a:lnTo>
                    <a:pt x="12873303" y="0"/>
                  </a:lnTo>
                  <a:lnTo>
                    <a:pt x="12873303" y="3175295"/>
                  </a:lnTo>
                  <a:lnTo>
                    <a:pt x="0" y="3175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4356" y="3499991"/>
              <a:ext cx="13166489" cy="355224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92444" y="4248949"/>
            <a:ext cx="12610465" cy="248850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04645" algn="l"/>
              </a:tabLst>
            </a:pPr>
            <a:r>
              <a:rPr sz="3950" b="1" spc="-10" dirty="0">
                <a:latin typeface="Arial"/>
                <a:cs typeface="Arial"/>
              </a:rPr>
              <a:t>Query</a:t>
            </a:r>
            <a:r>
              <a:rPr sz="3950" b="1" dirty="0">
                <a:latin typeface="Arial"/>
                <a:cs typeface="Arial"/>
              </a:rPr>
              <a:t>	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query</a:t>
            </a:r>
            <a:r>
              <a:rPr sz="3950" b="1" spc="-3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spc="-20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3950" b="1" dirty="0">
                <a:latin typeface="Arial"/>
                <a:cs typeface="Arial"/>
              </a:rPr>
              <a:t>.createQuery(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"from</a:t>
            </a:r>
            <a:r>
              <a:rPr sz="3950" b="1" spc="-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3933FF"/>
                </a:solidFill>
                <a:latin typeface="Arial"/>
                <a:cs typeface="Arial"/>
              </a:rPr>
              <a:t>Student"</a:t>
            </a:r>
            <a:r>
              <a:rPr lang="en-US" sz="3950" b="1" spc="-10" dirty="0">
                <a:solidFill>
                  <a:srgbClr val="3933FF"/>
                </a:solidFill>
                <a:latin typeface="Arial"/>
                <a:cs typeface="Arial"/>
              </a:rPr>
              <a:t>,</a:t>
            </a:r>
            <a:r>
              <a:rPr lang="en-US" sz="3950" b="1" spc="-10" dirty="0" err="1">
                <a:solidFill>
                  <a:srgbClr val="3933FF"/>
                </a:solidFill>
                <a:latin typeface="Arial"/>
                <a:cs typeface="Arial"/>
              </a:rPr>
              <a:t>Student.class</a:t>
            </a:r>
            <a:r>
              <a:rPr sz="3950" b="1" spc="-10" dirty="0">
                <a:latin typeface="Arial"/>
                <a:cs typeface="Arial"/>
              </a:rPr>
              <a:t>);</a:t>
            </a:r>
            <a:endParaRPr sz="3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950" b="1" dirty="0">
                <a:latin typeface="Arial"/>
                <a:cs typeface="Arial"/>
              </a:rPr>
              <a:t>List&lt;Student&gt;</a:t>
            </a:r>
            <a:r>
              <a:rPr sz="3950" b="1" spc="-25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students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spc="-20" dirty="0">
                <a:latin typeface="Arial"/>
                <a:cs typeface="Arial"/>
              </a:rPr>
              <a:t> </a:t>
            </a:r>
            <a:r>
              <a:rPr sz="3950" b="1" spc="-10" dirty="0" err="1">
                <a:solidFill>
                  <a:srgbClr val="7E504F"/>
                </a:solidFill>
                <a:latin typeface="Arial"/>
                <a:cs typeface="Arial"/>
              </a:rPr>
              <a:t>query</a:t>
            </a:r>
            <a:r>
              <a:rPr sz="3950" b="1" spc="-10" dirty="0" err="1">
                <a:latin typeface="Arial"/>
                <a:cs typeface="Arial"/>
              </a:rPr>
              <a:t>.</a:t>
            </a:r>
            <a:r>
              <a:rPr lang="en-US" sz="3950" b="1" spc="-10" dirty="0" err="1">
                <a:latin typeface="Arial"/>
                <a:cs typeface="Arial"/>
              </a:rPr>
              <a:t>getResultList</a:t>
            </a:r>
            <a:r>
              <a:rPr lang="en-US" sz="3950" b="1" spc="-10" dirty="0">
                <a:latin typeface="Arial"/>
                <a:cs typeface="Arial"/>
              </a:rPr>
              <a:t>()</a:t>
            </a:r>
            <a:r>
              <a:rPr sz="3950" b="1" spc="-10" dirty="0">
                <a:latin typeface="Arial"/>
                <a:cs typeface="Arial"/>
              </a:rPr>
              <a:t>;</a:t>
            </a:r>
            <a:endParaRPr sz="3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3" y="487808"/>
            <a:ext cx="18075305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Step</a:t>
            </a:r>
            <a:r>
              <a:rPr sz="7200" spc="10" dirty="0"/>
              <a:t> </a:t>
            </a:r>
            <a:r>
              <a:rPr sz="7200" spc="200" dirty="0"/>
              <a:t>3:</a:t>
            </a:r>
            <a:r>
              <a:rPr sz="7200" spc="-360" dirty="0"/>
              <a:t> </a:t>
            </a:r>
            <a:r>
              <a:rPr sz="7200" dirty="0"/>
              <a:t>Create</a:t>
            </a:r>
            <a:r>
              <a:rPr sz="7200" spc="15" dirty="0"/>
              <a:t> </a:t>
            </a:r>
            <a:r>
              <a:rPr sz="7200" dirty="0"/>
              <a:t>Instructor</a:t>
            </a:r>
            <a:r>
              <a:rPr sz="7200" spc="10" dirty="0"/>
              <a:t> </a:t>
            </a:r>
            <a:r>
              <a:rPr sz="7200" spc="-20" dirty="0"/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3290" y="3413508"/>
            <a:ext cx="7130672" cy="69317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46761" y="1830371"/>
            <a:ext cx="10443210" cy="8515985"/>
            <a:chOff x="1046761" y="1830371"/>
            <a:chExt cx="10443210" cy="8515985"/>
          </a:xfrm>
        </p:grpSpPr>
        <p:sp>
          <p:nvSpPr>
            <p:cNvPr id="5" name="object 5"/>
            <p:cNvSpPr/>
            <p:nvPr/>
          </p:nvSpPr>
          <p:spPr>
            <a:xfrm>
              <a:off x="1224766" y="1945551"/>
              <a:ext cx="10086975" cy="8054975"/>
            </a:xfrm>
            <a:custGeom>
              <a:avLst/>
              <a:gdLst/>
              <a:ahLst/>
              <a:cxnLst/>
              <a:rect l="l" t="t" r="r" b="b"/>
              <a:pathLst>
                <a:path w="10086975" h="8054975">
                  <a:moveTo>
                    <a:pt x="0" y="0"/>
                  </a:moveTo>
                  <a:lnTo>
                    <a:pt x="10086899" y="0"/>
                  </a:lnTo>
                  <a:lnTo>
                    <a:pt x="10086899" y="8054728"/>
                  </a:lnTo>
                  <a:lnTo>
                    <a:pt x="0" y="8054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761" y="1830371"/>
              <a:ext cx="10442912" cy="851544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5689" y="1997709"/>
            <a:ext cx="8585200" cy="794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483100">
              <a:lnSpc>
                <a:spcPct val="101000"/>
              </a:lnSpc>
              <a:spcBef>
                <a:spcPts val="95"/>
              </a:spcBef>
            </a:pPr>
            <a:r>
              <a:rPr sz="2450" b="1" spc="-10" dirty="0">
                <a:latin typeface="Arial"/>
                <a:cs typeface="Arial"/>
              </a:rPr>
              <a:t>@Entity @Table(name=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"instructor"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Instructor</a:t>
            </a:r>
            <a:r>
              <a:rPr sz="2450" b="1" spc="-10" dirty="0">
                <a:latin typeface="Arial"/>
                <a:cs typeface="Arial"/>
              </a:rPr>
              <a:t> </a:t>
            </a:r>
            <a:r>
              <a:rPr sz="2450" b="1" spc="-50" dirty="0">
                <a:latin typeface="Arial"/>
                <a:cs typeface="Arial"/>
              </a:rPr>
              <a:t>{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389255" marR="5080">
              <a:lnSpc>
                <a:spcPct val="101000"/>
              </a:lnSpc>
            </a:pPr>
            <a:r>
              <a:rPr sz="2450" b="1" spc="-25" dirty="0">
                <a:latin typeface="Arial"/>
                <a:cs typeface="Arial"/>
              </a:rPr>
              <a:t>@Id </a:t>
            </a:r>
            <a:r>
              <a:rPr sz="2450" b="1" spc="-10" dirty="0">
                <a:latin typeface="Arial"/>
                <a:cs typeface="Arial"/>
              </a:rPr>
              <a:t>@GeneratedValue(strategy=GenerationType.</a:t>
            </a:r>
            <a:r>
              <a:rPr sz="2450" b="1" i="1" spc="-10" dirty="0">
                <a:solidFill>
                  <a:srgbClr val="0326CC"/>
                </a:solidFill>
                <a:latin typeface="Arial"/>
                <a:cs typeface="Arial"/>
              </a:rPr>
              <a:t>IDENTITY</a:t>
            </a:r>
            <a:r>
              <a:rPr sz="2450" b="1" spc="-10" dirty="0">
                <a:latin typeface="Arial"/>
                <a:cs typeface="Arial"/>
              </a:rPr>
              <a:t>) @Column(name=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"id"</a:t>
            </a:r>
            <a:r>
              <a:rPr sz="2450" b="1" spc="-10" dirty="0">
                <a:latin typeface="Arial"/>
                <a:cs typeface="Arial"/>
              </a:rPr>
              <a:t>)</a:t>
            </a:r>
            <a:endParaRPr sz="2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int</a:t>
            </a:r>
            <a:r>
              <a:rPr sz="2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0326CC"/>
                </a:solidFill>
                <a:latin typeface="Arial"/>
                <a:cs typeface="Arial"/>
              </a:rPr>
              <a:t>id</a:t>
            </a:r>
            <a:r>
              <a:rPr sz="2450" b="1" spc="-25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Arial"/>
              <a:cs typeface="Arial"/>
            </a:endParaRPr>
          </a:p>
          <a:p>
            <a:pPr marL="389255" marR="3611879">
              <a:lnSpc>
                <a:spcPct val="101000"/>
              </a:lnSpc>
            </a:pPr>
            <a:r>
              <a:rPr sz="2450" b="1" spc="-10" dirty="0">
                <a:latin typeface="Arial"/>
                <a:cs typeface="Arial"/>
              </a:rPr>
              <a:t>@Column(name=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"first_name"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String</a:t>
            </a:r>
            <a:r>
              <a:rPr sz="2450" b="1" spc="-5" dirty="0"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0326CC"/>
                </a:solidFill>
                <a:latin typeface="Arial"/>
                <a:cs typeface="Arial"/>
              </a:rPr>
              <a:t>firstName</a:t>
            </a:r>
            <a:r>
              <a:rPr sz="2450" b="1" spc="-10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Arial"/>
              <a:cs typeface="Arial"/>
            </a:endParaRPr>
          </a:p>
          <a:p>
            <a:pPr marL="389255" marR="3663950">
              <a:lnSpc>
                <a:spcPct val="101000"/>
              </a:lnSpc>
            </a:pPr>
            <a:r>
              <a:rPr sz="2450" b="1" spc="-10" dirty="0">
                <a:latin typeface="Arial"/>
                <a:cs typeface="Arial"/>
              </a:rPr>
              <a:t>@Column(name=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"last_name"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String</a:t>
            </a:r>
            <a:r>
              <a:rPr sz="2450" b="1" spc="-5" dirty="0"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0326CC"/>
                </a:solidFill>
                <a:latin typeface="Arial"/>
                <a:cs typeface="Arial"/>
              </a:rPr>
              <a:t>lastName</a:t>
            </a:r>
            <a:r>
              <a:rPr sz="2450" b="1" spc="-10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Arial"/>
              <a:cs typeface="Arial"/>
            </a:endParaRPr>
          </a:p>
          <a:p>
            <a:pPr marL="389255" marR="4397375">
              <a:lnSpc>
                <a:spcPct val="101000"/>
              </a:lnSpc>
            </a:pPr>
            <a:r>
              <a:rPr sz="2450" b="1" spc="-10" dirty="0">
                <a:latin typeface="Arial"/>
                <a:cs typeface="Arial"/>
              </a:rPr>
              <a:t>@Column(name=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"email"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String</a:t>
            </a:r>
            <a:r>
              <a:rPr sz="2450" b="1" spc="-5" dirty="0"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0326CC"/>
                </a:solidFill>
                <a:latin typeface="Arial"/>
                <a:cs typeface="Arial"/>
              </a:rPr>
              <a:t>email</a:t>
            </a:r>
            <a:r>
              <a:rPr sz="2450" b="1" spc="-10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450" i="1" spc="20" dirty="0">
                <a:latin typeface="Arial"/>
                <a:cs typeface="Arial"/>
              </a:rPr>
              <a:t>…</a:t>
            </a:r>
            <a:endParaRPr sz="2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sz="2450" i="1" dirty="0">
                <a:latin typeface="Arial"/>
                <a:cs typeface="Arial"/>
              </a:rPr>
              <a:t>//</a:t>
            </a:r>
            <a:r>
              <a:rPr sz="2450" i="1" spc="-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constructors,</a:t>
            </a:r>
            <a:r>
              <a:rPr sz="2450" i="1" spc="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getters</a:t>
            </a:r>
            <a:r>
              <a:rPr sz="2450" i="1" spc="-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/ </a:t>
            </a:r>
            <a:r>
              <a:rPr sz="2450" i="1" spc="-10" dirty="0">
                <a:latin typeface="Arial"/>
                <a:cs typeface="Arial"/>
              </a:rPr>
              <a:t>setters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50" b="1" spc="5" dirty="0">
                <a:latin typeface="Arial"/>
                <a:cs typeface="Arial"/>
              </a:rPr>
              <a:t>}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7099" y="6506941"/>
            <a:ext cx="5993579" cy="2921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870141" y="2655474"/>
            <a:ext cx="7367270" cy="5156835"/>
            <a:chOff x="4870141" y="2655474"/>
            <a:chExt cx="7367270" cy="515683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9199" y="2655474"/>
              <a:ext cx="6424787" cy="10005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0141" y="4464349"/>
              <a:ext cx="7260326" cy="5965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1487" y="5551137"/>
              <a:ext cx="6005846" cy="3803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8208" y="7460938"/>
              <a:ext cx="6794122" cy="35095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spc="-10" dirty="0">
                <a:latin typeface="Palatino Linotype"/>
                <a:cs typeface="Palatino Linotype"/>
                <a:hlinkClick r:id="rId9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5637" y="2889115"/>
            <a:ext cx="10443210" cy="4976495"/>
            <a:chOff x="575637" y="2889115"/>
            <a:chExt cx="10443210" cy="4976495"/>
          </a:xfrm>
        </p:grpSpPr>
        <p:sp>
          <p:nvSpPr>
            <p:cNvPr id="3" name="object 3"/>
            <p:cNvSpPr/>
            <p:nvPr/>
          </p:nvSpPr>
          <p:spPr>
            <a:xfrm>
              <a:off x="753642" y="3004294"/>
              <a:ext cx="10086975" cy="4516120"/>
            </a:xfrm>
            <a:custGeom>
              <a:avLst/>
              <a:gdLst/>
              <a:ahLst/>
              <a:cxnLst/>
              <a:rect l="l" t="t" r="r" b="b"/>
              <a:pathLst>
                <a:path w="10086975" h="4516120">
                  <a:moveTo>
                    <a:pt x="0" y="0"/>
                  </a:moveTo>
                  <a:lnTo>
                    <a:pt x="10086907" y="0"/>
                  </a:lnTo>
                  <a:lnTo>
                    <a:pt x="10086907" y="4515569"/>
                  </a:lnTo>
                  <a:lnTo>
                    <a:pt x="0" y="4515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637" y="2889115"/>
              <a:ext cx="10442912" cy="49762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14499" y="3055269"/>
            <a:ext cx="410654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b="1" spc="-10" dirty="0">
                <a:latin typeface="Arial"/>
                <a:cs typeface="Arial"/>
              </a:rPr>
              <a:t>@Entity @Table(name=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"instructor"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Instructor</a:t>
            </a:r>
            <a:r>
              <a:rPr sz="2450" b="1" spc="-10" dirty="0">
                <a:latin typeface="Arial"/>
                <a:cs typeface="Arial"/>
              </a:rPr>
              <a:t> </a:t>
            </a:r>
            <a:r>
              <a:rPr sz="2450" b="1" spc="-50" dirty="0">
                <a:latin typeface="Arial"/>
                <a:cs typeface="Arial"/>
              </a:rPr>
              <a:t>{</a:t>
            </a:r>
            <a:endParaRPr sz="2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25"/>
              </a:spcBef>
            </a:pPr>
            <a:r>
              <a:rPr sz="2450" i="1" spc="20" dirty="0">
                <a:latin typeface="Arial"/>
                <a:cs typeface="Arial"/>
              </a:rPr>
              <a:t>…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0959" y="4753719"/>
            <a:ext cx="8037830" cy="1495425"/>
          </a:xfrm>
          <a:prstGeom prst="rect">
            <a:avLst/>
          </a:prstGeom>
          <a:ln w="52354">
            <a:solidFill>
              <a:srgbClr val="0433FF"/>
            </a:solidFill>
          </a:ln>
        </p:spPr>
        <p:txBody>
          <a:bodyPr vert="horz" wrap="square" lIns="0" tIns="198120" rIns="0" bIns="0" rtlCol="0">
            <a:spAutoFit/>
          </a:bodyPr>
          <a:lstStyle/>
          <a:p>
            <a:pPr marL="262890" marR="1210945">
              <a:lnSpc>
                <a:spcPct val="101000"/>
              </a:lnSpc>
              <a:spcBef>
                <a:spcPts val="1560"/>
              </a:spcBef>
            </a:pPr>
            <a:r>
              <a:rPr sz="2450" b="1" spc="-10" dirty="0">
                <a:latin typeface="Arial"/>
                <a:cs typeface="Arial"/>
              </a:rPr>
              <a:t>@OneToOne @JoinColumn(name=</a:t>
            </a:r>
            <a:r>
              <a:rPr sz="2450" b="1" spc="-10" dirty="0">
                <a:solidFill>
                  <a:srgbClr val="3933FF"/>
                </a:solidFill>
                <a:latin typeface="Arial"/>
                <a:cs typeface="Arial"/>
              </a:rPr>
              <a:t>“instructor_detail_id"</a:t>
            </a:r>
            <a:r>
              <a:rPr sz="2450" b="1" spc="-10" dirty="0">
                <a:latin typeface="Arial"/>
                <a:cs typeface="Arial"/>
              </a:rPr>
              <a:t>) </a:t>
            </a:r>
            <a:r>
              <a:rPr sz="2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4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InstructorDetail</a:t>
            </a:r>
            <a:r>
              <a:rPr sz="2450" b="1" spc="-10" dirty="0"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0326CC"/>
                </a:solidFill>
                <a:latin typeface="Arial"/>
                <a:cs typeface="Arial"/>
              </a:rPr>
              <a:t>instructorDetail</a:t>
            </a:r>
            <a:r>
              <a:rPr sz="2450" b="1" spc="-10" dirty="0">
                <a:latin typeface="Arial"/>
                <a:cs typeface="Arial"/>
              </a:rPr>
              <a:t>;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499" y="6301244"/>
            <a:ext cx="471487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20"/>
              </a:spcBef>
            </a:pPr>
            <a:r>
              <a:rPr sz="2450" i="1" spc="20" dirty="0">
                <a:latin typeface="Arial"/>
                <a:cs typeface="Arial"/>
              </a:rPr>
              <a:t>…</a:t>
            </a:r>
            <a:endParaRPr sz="2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sz="2450" i="1" dirty="0">
                <a:latin typeface="Arial"/>
                <a:cs typeface="Arial"/>
              </a:rPr>
              <a:t>//</a:t>
            </a:r>
            <a:r>
              <a:rPr sz="2450" i="1" spc="-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constructors,</a:t>
            </a:r>
            <a:r>
              <a:rPr sz="2450" i="1" spc="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getters</a:t>
            </a:r>
            <a:r>
              <a:rPr sz="2450" i="1" spc="-5" dirty="0">
                <a:latin typeface="Arial"/>
                <a:cs typeface="Arial"/>
              </a:rPr>
              <a:t> </a:t>
            </a:r>
            <a:r>
              <a:rPr sz="2450" i="1" dirty="0">
                <a:latin typeface="Arial"/>
                <a:cs typeface="Arial"/>
              </a:rPr>
              <a:t>/ </a:t>
            </a:r>
            <a:r>
              <a:rPr sz="2450" i="1" spc="-10" dirty="0">
                <a:latin typeface="Arial"/>
                <a:cs typeface="Arial"/>
              </a:rPr>
              <a:t>setters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b="1" spc="5" dirty="0">
                <a:latin typeface="Arial"/>
                <a:cs typeface="Arial"/>
              </a:rPr>
              <a:t>}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2630" y="365757"/>
            <a:ext cx="16552544" cy="22326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Step</a:t>
            </a:r>
            <a:r>
              <a:rPr sz="7200" spc="-60" dirty="0"/>
              <a:t> </a:t>
            </a:r>
            <a:r>
              <a:rPr sz="7200" spc="200" dirty="0"/>
              <a:t>3:</a:t>
            </a:r>
            <a:r>
              <a:rPr sz="7200" spc="-415" dirty="0"/>
              <a:t> </a:t>
            </a:r>
            <a:r>
              <a:rPr sz="7200" dirty="0"/>
              <a:t>Create</a:t>
            </a:r>
            <a:r>
              <a:rPr sz="7200" spc="-60" dirty="0"/>
              <a:t> </a:t>
            </a:r>
            <a:r>
              <a:rPr sz="7200" dirty="0"/>
              <a:t>Instructor</a:t>
            </a:r>
            <a:r>
              <a:rPr sz="7200" spc="-60" dirty="0"/>
              <a:t> class</a:t>
            </a:r>
            <a:r>
              <a:rPr sz="7200" spc="-55" dirty="0"/>
              <a:t> </a:t>
            </a:r>
            <a:r>
              <a:rPr sz="7200" spc="235" dirty="0"/>
              <a:t>-</a:t>
            </a:r>
            <a:r>
              <a:rPr sz="7200" spc="-60" dirty="0"/>
              <a:t> </a:t>
            </a:r>
            <a:r>
              <a:rPr sz="7200" spc="65" dirty="0"/>
              <a:t>@One</a:t>
            </a:r>
            <a:r>
              <a:rPr sz="7200" spc="-705" dirty="0"/>
              <a:t>T</a:t>
            </a:r>
            <a:r>
              <a:rPr sz="7200" spc="60" dirty="0"/>
              <a:t>oOne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8120187" y="3769518"/>
            <a:ext cx="11408410" cy="6356350"/>
            <a:chOff x="8120187" y="3769518"/>
            <a:chExt cx="11408410" cy="63563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7341" y="3769518"/>
              <a:ext cx="9580860" cy="32145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0187" y="5485899"/>
              <a:ext cx="1994350" cy="5519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856917" y="5005039"/>
              <a:ext cx="2880995" cy="948055"/>
            </a:xfrm>
            <a:custGeom>
              <a:avLst/>
              <a:gdLst/>
              <a:ahLst/>
              <a:cxnLst/>
              <a:rect l="l" t="t" r="r" b="b"/>
              <a:pathLst>
                <a:path w="2880994" h="948054">
                  <a:moveTo>
                    <a:pt x="0" y="947825"/>
                  </a:moveTo>
                  <a:lnTo>
                    <a:pt x="2850571" y="9818"/>
                  </a:lnTo>
                  <a:lnTo>
                    <a:pt x="2880410" y="0"/>
                  </a:lnTo>
                </a:path>
              </a:pathLst>
            </a:custGeom>
            <a:ln w="62825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668214" y="4895503"/>
              <a:ext cx="278130" cy="238760"/>
            </a:xfrm>
            <a:custGeom>
              <a:avLst/>
              <a:gdLst/>
              <a:ahLst/>
              <a:cxnLst/>
              <a:rect l="l" t="t" r="r" b="b"/>
              <a:pathLst>
                <a:path w="278130" h="238760">
                  <a:moveTo>
                    <a:pt x="0" y="0"/>
                  </a:moveTo>
                  <a:lnTo>
                    <a:pt x="78542" y="238710"/>
                  </a:lnTo>
                  <a:lnTo>
                    <a:pt x="277981" y="40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8034" y="7874105"/>
              <a:ext cx="9758865" cy="2251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099216" cy="14324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Entity</a:t>
            </a:r>
            <a:r>
              <a:rPr spc="-30" dirty="0"/>
              <a:t> </a:t>
            </a:r>
            <a:r>
              <a:rPr spc="-75" dirty="0"/>
              <a:t>Lifecycle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79523" y="2287888"/>
          <a:ext cx="16033750" cy="671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9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9505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10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Operations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  <a:solidFill>
                      <a:srgbClr val="3D5B85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10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  <a:solidFill>
                      <a:srgbClr val="3D5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505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345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Detach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97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345"/>
                        </a:spcBef>
                      </a:pPr>
                      <a:r>
                        <a:rPr sz="310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detached,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associated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Hibernate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10" dirty="0">
                          <a:latin typeface="Arial"/>
                          <a:cs typeface="Arial"/>
                        </a:rPr>
                        <a:t>session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97815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9505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Merge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marR="812800">
                        <a:lnSpc>
                          <a:spcPts val="3550"/>
                        </a:lnSpc>
                        <a:spcBef>
                          <a:spcPts val="880"/>
                        </a:spcBef>
                      </a:pPr>
                      <a:r>
                        <a:rPr sz="310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31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instance</a:t>
                      </a:r>
                      <a:r>
                        <a:rPr sz="31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31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detached</a:t>
                      </a:r>
                      <a:r>
                        <a:rPr sz="31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31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session,</a:t>
                      </a:r>
                      <a:r>
                        <a:rPr sz="31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then</a:t>
                      </a:r>
                      <a:r>
                        <a:rPr sz="31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merge</a:t>
                      </a:r>
                      <a:r>
                        <a:rPr sz="31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31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reattach</a:t>
                      </a:r>
                      <a:r>
                        <a:rPr sz="31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3100" spc="-10" dirty="0">
                          <a:latin typeface="Arial"/>
                          <a:cs typeface="Arial"/>
                        </a:rPr>
                        <a:t>session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9505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360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Persist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997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marR="673735">
                        <a:lnSpc>
                          <a:spcPts val="3550"/>
                        </a:lnSpc>
                        <a:spcBef>
                          <a:spcPts val="885"/>
                        </a:spcBef>
                      </a:pPr>
                      <a:r>
                        <a:rPr sz="3100" dirty="0">
                          <a:latin typeface="Arial"/>
                          <a:cs typeface="Arial"/>
                        </a:rPr>
                        <a:t>Transitions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instances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managed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state.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Next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flush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10" dirty="0">
                          <a:latin typeface="Arial"/>
                          <a:cs typeface="Arial"/>
                        </a:rPr>
                        <a:t>commit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31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31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31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25" dirty="0">
                          <a:latin typeface="Arial"/>
                          <a:cs typeface="Arial"/>
                        </a:rPr>
                        <a:t>db.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9505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365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Remove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300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marR="1005205">
                        <a:lnSpc>
                          <a:spcPts val="3550"/>
                        </a:lnSpc>
                        <a:spcBef>
                          <a:spcPts val="895"/>
                        </a:spcBef>
                      </a:pPr>
                      <a:r>
                        <a:rPr sz="3100" dirty="0">
                          <a:latin typeface="Arial"/>
                          <a:cs typeface="Arial"/>
                        </a:rPr>
                        <a:t>Transitions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managed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removed.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Next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flush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10" dirty="0">
                          <a:latin typeface="Arial"/>
                          <a:cs typeface="Arial"/>
                        </a:rPr>
                        <a:t>commit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delete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25" dirty="0">
                          <a:latin typeface="Arial"/>
                          <a:cs typeface="Arial"/>
                        </a:rPr>
                        <a:t>db.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9505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370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Refresh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300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370"/>
                        </a:spcBef>
                      </a:pPr>
                      <a:r>
                        <a:rPr sz="3100" dirty="0">
                          <a:latin typeface="Arial"/>
                          <a:cs typeface="Arial"/>
                        </a:rPr>
                        <a:t>Reload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synch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object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db.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Prevents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stale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20" dirty="0">
                          <a:latin typeface="Arial"/>
                          <a:cs typeface="Arial"/>
                        </a:rPr>
                        <a:t>data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300990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8424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Entity</a:t>
            </a:r>
            <a:r>
              <a:rPr sz="7200" spc="-195" dirty="0"/>
              <a:t> </a:t>
            </a:r>
            <a:r>
              <a:rPr sz="7200" spc="-70" dirty="0"/>
              <a:t>Lifecycle</a:t>
            </a:r>
            <a:r>
              <a:rPr sz="7200" spc="-195" dirty="0"/>
              <a:t> </a:t>
            </a:r>
            <a:r>
              <a:rPr sz="7200" spc="235" dirty="0"/>
              <a:t>-</a:t>
            </a:r>
            <a:r>
              <a:rPr sz="7200" spc="-190" dirty="0"/>
              <a:t> </a:t>
            </a:r>
            <a:r>
              <a:rPr sz="7200" spc="-155" dirty="0"/>
              <a:t>session</a:t>
            </a:r>
            <a:r>
              <a:rPr sz="7200" spc="-195" dirty="0"/>
              <a:t> </a:t>
            </a:r>
            <a:r>
              <a:rPr sz="7200" spc="-25" dirty="0"/>
              <a:t>method</a:t>
            </a:r>
            <a:r>
              <a:rPr sz="7200" spc="-190" dirty="0"/>
              <a:t> </a:t>
            </a:r>
            <a:r>
              <a:rPr sz="7200" spc="-10" dirty="0"/>
              <a:t>calls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231" y="2314346"/>
            <a:ext cx="3463127" cy="12983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3375" y="2688788"/>
            <a:ext cx="31661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solidFill>
                  <a:srgbClr val="FFFFFF"/>
                </a:solidFill>
                <a:latin typeface="Arial Rounded MT Bold"/>
                <a:cs typeface="Arial Rounded MT Bold"/>
              </a:rPr>
              <a:t>New</a:t>
            </a:r>
            <a:r>
              <a:rPr sz="3300" spc="-7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300" dirty="0">
                <a:solidFill>
                  <a:srgbClr val="FFFFFF"/>
                </a:solidFill>
                <a:latin typeface="Arial Rounded MT Bold"/>
                <a:cs typeface="Arial Rounded MT Bold"/>
              </a:rPr>
              <a:t>/</a:t>
            </a:r>
            <a:r>
              <a:rPr sz="3300" spc="-7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3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Transient</a:t>
            </a:r>
            <a:endParaRPr sz="3300">
              <a:latin typeface="Arial Rounded MT Bold"/>
              <a:cs typeface="Arial Rounded MT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310" y="5288265"/>
            <a:ext cx="3463127" cy="12983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05456" y="5421689"/>
            <a:ext cx="2299335" cy="10102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21615" marR="5080" indent="-209550">
              <a:lnSpc>
                <a:spcPts val="3790"/>
              </a:lnSpc>
              <a:spcBef>
                <a:spcPts val="365"/>
              </a:spcBef>
            </a:pPr>
            <a:r>
              <a:rPr sz="330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Persistent</a:t>
            </a:r>
            <a:r>
              <a:rPr sz="3300" spc="-1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300" spc="-50" dirty="0">
                <a:solidFill>
                  <a:srgbClr val="FFFFFF"/>
                </a:solidFill>
                <a:latin typeface="Arial Rounded MT Bold"/>
                <a:cs typeface="Arial Rounded MT Bold"/>
              </a:rPr>
              <a:t>/ </a:t>
            </a:r>
            <a:r>
              <a:rPr sz="33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Managed</a:t>
            </a:r>
            <a:endParaRPr sz="3300">
              <a:latin typeface="Arial Rounded MT Bold"/>
              <a:cs typeface="Arial Rounded MT 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231" y="8262184"/>
            <a:ext cx="3463127" cy="1298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379744" y="8636251"/>
            <a:ext cx="198373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Detached</a:t>
            </a:r>
            <a:endParaRPr sz="3300">
              <a:latin typeface="Arial Rounded MT Bold"/>
              <a:cs typeface="Arial Rounded MT Bold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0721" y="5288265"/>
            <a:ext cx="3463133" cy="129832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91643" y="5662519"/>
            <a:ext cx="19164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Removed</a:t>
            </a:r>
            <a:endParaRPr sz="330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4848" y="4112828"/>
            <a:ext cx="1818639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dirty="0">
                <a:latin typeface="Arial"/>
                <a:cs typeface="Arial"/>
              </a:rPr>
              <a:t>save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/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persist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5368" y="3717559"/>
            <a:ext cx="163031" cy="148574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19521" y="4123300"/>
            <a:ext cx="189547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dirty="0">
                <a:latin typeface="Arial"/>
                <a:cs typeface="Arial"/>
              </a:rPr>
              <a:t>rollback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/</a:t>
            </a:r>
            <a:r>
              <a:rPr sz="2200" b="1" spc="35" dirty="0">
                <a:latin typeface="Arial"/>
                <a:cs typeface="Arial"/>
              </a:rPr>
              <a:t> </a:t>
            </a:r>
            <a:r>
              <a:rPr sz="2200" b="1" spc="-25" dirty="0">
                <a:latin typeface="Arial"/>
                <a:cs typeface="Arial"/>
              </a:rPr>
              <a:t>new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58527" y="3719082"/>
            <a:ext cx="163031" cy="148839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840585" y="7599633"/>
            <a:ext cx="299529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10" dirty="0">
                <a:latin typeface="Arial"/>
                <a:cs typeface="Arial"/>
              </a:rPr>
              <a:t>commit/rollback/close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40077" y="6691478"/>
            <a:ext cx="163031" cy="148574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934701" y="7599633"/>
            <a:ext cx="874394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10" dirty="0">
                <a:latin typeface="Arial"/>
                <a:cs typeface="Arial"/>
              </a:rPr>
              <a:t>merge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63236" y="6693001"/>
            <a:ext cx="163031" cy="148839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599512" y="3882469"/>
            <a:ext cx="10312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10" dirty="0">
                <a:latin typeface="Arial"/>
                <a:cs typeface="Arial"/>
              </a:rPr>
              <a:t>commit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327614" y="3564738"/>
            <a:ext cx="2140585" cy="1496060"/>
            <a:chOff x="10327614" y="3564738"/>
            <a:chExt cx="2140585" cy="1496060"/>
          </a:xfrm>
        </p:grpSpPr>
        <p:sp>
          <p:nvSpPr>
            <p:cNvPr id="21" name="object 21"/>
            <p:cNvSpPr/>
            <p:nvPr/>
          </p:nvSpPr>
          <p:spPr>
            <a:xfrm>
              <a:off x="10408441" y="3625169"/>
              <a:ext cx="2059939" cy="1435100"/>
            </a:xfrm>
            <a:custGeom>
              <a:avLst/>
              <a:gdLst/>
              <a:ahLst/>
              <a:cxnLst/>
              <a:rect l="l" t="t" r="r" b="b"/>
              <a:pathLst>
                <a:path w="2059940" h="1435100">
                  <a:moveTo>
                    <a:pt x="2041462" y="1422400"/>
                  </a:moveTo>
                  <a:lnTo>
                    <a:pt x="2019620" y="1422400"/>
                  </a:lnTo>
                  <a:lnTo>
                    <a:pt x="2025599" y="1435100"/>
                  </a:lnTo>
                  <a:lnTo>
                    <a:pt x="2030729" y="1435100"/>
                  </a:lnTo>
                  <a:lnTo>
                    <a:pt x="2041462" y="1422400"/>
                  </a:lnTo>
                  <a:close/>
                </a:path>
                <a:path w="2059940" h="1435100">
                  <a:moveTo>
                    <a:pt x="2059608" y="1422400"/>
                  </a:moveTo>
                  <a:lnTo>
                    <a:pt x="2041462" y="1422400"/>
                  </a:lnTo>
                  <a:lnTo>
                    <a:pt x="2043870" y="1435100"/>
                  </a:lnTo>
                  <a:lnTo>
                    <a:pt x="2054624" y="1435100"/>
                  </a:lnTo>
                  <a:lnTo>
                    <a:pt x="2059608" y="1422400"/>
                  </a:lnTo>
                  <a:close/>
                </a:path>
                <a:path w="2059940" h="1435100">
                  <a:moveTo>
                    <a:pt x="2036227" y="1409700"/>
                  </a:moveTo>
                  <a:lnTo>
                    <a:pt x="2015505" y="1409700"/>
                  </a:lnTo>
                  <a:lnTo>
                    <a:pt x="2016416" y="1422400"/>
                  </a:lnTo>
                  <a:lnTo>
                    <a:pt x="2040541" y="1422400"/>
                  </a:lnTo>
                  <a:lnTo>
                    <a:pt x="2036227" y="1409700"/>
                  </a:lnTo>
                  <a:close/>
                </a:path>
                <a:path w="2059940" h="1435100">
                  <a:moveTo>
                    <a:pt x="2045797" y="1409700"/>
                  </a:moveTo>
                  <a:lnTo>
                    <a:pt x="2040541" y="1422400"/>
                  </a:lnTo>
                  <a:lnTo>
                    <a:pt x="2056959" y="1422400"/>
                  </a:lnTo>
                  <a:lnTo>
                    <a:pt x="2045797" y="1409700"/>
                  </a:lnTo>
                  <a:close/>
                </a:path>
                <a:path w="2059940" h="1435100">
                  <a:moveTo>
                    <a:pt x="2020447" y="1397000"/>
                  </a:moveTo>
                  <a:lnTo>
                    <a:pt x="1999442" y="1397000"/>
                  </a:lnTo>
                  <a:lnTo>
                    <a:pt x="2002217" y="1409700"/>
                  </a:lnTo>
                  <a:lnTo>
                    <a:pt x="2020771" y="1409700"/>
                  </a:lnTo>
                  <a:lnTo>
                    <a:pt x="2020447" y="1397000"/>
                  </a:lnTo>
                  <a:close/>
                </a:path>
                <a:path w="2059940" h="1435100">
                  <a:moveTo>
                    <a:pt x="2034143" y="1397000"/>
                  </a:moveTo>
                  <a:lnTo>
                    <a:pt x="2029504" y="1397000"/>
                  </a:lnTo>
                  <a:lnTo>
                    <a:pt x="2029504" y="1409700"/>
                  </a:lnTo>
                  <a:lnTo>
                    <a:pt x="2041012" y="1409700"/>
                  </a:lnTo>
                  <a:lnTo>
                    <a:pt x="2034143" y="1397000"/>
                  </a:lnTo>
                  <a:close/>
                </a:path>
                <a:path w="2059940" h="1435100">
                  <a:moveTo>
                    <a:pt x="2001139" y="1384300"/>
                  </a:moveTo>
                  <a:lnTo>
                    <a:pt x="1971506" y="1384300"/>
                  </a:lnTo>
                  <a:lnTo>
                    <a:pt x="1970291" y="1397000"/>
                  </a:lnTo>
                  <a:lnTo>
                    <a:pt x="2007536" y="1397000"/>
                  </a:lnTo>
                  <a:lnTo>
                    <a:pt x="2001139" y="1384300"/>
                  </a:lnTo>
                  <a:close/>
                </a:path>
                <a:path w="2059940" h="1435100">
                  <a:moveTo>
                    <a:pt x="2016018" y="1384300"/>
                  </a:moveTo>
                  <a:lnTo>
                    <a:pt x="2010719" y="1384300"/>
                  </a:lnTo>
                  <a:lnTo>
                    <a:pt x="2009138" y="1397000"/>
                  </a:lnTo>
                  <a:lnTo>
                    <a:pt x="2020489" y="1397000"/>
                  </a:lnTo>
                  <a:lnTo>
                    <a:pt x="2016018" y="1384300"/>
                  </a:lnTo>
                  <a:close/>
                </a:path>
                <a:path w="2059940" h="1435100">
                  <a:moveTo>
                    <a:pt x="1971077" y="1371600"/>
                  </a:moveTo>
                  <a:lnTo>
                    <a:pt x="1950156" y="1371600"/>
                  </a:lnTo>
                  <a:lnTo>
                    <a:pt x="1956449" y="1384300"/>
                  </a:lnTo>
                  <a:lnTo>
                    <a:pt x="1973485" y="1384300"/>
                  </a:lnTo>
                  <a:lnTo>
                    <a:pt x="1971077" y="1371600"/>
                  </a:lnTo>
                  <a:close/>
                </a:path>
                <a:path w="2059940" h="1435100">
                  <a:moveTo>
                    <a:pt x="2001139" y="1371600"/>
                  </a:moveTo>
                  <a:lnTo>
                    <a:pt x="1980302" y="1371600"/>
                  </a:lnTo>
                  <a:lnTo>
                    <a:pt x="1977809" y="1384300"/>
                  </a:lnTo>
                  <a:lnTo>
                    <a:pt x="2001421" y="1384300"/>
                  </a:lnTo>
                  <a:lnTo>
                    <a:pt x="2001139" y="1371600"/>
                  </a:lnTo>
                  <a:close/>
                </a:path>
                <a:path w="2059940" h="1435100">
                  <a:moveTo>
                    <a:pt x="1953758" y="1358900"/>
                  </a:moveTo>
                  <a:lnTo>
                    <a:pt x="1934093" y="1358900"/>
                  </a:lnTo>
                  <a:lnTo>
                    <a:pt x="1936072" y="1371600"/>
                  </a:lnTo>
                  <a:lnTo>
                    <a:pt x="1950899" y="1371600"/>
                  </a:lnTo>
                  <a:lnTo>
                    <a:pt x="1953758" y="1358900"/>
                  </a:lnTo>
                  <a:close/>
                </a:path>
                <a:path w="2059940" h="1435100">
                  <a:moveTo>
                    <a:pt x="1973056" y="1358900"/>
                  </a:moveTo>
                  <a:lnTo>
                    <a:pt x="1953758" y="1358900"/>
                  </a:lnTo>
                  <a:lnTo>
                    <a:pt x="1956166" y="1371600"/>
                  </a:lnTo>
                  <a:lnTo>
                    <a:pt x="1971799" y="1371600"/>
                  </a:lnTo>
                  <a:lnTo>
                    <a:pt x="1973056" y="1358900"/>
                  </a:lnTo>
                  <a:close/>
                </a:path>
                <a:path w="2059940" h="1435100">
                  <a:moveTo>
                    <a:pt x="1957800" y="1346200"/>
                  </a:moveTo>
                  <a:lnTo>
                    <a:pt x="1923842" y="1346200"/>
                  </a:lnTo>
                  <a:lnTo>
                    <a:pt x="1927612" y="1358900"/>
                  </a:lnTo>
                  <a:lnTo>
                    <a:pt x="1960239" y="1358900"/>
                  </a:lnTo>
                  <a:lnTo>
                    <a:pt x="1957800" y="1346200"/>
                  </a:lnTo>
                  <a:close/>
                </a:path>
                <a:path w="2059940" h="1435100">
                  <a:moveTo>
                    <a:pt x="1895822" y="1333500"/>
                  </a:moveTo>
                  <a:lnTo>
                    <a:pt x="1893299" y="1333500"/>
                  </a:lnTo>
                  <a:lnTo>
                    <a:pt x="1896294" y="1346200"/>
                  </a:lnTo>
                  <a:lnTo>
                    <a:pt x="1895822" y="1333500"/>
                  </a:lnTo>
                  <a:close/>
                </a:path>
                <a:path w="2059940" h="1435100">
                  <a:moveTo>
                    <a:pt x="1917078" y="1333500"/>
                  </a:moveTo>
                  <a:lnTo>
                    <a:pt x="1908471" y="1333500"/>
                  </a:lnTo>
                  <a:lnTo>
                    <a:pt x="1909738" y="1346200"/>
                  </a:lnTo>
                  <a:lnTo>
                    <a:pt x="1913152" y="1346200"/>
                  </a:lnTo>
                  <a:lnTo>
                    <a:pt x="1917078" y="1333500"/>
                  </a:lnTo>
                  <a:close/>
                </a:path>
                <a:path w="2059940" h="1435100">
                  <a:moveTo>
                    <a:pt x="1929748" y="1333500"/>
                  </a:moveTo>
                  <a:lnTo>
                    <a:pt x="1919665" y="1333500"/>
                  </a:lnTo>
                  <a:lnTo>
                    <a:pt x="1914167" y="1346200"/>
                  </a:lnTo>
                  <a:lnTo>
                    <a:pt x="1926303" y="1346200"/>
                  </a:lnTo>
                  <a:lnTo>
                    <a:pt x="1929748" y="1333500"/>
                  </a:lnTo>
                  <a:close/>
                </a:path>
                <a:path w="2059940" h="1435100">
                  <a:moveTo>
                    <a:pt x="1941591" y="1333500"/>
                  </a:moveTo>
                  <a:lnTo>
                    <a:pt x="1935015" y="1346200"/>
                  </a:lnTo>
                  <a:lnTo>
                    <a:pt x="1945905" y="1346200"/>
                  </a:lnTo>
                  <a:lnTo>
                    <a:pt x="1941591" y="1333500"/>
                  </a:lnTo>
                  <a:close/>
                </a:path>
                <a:path w="2059940" h="1435100">
                  <a:moveTo>
                    <a:pt x="1884807" y="1320800"/>
                  </a:moveTo>
                  <a:lnTo>
                    <a:pt x="1869729" y="1320800"/>
                  </a:lnTo>
                  <a:lnTo>
                    <a:pt x="1885812" y="1333500"/>
                  </a:lnTo>
                  <a:lnTo>
                    <a:pt x="1884807" y="1320800"/>
                  </a:lnTo>
                  <a:close/>
                </a:path>
                <a:path w="2059940" h="1435100">
                  <a:moveTo>
                    <a:pt x="1911612" y="1320800"/>
                  </a:moveTo>
                  <a:lnTo>
                    <a:pt x="1889425" y="1320800"/>
                  </a:lnTo>
                  <a:lnTo>
                    <a:pt x="1890943" y="1333500"/>
                  </a:lnTo>
                  <a:lnTo>
                    <a:pt x="1909382" y="1333500"/>
                  </a:lnTo>
                  <a:lnTo>
                    <a:pt x="1911612" y="1320800"/>
                  </a:lnTo>
                  <a:close/>
                </a:path>
                <a:path w="2059940" h="1435100">
                  <a:moveTo>
                    <a:pt x="1919099" y="1320800"/>
                  </a:moveTo>
                  <a:lnTo>
                    <a:pt x="1919811" y="1333500"/>
                  </a:lnTo>
                  <a:lnTo>
                    <a:pt x="1931874" y="1333500"/>
                  </a:lnTo>
                  <a:lnTo>
                    <a:pt x="1919099" y="1320800"/>
                  </a:lnTo>
                  <a:close/>
                </a:path>
                <a:path w="2059940" h="1435100">
                  <a:moveTo>
                    <a:pt x="1892817" y="1308100"/>
                  </a:moveTo>
                  <a:lnTo>
                    <a:pt x="1863227" y="1308100"/>
                  </a:lnTo>
                  <a:lnTo>
                    <a:pt x="1864179" y="1320800"/>
                  </a:lnTo>
                  <a:lnTo>
                    <a:pt x="1892723" y="1320800"/>
                  </a:lnTo>
                  <a:lnTo>
                    <a:pt x="1892817" y="1308100"/>
                  </a:lnTo>
                  <a:close/>
                </a:path>
                <a:path w="2059940" h="1435100">
                  <a:moveTo>
                    <a:pt x="1900629" y="1308100"/>
                  </a:moveTo>
                  <a:lnTo>
                    <a:pt x="1895215" y="1308100"/>
                  </a:lnTo>
                  <a:lnTo>
                    <a:pt x="1897550" y="1320800"/>
                  </a:lnTo>
                  <a:lnTo>
                    <a:pt x="1910105" y="1320800"/>
                  </a:lnTo>
                  <a:lnTo>
                    <a:pt x="1900629" y="1308100"/>
                  </a:lnTo>
                  <a:close/>
                </a:path>
                <a:path w="2059940" h="1435100">
                  <a:moveTo>
                    <a:pt x="1869917" y="1295400"/>
                  </a:moveTo>
                  <a:lnTo>
                    <a:pt x="1849677" y="1295400"/>
                  </a:lnTo>
                  <a:lnTo>
                    <a:pt x="1848808" y="1308100"/>
                  </a:lnTo>
                  <a:lnTo>
                    <a:pt x="1884336" y="1308100"/>
                  </a:lnTo>
                  <a:lnTo>
                    <a:pt x="1869917" y="1295400"/>
                  </a:lnTo>
                  <a:close/>
                </a:path>
                <a:path w="2059940" h="1435100">
                  <a:moveTo>
                    <a:pt x="1866263" y="1282700"/>
                  </a:moveTo>
                  <a:lnTo>
                    <a:pt x="1834243" y="1282700"/>
                  </a:lnTo>
                  <a:lnTo>
                    <a:pt x="1830212" y="1295400"/>
                  </a:lnTo>
                  <a:lnTo>
                    <a:pt x="1861248" y="1295400"/>
                  </a:lnTo>
                  <a:lnTo>
                    <a:pt x="1866263" y="1282700"/>
                  </a:lnTo>
                  <a:close/>
                </a:path>
                <a:path w="2059940" h="1435100">
                  <a:moveTo>
                    <a:pt x="1815218" y="1270000"/>
                  </a:moveTo>
                  <a:lnTo>
                    <a:pt x="1801040" y="1270000"/>
                  </a:lnTo>
                  <a:lnTo>
                    <a:pt x="1806453" y="1282700"/>
                  </a:lnTo>
                  <a:lnTo>
                    <a:pt x="1814369" y="1282700"/>
                  </a:lnTo>
                  <a:lnTo>
                    <a:pt x="1815218" y="1270000"/>
                  </a:lnTo>
                  <a:close/>
                </a:path>
                <a:path w="2059940" h="1435100">
                  <a:moveTo>
                    <a:pt x="1845374" y="1270000"/>
                  </a:moveTo>
                  <a:lnTo>
                    <a:pt x="1818924" y="1270000"/>
                  </a:lnTo>
                  <a:lnTo>
                    <a:pt x="1819699" y="1282700"/>
                  </a:lnTo>
                  <a:lnTo>
                    <a:pt x="1850023" y="1282700"/>
                  </a:lnTo>
                  <a:lnTo>
                    <a:pt x="1845374" y="1270000"/>
                  </a:lnTo>
                  <a:close/>
                </a:path>
                <a:path w="2059940" h="1435100">
                  <a:moveTo>
                    <a:pt x="1829971" y="1257300"/>
                  </a:moveTo>
                  <a:lnTo>
                    <a:pt x="1793082" y="1257300"/>
                  </a:lnTo>
                  <a:lnTo>
                    <a:pt x="1787040" y="1270000"/>
                  </a:lnTo>
                  <a:lnTo>
                    <a:pt x="1829824" y="1270000"/>
                  </a:lnTo>
                  <a:lnTo>
                    <a:pt x="1829971" y="1257300"/>
                  </a:lnTo>
                  <a:close/>
                </a:path>
                <a:path w="2059940" h="1435100">
                  <a:moveTo>
                    <a:pt x="1770256" y="1244600"/>
                  </a:moveTo>
                  <a:lnTo>
                    <a:pt x="1763041" y="1244600"/>
                  </a:lnTo>
                  <a:lnTo>
                    <a:pt x="1768779" y="1257300"/>
                  </a:lnTo>
                  <a:lnTo>
                    <a:pt x="1769523" y="1257300"/>
                  </a:lnTo>
                  <a:lnTo>
                    <a:pt x="1770256" y="1244600"/>
                  </a:lnTo>
                  <a:close/>
                </a:path>
                <a:path w="2059940" h="1435100">
                  <a:moveTo>
                    <a:pt x="1778685" y="1244600"/>
                  </a:moveTo>
                  <a:lnTo>
                    <a:pt x="1770256" y="1244600"/>
                  </a:lnTo>
                  <a:lnTo>
                    <a:pt x="1770580" y="1257300"/>
                  </a:lnTo>
                  <a:lnTo>
                    <a:pt x="1776025" y="1257300"/>
                  </a:lnTo>
                  <a:lnTo>
                    <a:pt x="1778685" y="1244600"/>
                  </a:lnTo>
                  <a:close/>
                </a:path>
                <a:path w="2059940" h="1435100">
                  <a:moveTo>
                    <a:pt x="1805595" y="1244600"/>
                  </a:moveTo>
                  <a:lnTo>
                    <a:pt x="1780161" y="1244600"/>
                  </a:lnTo>
                  <a:lnTo>
                    <a:pt x="1777878" y="1257300"/>
                  </a:lnTo>
                  <a:lnTo>
                    <a:pt x="1808338" y="1257300"/>
                  </a:lnTo>
                  <a:lnTo>
                    <a:pt x="1805595" y="1244600"/>
                  </a:lnTo>
                  <a:close/>
                </a:path>
                <a:path w="2059940" h="1435100">
                  <a:moveTo>
                    <a:pt x="1810275" y="1244600"/>
                  </a:moveTo>
                  <a:lnTo>
                    <a:pt x="1808338" y="1257300"/>
                  </a:lnTo>
                  <a:lnTo>
                    <a:pt x="1816338" y="1257300"/>
                  </a:lnTo>
                  <a:lnTo>
                    <a:pt x="1810275" y="1244600"/>
                  </a:lnTo>
                  <a:close/>
                </a:path>
                <a:path w="2059940" h="1435100">
                  <a:moveTo>
                    <a:pt x="1780726" y="1231900"/>
                  </a:moveTo>
                  <a:lnTo>
                    <a:pt x="1760392" y="1231900"/>
                  </a:lnTo>
                  <a:lnTo>
                    <a:pt x="1759251" y="1244600"/>
                  </a:lnTo>
                  <a:lnTo>
                    <a:pt x="1779742" y="1244600"/>
                  </a:lnTo>
                  <a:lnTo>
                    <a:pt x="1780726" y="1231900"/>
                  </a:lnTo>
                  <a:close/>
                </a:path>
                <a:path w="2059940" h="1435100">
                  <a:moveTo>
                    <a:pt x="1788360" y="1231900"/>
                  </a:moveTo>
                  <a:lnTo>
                    <a:pt x="1780726" y="1231900"/>
                  </a:lnTo>
                  <a:lnTo>
                    <a:pt x="1779742" y="1244600"/>
                  </a:lnTo>
                  <a:lnTo>
                    <a:pt x="1780863" y="1244600"/>
                  </a:lnTo>
                  <a:lnTo>
                    <a:pt x="1788934" y="1232438"/>
                  </a:lnTo>
                  <a:lnTo>
                    <a:pt x="1788360" y="1231900"/>
                  </a:lnTo>
                  <a:close/>
                </a:path>
                <a:path w="2059940" h="1435100">
                  <a:moveTo>
                    <a:pt x="1788934" y="1232438"/>
                  </a:moveTo>
                  <a:lnTo>
                    <a:pt x="1780863" y="1244600"/>
                  </a:lnTo>
                  <a:lnTo>
                    <a:pt x="1801920" y="1244600"/>
                  </a:lnTo>
                  <a:lnTo>
                    <a:pt x="1788934" y="1232438"/>
                  </a:lnTo>
                  <a:close/>
                </a:path>
                <a:path w="2059940" h="1435100">
                  <a:moveTo>
                    <a:pt x="1789292" y="1231900"/>
                  </a:moveTo>
                  <a:lnTo>
                    <a:pt x="1788360" y="1231900"/>
                  </a:lnTo>
                  <a:lnTo>
                    <a:pt x="1788934" y="1232438"/>
                  </a:lnTo>
                  <a:lnTo>
                    <a:pt x="1789292" y="1231900"/>
                  </a:lnTo>
                  <a:close/>
                </a:path>
                <a:path w="2059940" h="1435100">
                  <a:moveTo>
                    <a:pt x="1771020" y="1219200"/>
                  </a:moveTo>
                  <a:lnTo>
                    <a:pt x="1736330" y="1219200"/>
                  </a:lnTo>
                  <a:lnTo>
                    <a:pt x="1736539" y="1231900"/>
                  </a:lnTo>
                  <a:lnTo>
                    <a:pt x="1774214" y="1231900"/>
                  </a:lnTo>
                  <a:lnTo>
                    <a:pt x="1771020" y="1219200"/>
                  </a:lnTo>
                  <a:close/>
                </a:path>
                <a:path w="2059940" h="1435100">
                  <a:moveTo>
                    <a:pt x="1747890" y="1206500"/>
                  </a:moveTo>
                  <a:lnTo>
                    <a:pt x="1720446" y="1206500"/>
                  </a:lnTo>
                  <a:lnTo>
                    <a:pt x="1719943" y="1219200"/>
                  </a:lnTo>
                  <a:lnTo>
                    <a:pt x="1751251" y="1219200"/>
                  </a:lnTo>
                  <a:lnTo>
                    <a:pt x="1747890" y="1206500"/>
                  </a:lnTo>
                  <a:close/>
                </a:path>
                <a:path w="2059940" h="1435100">
                  <a:moveTo>
                    <a:pt x="1758434" y="1206500"/>
                  </a:moveTo>
                  <a:lnTo>
                    <a:pt x="1754643" y="1219200"/>
                  </a:lnTo>
                  <a:lnTo>
                    <a:pt x="1766266" y="1219200"/>
                  </a:lnTo>
                  <a:lnTo>
                    <a:pt x="1758434" y="1206500"/>
                  </a:lnTo>
                  <a:close/>
                </a:path>
                <a:path w="2059940" h="1435100">
                  <a:moveTo>
                    <a:pt x="1730257" y="1193800"/>
                  </a:moveTo>
                  <a:lnTo>
                    <a:pt x="1694593" y="1193800"/>
                  </a:lnTo>
                  <a:lnTo>
                    <a:pt x="1696991" y="1206500"/>
                  </a:lnTo>
                  <a:lnTo>
                    <a:pt x="1733440" y="1206500"/>
                  </a:lnTo>
                  <a:lnTo>
                    <a:pt x="1730257" y="1193800"/>
                  </a:lnTo>
                  <a:close/>
                </a:path>
                <a:path w="2059940" h="1435100">
                  <a:moveTo>
                    <a:pt x="1734707" y="1193800"/>
                  </a:moveTo>
                  <a:lnTo>
                    <a:pt x="1733440" y="1206500"/>
                  </a:lnTo>
                  <a:lnTo>
                    <a:pt x="1736832" y="1206500"/>
                  </a:lnTo>
                  <a:lnTo>
                    <a:pt x="1734707" y="1193800"/>
                  </a:lnTo>
                  <a:close/>
                </a:path>
                <a:path w="2059940" h="1435100">
                  <a:moveTo>
                    <a:pt x="1688813" y="1181100"/>
                  </a:moveTo>
                  <a:lnTo>
                    <a:pt x="1678216" y="1181100"/>
                  </a:lnTo>
                  <a:lnTo>
                    <a:pt x="1678227" y="1193800"/>
                  </a:lnTo>
                  <a:lnTo>
                    <a:pt x="1690949" y="1193800"/>
                  </a:lnTo>
                  <a:lnTo>
                    <a:pt x="1688813" y="1181100"/>
                  </a:lnTo>
                  <a:close/>
                </a:path>
                <a:path w="2059940" h="1435100">
                  <a:moveTo>
                    <a:pt x="1720896" y="1181100"/>
                  </a:moveTo>
                  <a:lnTo>
                    <a:pt x="1691535" y="1181100"/>
                  </a:lnTo>
                  <a:lnTo>
                    <a:pt x="1694216" y="1193800"/>
                  </a:lnTo>
                  <a:lnTo>
                    <a:pt x="1714027" y="1193800"/>
                  </a:lnTo>
                  <a:lnTo>
                    <a:pt x="1720896" y="1181100"/>
                  </a:lnTo>
                  <a:close/>
                </a:path>
                <a:path w="2059940" h="1435100">
                  <a:moveTo>
                    <a:pt x="1662824" y="1168400"/>
                  </a:moveTo>
                  <a:lnTo>
                    <a:pt x="1656699" y="1168400"/>
                  </a:lnTo>
                  <a:lnTo>
                    <a:pt x="1659191" y="1181100"/>
                  </a:lnTo>
                  <a:lnTo>
                    <a:pt x="1662824" y="1168400"/>
                  </a:lnTo>
                  <a:close/>
                </a:path>
                <a:path w="2059940" h="1435100">
                  <a:moveTo>
                    <a:pt x="1692028" y="1168400"/>
                  </a:moveTo>
                  <a:lnTo>
                    <a:pt x="1669484" y="1168400"/>
                  </a:lnTo>
                  <a:lnTo>
                    <a:pt x="1675536" y="1181100"/>
                  </a:lnTo>
                  <a:lnTo>
                    <a:pt x="1695179" y="1181100"/>
                  </a:lnTo>
                  <a:lnTo>
                    <a:pt x="1692028" y="1168400"/>
                  </a:lnTo>
                  <a:close/>
                </a:path>
                <a:path w="2059940" h="1435100">
                  <a:moveTo>
                    <a:pt x="1705462" y="1168400"/>
                  </a:moveTo>
                  <a:lnTo>
                    <a:pt x="1696185" y="1168400"/>
                  </a:lnTo>
                  <a:lnTo>
                    <a:pt x="1701881" y="1181100"/>
                  </a:lnTo>
                  <a:lnTo>
                    <a:pt x="1709713" y="1181100"/>
                  </a:lnTo>
                  <a:lnTo>
                    <a:pt x="1705462" y="1168400"/>
                  </a:lnTo>
                  <a:close/>
                </a:path>
                <a:path w="2059940" h="1435100">
                  <a:moveTo>
                    <a:pt x="1682813" y="1155700"/>
                  </a:moveTo>
                  <a:lnTo>
                    <a:pt x="1639349" y="1155700"/>
                  </a:lnTo>
                  <a:lnTo>
                    <a:pt x="1645924" y="1168400"/>
                  </a:lnTo>
                  <a:lnTo>
                    <a:pt x="1691577" y="1168400"/>
                  </a:lnTo>
                  <a:lnTo>
                    <a:pt x="1682813" y="1155700"/>
                  </a:lnTo>
                  <a:close/>
                </a:path>
                <a:path w="2059940" h="1435100">
                  <a:moveTo>
                    <a:pt x="1645401" y="1143000"/>
                  </a:moveTo>
                  <a:lnTo>
                    <a:pt x="1633328" y="1143000"/>
                  </a:lnTo>
                  <a:lnTo>
                    <a:pt x="1629150" y="1155700"/>
                  </a:lnTo>
                  <a:lnTo>
                    <a:pt x="1638364" y="1155700"/>
                  </a:lnTo>
                  <a:lnTo>
                    <a:pt x="1645401" y="1143000"/>
                  </a:lnTo>
                  <a:close/>
                </a:path>
                <a:path w="2059940" h="1435100">
                  <a:moveTo>
                    <a:pt x="1667243" y="1143000"/>
                  </a:moveTo>
                  <a:lnTo>
                    <a:pt x="1648803" y="1143000"/>
                  </a:lnTo>
                  <a:lnTo>
                    <a:pt x="1642386" y="1155700"/>
                  </a:lnTo>
                  <a:lnTo>
                    <a:pt x="1672269" y="1155700"/>
                  </a:lnTo>
                  <a:lnTo>
                    <a:pt x="1667243" y="1143000"/>
                  </a:lnTo>
                  <a:close/>
                </a:path>
                <a:path w="2059940" h="1435100">
                  <a:moveTo>
                    <a:pt x="1647736" y="1130300"/>
                  </a:moveTo>
                  <a:lnTo>
                    <a:pt x="1608020" y="1130300"/>
                  </a:lnTo>
                  <a:lnTo>
                    <a:pt x="1608135" y="1143000"/>
                  </a:lnTo>
                  <a:lnTo>
                    <a:pt x="1649024" y="1143000"/>
                  </a:lnTo>
                  <a:lnTo>
                    <a:pt x="1647736" y="1130300"/>
                  </a:lnTo>
                  <a:close/>
                </a:path>
                <a:path w="2059940" h="1435100">
                  <a:moveTo>
                    <a:pt x="1631789" y="1117600"/>
                  </a:moveTo>
                  <a:lnTo>
                    <a:pt x="1592994" y="1117600"/>
                  </a:lnTo>
                  <a:lnTo>
                    <a:pt x="1595915" y="1130300"/>
                  </a:lnTo>
                  <a:lnTo>
                    <a:pt x="1627003" y="1130300"/>
                  </a:lnTo>
                  <a:lnTo>
                    <a:pt x="1631789" y="1117600"/>
                  </a:lnTo>
                  <a:close/>
                </a:path>
                <a:path w="2059940" h="1435100">
                  <a:moveTo>
                    <a:pt x="1577916" y="1104900"/>
                  </a:moveTo>
                  <a:lnTo>
                    <a:pt x="1563518" y="1104900"/>
                  </a:lnTo>
                  <a:lnTo>
                    <a:pt x="1565969" y="1117600"/>
                  </a:lnTo>
                  <a:lnTo>
                    <a:pt x="1574953" y="1117600"/>
                  </a:lnTo>
                  <a:lnTo>
                    <a:pt x="1577916" y="1104900"/>
                  </a:lnTo>
                  <a:close/>
                </a:path>
                <a:path w="2059940" h="1435100">
                  <a:moveTo>
                    <a:pt x="1610648" y="1104900"/>
                  </a:moveTo>
                  <a:lnTo>
                    <a:pt x="1577916" y="1104900"/>
                  </a:lnTo>
                  <a:lnTo>
                    <a:pt x="1584031" y="1117600"/>
                  </a:lnTo>
                  <a:lnTo>
                    <a:pt x="1608459" y="1117600"/>
                  </a:lnTo>
                  <a:lnTo>
                    <a:pt x="1610648" y="1104900"/>
                  </a:lnTo>
                  <a:close/>
                </a:path>
                <a:path w="2059940" h="1435100">
                  <a:moveTo>
                    <a:pt x="1592512" y="1092200"/>
                  </a:moveTo>
                  <a:lnTo>
                    <a:pt x="1547226" y="1092200"/>
                  </a:lnTo>
                  <a:lnTo>
                    <a:pt x="1556639" y="1104900"/>
                  </a:lnTo>
                  <a:lnTo>
                    <a:pt x="1590460" y="1104900"/>
                  </a:lnTo>
                  <a:lnTo>
                    <a:pt x="1592512" y="1092200"/>
                  </a:lnTo>
                  <a:close/>
                </a:path>
                <a:path w="2059940" h="1435100">
                  <a:moveTo>
                    <a:pt x="1562576" y="1079500"/>
                  </a:moveTo>
                  <a:lnTo>
                    <a:pt x="1546514" y="1079500"/>
                  </a:lnTo>
                  <a:lnTo>
                    <a:pt x="1546032" y="1092200"/>
                  </a:lnTo>
                  <a:lnTo>
                    <a:pt x="1561854" y="1092200"/>
                  </a:lnTo>
                  <a:lnTo>
                    <a:pt x="1562576" y="1079500"/>
                  </a:lnTo>
                  <a:close/>
                </a:path>
                <a:path w="2059940" h="1435100">
                  <a:moveTo>
                    <a:pt x="1574398" y="1079500"/>
                  </a:moveTo>
                  <a:lnTo>
                    <a:pt x="1571989" y="1092200"/>
                  </a:lnTo>
                  <a:lnTo>
                    <a:pt x="1577120" y="1092200"/>
                  </a:lnTo>
                  <a:lnTo>
                    <a:pt x="1574398" y="1079500"/>
                  </a:lnTo>
                  <a:close/>
                </a:path>
                <a:path w="2059940" h="1435100">
                  <a:moveTo>
                    <a:pt x="1523760" y="1066800"/>
                  </a:moveTo>
                  <a:lnTo>
                    <a:pt x="1514630" y="1066800"/>
                  </a:lnTo>
                  <a:lnTo>
                    <a:pt x="1518399" y="1079500"/>
                  </a:lnTo>
                  <a:lnTo>
                    <a:pt x="1523760" y="1066800"/>
                  </a:lnTo>
                  <a:close/>
                </a:path>
                <a:path w="2059940" h="1435100">
                  <a:moveTo>
                    <a:pt x="1553477" y="1066800"/>
                  </a:moveTo>
                  <a:lnTo>
                    <a:pt x="1523760" y="1066800"/>
                  </a:lnTo>
                  <a:lnTo>
                    <a:pt x="1524556" y="1079500"/>
                  </a:lnTo>
                  <a:lnTo>
                    <a:pt x="1556911" y="1079500"/>
                  </a:lnTo>
                  <a:lnTo>
                    <a:pt x="1553477" y="1066800"/>
                  </a:lnTo>
                  <a:close/>
                </a:path>
                <a:path w="2059940" h="1435100">
                  <a:moveTo>
                    <a:pt x="1497447" y="1054100"/>
                  </a:moveTo>
                  <a:lnTo>
                    <a:pt x="1490222" y="1054100"/>
                  </a:lnTo>
                  <a:lnTo>
                    <a:pt x="1495971" y="1066800"/>
                  </a:lnTo>
                  <a:lnTo>
                    <a:pt x="1496714" y="1066800"/>
                  </a:lnTo>
                  <a:lnTo>
                    <a:pt x="1497447" y="1054100"/>
                  </a:lnTo>
                  <a:close/>
                </a:path>
                <a:path w="2059940" h="1435100">
                  <a:moveTo>
                    <a:pt x="1504944" y="1054100"/>
                  </a:moveTo>
                  <a:lnTo>
                    <a:pt x="1497447" y="1054100"/>
                  </a:lnTo>
                  <a:lnTo>
                    <a:pt x="1497761" y="1066800"/>
                  </a:lnTo>
                  <a:lnTo>
                    <a:pt x="1500829" y="1066800"/>
                  </a:lnTo>
                  <a:lnTo>
                    <a:pt x="1504944" y="1054100"/>
                  </a:lnTo>
                  <a:close/>
                </a:path>
                <a:path w="2059940" h="1435100">
                  <a:moveTo>
                    <a:pt x="1505866" y="1054100"/>
                  </a:moveTo>
                  <a:lnTo>
                    <a:pt x="1504944" y="1054100"/>
                  </a:lnTo>
                  <a:lnTo>
                    <a:pt x="1500829" y="1066800"/>
                  </a:lnTo>
                  <a:lnTo>
                    <a:pt x="1503217" y="1066800"/>
                  </a:lnTo>
                  <a:lnTo>
                    <a:pt x="1505866" y="1054100"/>
                  </a:lnTo>
                  <a:close/>
                </a:path>
                <a:path w="2059940" h="1435100">
                  <a:moveTo>
                    <a:pt x="1519059" y="1054100"/>
                  </a:moveTo>
                  <a:lnTo>
                    <a:pt x="1505866" y="1054100"/>
                  </a:lnTo>
                  <a:lnTo>
                    <a:pt x="1503217" y="1066800"/>
                  </a:lnTo>
                  <a:lnTo>
                    <a:pt x="1520954" y="1066800"/>
                  </a:lnTo>
                  <a:lnTo>
                    <a:pt x="1519059" y="1054100"/>
                  </a:lnTo>
                  <a:close/>
                </a:path>
                <a:path w="2059940" h="1435100">
                  <a:moveTo>
                    <a:pt x="1536682" y="1054100"/>
                  </a:moveTo>
                  <a:lnTo>
                    <a:pt x="1523760" y="1054100"/>
                  </a:lnTo>
                  <a:lnTo>
                    <a:pt x="1520954" y="1066800"/>
                  </a:lnTo>
                  <a:lnTo>
                    <a:pt x="1538011" y="1066800"/>
                  </a:lnTo>
                  <a:lnTo>
                    <a:pt x="1536682" y="1054100"/>
                  </a:lnTo>
                  <a:close/>
                </a:path>
                <a:path w="2059940" h="1435100">
                  <a:moveTo>
                    <a:pt x="1509887" y="1041400"/>
                  </a:moveTo>
                  <a:lnTo>
                    <a:pt x="1487573" y="1041400"/>
                  </a:lnTo>
                  <a:lnTo>
                    <a:pt x="1486442" y="1054100"/>
                  </a:lnTo>
                  <a:lnTo>
                    <a:pt x="1508044" y="1054100"/>
                  </a:lnTo>
                  <a:lnTo>
                    <a:pt x="1510400" y="1050550"/>
                  </a:lnTo>
                  <a:lnTo>
                    <a:pt x="1509887" y="1041400"/>
                  </a:lnTo>
                  <a:close/>
                </a:path>
                <a:path w="2059940" h="1435100">
                  <a:moveTo>
                    <a:pt x="1522651" y="1041400"/>
                  </a:moveTo>
                  <a:lnTo>
                    <a:pt x="1516473" y="1041400"/>
                  </a:lnTo>
                  <a:lnTo>
                    <a:pt x="1510400" y="1050550"/>
                  </a:lnTo>
                  <a:lnTo>
                    <a:pt x="1510599" y="1054100"/>
                  </a:lnTo>
                  <a:lnTo>
                    <a:pt x="1522588" y="1054100"/>
                  </a:lnTo>
                  <a:lnTo>
                    <a:pt x="1522651" y="1041400"/>
                  </a:lnTo>
                  <a:close/>
                </a:path>
                <a:path w="2059940" h="1435100">
                  <a:moveTo>
                    <a:pt x="1516473" y="1041400"/>
                  </a:moveTo>
                  <a:lnTo>
                    <a:pt x="1509887" y="1041400"/>
                  </a:lnTo>
                  <a:lnTo>
                    <a:pt x="1510400" y="1050550"/>
                  </a:lnTo>
                  <a:lnTo>
                    <a:pt x="1516473" y="1041400"/>
                  </a:lnTo>
                  <a:close/>
                </a:path>
                <a:path w="2059940" h="1435100">
                  <a:moveTo>
                    <a:pt x="1498431" y="1028700"/>
                  </a:moveTo>
                  <a:lnTo>
                    <a:pt x="1463521" y="1028700"/>
                  </a:lnTo>
                  <a:lnTo>
                    <a:pt x="1463731" y="1041400"/>
                  </a:lnTo>
                  <a:lnTo>
                    <a:pt x="1502253" y="1041400"/>
                  </a:lnTo>
                  <a:lnTo>
                    <a:pt x="1498431" y="1028700"/>
                  </a:lnTo>
                  <a:close/>
                </a:path>
                <a:path w="2059940" h="1435100">
                  <a:moveTo>
                    <a:pt x="1475071" y="1016000"/>
                  </a:moveTo>
                  <a:lnTo>
                    <a:pt x="1447637" y="1016000"/>
                  </a:lnTo>
                  <a:lnTo>
                    <a:pt x="1447124" y="1028700"/>
                  </a:lnTo>
                  <a:lnTo>
                    <a:pt x="1478432" y="1028700"/>
                  </a:lnTo>
                  <a:lnTo>
                    <a:pt x="1475071" y="1016000"/>
                  </a:lnTo>
                  <a:close/>
                </a:path>
                <a:path w="2059940" h="1435100">
                  <a:moveTo>
                    <a:pt x="1457438" y="1003300"/>
                  </a:moveTo>
                  <a:lnTo>
                    <a:pt x="1421774" y="1003300"/>
                  </a:lnTo>
                  <a:lnTo>
                    <a:pt x="1424172" y="1016000"/>
                  </a:lnTo>
                  <a:lnTo>
                    <a:pt x="1460621" y="1016000"/>
                  </a:lnTo>
                  <a:lnTo>
                    <a:pt x="1457438" y="1003300"/>
                  </a:lnTo>
                  <a:close/>
                </a:path>
                <a:path w="2059940" h="1435100">
                  <a:moveTo>
                    <a:pt x="1416005" y="990600"/>
                  </a:moveTo>
                  <a:lnTo>
                    <a:pt x="1405398" y="990600"/>
                  </a:lnTo>
                  <a:lnTo>
                    <a:pt x="1405418" y="1003300"/>
                  </a:lnTo>
                  <a:lnTo>
                    <a:pt x="1418130" y="1003300"/>
                  </a:lnTo>
                  <a:lnTo>
                    <a:pt x="1416005" y="990600"/>
                  </a:lnTo>
                  <a:close/>
                </a:path>
                <a:path w="2059940" h="1435100">
                  <a:moveTo>
                    <a:pt x="1444789" y="990600"/>
                  </a:moveTo>
                  <a:lnTo>
                    <a:pt x="1416005" y="990600"/>
                  </a:lnTo>
                  <a:lnTo>
                    <a:pt x="1418717" y="1003300"/>
                  </a:lnTo>
                  <a:lnTo>
                    <a:pt x="1448087" y="1003300"/>
                  </a:lnTo>
                  <a:lnTo>
                    <a:pt x="1444789" y="990600"/>
                  </a:lnTo>
                  <a:close/>
                </a:path>
                <a:path w="2059940" h="1435100">
                  <a:moveTo>
                    <a:pt x="1390005" y="977900"/>
                  </a:moveTo>
                  <a:lnTo>
                    <a:pt x="1381367" y="977900"/>
                  </a:lnTo>
                  <a:lnTo>
                    <a:pt x="1383880" y="990600"/>
                  </a:lnTo>
                  <a:lnTo>
                    <a:pt x="1386382" y="990600"/>
                  </a:lnTo>
                  <a:lnTo>
                    <a:pt x="1390005" y="977900"/>
                  </a:lnTo>
                  <a:close/>
                </a:path>
                <a:path w="2059940" h="1435100">
                  <a:moveTo>
                    <a:pt x="1410005" y="965200"/>
                  </a:moveTo>
                  <a:lnTo>
                    <a:pt x="1366530" y="965200"/>
                  </a:lnTo>
                  <a:lnTo>
                    <a:pt x="1373105" y="977900"/>
                  </a:lnTo>
                  <a:lnTo>
                    <a:pt x="1396675" y="977900"/>
                  </a:lnTo>
                  <a:lnTo>
                    <a:pt x="1402717" y="990600"/>
                  </a:lnTo>
                  <a:lnTo>
                    <a:pt x="1419219" y="990600"/>
                  </a:lnTo>
                  <a:lnTo>
                    <a:pt x="1418758" y="977900"/>
                  </a:lnTo>
                  <a:lnTo>
                    <a:pt x="1410005" y="965200"/>
                  </a:lnTo>
                  <a:close/>
                </a:path>
                <a:path w="2059940" h="1435100">
                  <a:moveTo>
                    <a:pt x="1428402" y="977900"/>
                  </a:moveTo>
                  <a:lnTo>
                    <a:pt x="1423366" y="977900"/>
                  </a:lnTo>
                  <a:lnTo>
                    <a:pt x="1429072" y="990600"/>
                  </a:lnTo>
                  <a:lnTo>
                    <a:pt x="1432643" y="990600"/>
                  </a:lnTo>
                  <a:lnTo>
                    <a:pt x="1428402" y="977900"/>
                  </a:lnTo>
                  <a:close/>
                </a:path>
                <a:path w="2059940" h="1435100">
                  <a:moveTo>
                    <a:pt x="1372592" y="952500"/>
                  </a:moveTo>
                  <a:lnTo>
                    <a:pt x="1361200" y="952500"/>
                  </a:lnTo>
                  <a:lnTo>
                    <a:pt x="1360519" y="965200"/>
                  </a:lnTo>
                  <a:lnTo>
                    <a:pt x="1365545" y="965200"/>
                  </a:lnTo>
                  <a:lnTo>
                    <a:pt x="1372592" y="952500"/>
                  </a:lnTo>
                  <a:close/>
                </a:path>
                <a:path w="2059940" h="1435100">
                  <a:moveTo>
                    <a:pt x="1394424" y="952500"/>
                  </a:moveTo>
                  <a:lnTo>
                    <a:pt x="1375984" y="952500"/>
                  </a:lnTo>
                  <a:lnTo>
                    <a:pt x="1369567" y="965200"/>
                  </a:lnTo>
                  <a:lnTo>
                    <a:pt x="1399461" y="965200"/>
                  </a:lnTo>
                  <a:lnTo>
                    <a:pt x="1394424" y="952500"/>
                  </a:lnTo>
                  <a:close/>
                </a:path>
                <a:path w="2059940" h="1435100">
                  <a:moveTo>
                    <a:pt x="1374917" y="939800"/>
                  </a:moveTo>
                  <a:lnTo>
                    <a:pt x="1335211" y="939800"/>
                  </a:lnTo>
                  <a:lnTo>
                    <a:pt x="1335326" y="952500"/>
                  </a:lnTo>
                  <a:lnTo>
                    <a:pt x="1376215" y="952500"/>
                  </a:lnTo>
                  <a:lnTo>
                    <a:pt x="1374917" y="939800"/>
                  </a:lnTo>
                  <a:close/>
                </a:path>
                <a:path w="2059940" h="1435100">
                  <a:moveTo>
                    <a:pt x="1358980" y="927100"/>
                  </a:moveTo>
                  <a:lnTo>
                    <a:pt x="1320175" y="927100"/>
                  </a:lnTo>
                  <a:lnTo>
                    <a:pt x="1323096" y="939800"/>
                  </a:lnTo>
                  <a:lnTo>
                    <a:pt x="1354195" y="939800"/>
                  </a:lnTo>
                  <a:lnTo>
                    <a:pt x="1358980" y="927100"/>
                  </a:lnTo>
                  <a:close/>
                </a:path>
                <a:path w="2059940" h="1435100">
                  <a:moveTo>
                    <a:pt x="1305097" y="914400"/>
                  </a:moveTo>
                  <a:lnTo>
                    <a:pt x="1290699" y="914400"/>
                  </a:lnTo>
                  <a:lnTo>
                    <a:pt x="1293160" y="927100"/>
                  </a:lnTo>
                  <a:lnTo>
                    <a:pt x="1302144" y="927100"/>
                  </a:lnTo>
                  <a:lnTo>
                    <a:pt x="1305097" y="914400"/>
                  </a:lnTo>
                  <a:close/>
                </a:path>
                <a:path w="2059940" h="1435100">
                  <a:moveTo>
                    <a:pt x="1337839" y="914400"/>
                  </a:moveTo>
                  <a:lnTo>
                    <a:pt x="1305097" y="914400"/>
                  </a:lnTo>
                  <a:lnTo>
                    <a:pt x="1311212" y="927100"/>
                  </a:lnTo>
                  <a:lnTo>
                    <a:pt x="1335641" y="927100"/>
                  </a:lnTo>
                  <a:lnTo>
                    <a:pt x="1337839" y="914400"/>
                  </a:lnTo>
                  <a:close/>
                </a:path>
                <a:path w="2059940" h="1435100">
                  <a:moveTo>
                    <a:pt x="1319704" y="901700"/>
                  </a:moveTo>
                  <a:lnTo>
                    <a:pt x="1274407" y="901700"/>
                  </a:lnTo>
                  <a:lnTo>
                    <a:pt x="1283831" y="914400"/>
                  </a:lnTo>
                  <a:lnTo>
                    <a:pt x="1317641" y="914400"/>
                  </a:lnTo>
                  <a:lnTo>
                    <a:pt x="1319704" y="901700"/>
                  </a:lnTo>
                  <a:close/>
                </a:path>
                <a:path w="2059940" h="1435100">
                  <a:moveTo>
                    <a:pt x="1289757" y="889000"/>
                  </a:moveTo>
                  <a:lnTo>
                    <a:pt x="1273695" y="889000"/>
                  </a:lnTo>
                  <a:lnTo>
                    <a:pt x="1273213" y="901700"/>
                  </a:lnTo>
                  <a:lnTo>
                    <a:pt x="1289045" y="901700"/>
                  </a:lnTo>
                  <a:lnTo>
                    <a:pt x="1289757" y="889000"/>
                  </a:lnTo>
                  <a:close/>
                </a:path>
                <a:path w="2059940" h="1435100">
                  <a:moveTo>
                    <a:pt x="1250942" y="876300"/>
                  </a:moveTo>
                  <a:lnTo>
                    <a:pt x="1241811" y="876300"/>
                  </a:lnTo>
                  <a:lnTo>
                    <a:pt x="1245580" y="889000"/>
                  </a:lnTo>
                  <a:lnTo>
                    <a:pt x="1250942" y="876300"/>
                  </a:lnTo>
                  <a:close/>
                </a:path>
                <a:path w="2059940" h="1435100">
                  <a:moveTo>
                    <a:pt x="1280658" y="876300"/>
                  </a:moveTo>
                  <a:lnTo>
                    <a:pt x="1250942" y="876300"/>
                  </a:lnTo>
                  <a:lnTo>
                    <a:pt x="1251748" y="889000"/>
                  </a:lnTo>
                  <a:lnTo>
                    <a:pt x="1284092" y="889000"/>
                  </a:lnTo>
                  <a:lnTo>
                    <a:pt x="1280658" y="876300"/>
                  </a:lnTo>
                  <a:close/>
                </a:path>
                <a:path w="2059940" h="1435100">
                  <a:moveTo>
                    <a:pt x="1224628" y="863600"/>
                  </a:moveTo>
                  <a:lnTo>
                    <a:pt x="1217414" y="863600"/>
                  </a:lnTo>
                  <a:lnTo>
                    <a:pt x="1223152" y="876300"/>
                  </a:lnTo>
                  <a:lnTo>
                    <a:pt x="1223895" y="876300"/>
                  </a:lnTo>
                  <a:lnTo>
                    <a:pt x="1224628" y="863600"/>
                  </a:lnTo>
                  <a:close/>
                </a:path>
                <a:path w="2059940" h="1435100">
                  <a:moveTo>
                    <a:pt x="1232136" y="863600"/>
                  </a:moveTo>
                  <a:lnTo>
                    <a:pt x="1224628" y="863600"/>
                  </a:lnTo>
                  <a:lnTo>
                    <a:pt x="1224953" y="876300"/>
                  </a:lnTo>
                  <a:lnTo>
                    <a:pt x="1228010" y="876300"/>
                  </a:lnTo>
                  <a:lnTo>
                    <a:pt x="1232136" y="863600"/>
                  </a:lnTo>
                  <a:close/>
                </a:path>
                <a:path w="2059940" h="1435100">
                  <a:moveTo>
                    <a:pt x="1233057" y="863600"/>
                  </a:moveTo>
                  <a:lnTo>
                    <a:pt x="1232136" y="863600"/>
                  </a:lnTo>
                  <a:lnTo>
                    <a:pt x="1228010" y="876300"/>
                  </a:lnTo>
                  <a:lnTo>
                    <a:pt x="1230398" y="876300"/>
                  </a:lnTo>
                  <a:lnTo>
                    <a:pt x="1233057" y="863600"/>
                  </a:lnTo>
                  <a:close/>
                </a:path>
                <a:path w="2059940" h="1435100">
                  <a:moveTo>
                    <a:pt x="1247716" y="863600"/>
                  </a:moveTo>
                  <a:lnTo>
                    <a:pt x="1233057" y="863600"/>
                  </a:lnTo>
                  <a:lnTo>
                    <a:pt x="1230398" y="876300"/>
                  </a:lnTo>
                  <a:lnTo>
                    <a:pt x="1244272" y="876300"/>
                  </a:lnTo>
                  <a:lnTo>
                    <a:pt x="1247716" y="863600"/>
                  </a:lnTo>
                  <a:close/>
                </a:path>
                <a:path w="2059940" h="1435100">
                  <a:moveTo>
                    <a:pt x="1263873" y="863600"/>
                  </a:moveTo>
                  <a:lnTo>
                    <a:pt x="1252973" y="863600"/>
                  </a:lnTo>
                  <a:lnTo>
                    <a:pt x="1250952" y="876300"/>
                  </a:lnTo>
                  <a:lnTo>
                    <a:pt x="1265203" y="876300"/>
                  </a:lnTo>
                  <a:lnTo>
                    <a:pt x="1263873" y="863600"/>
                  </a:lnTo>
                  <a:close/>
                </a:path>
                <a:path w="2059940" h="1435100">
                  <a:moveTo>
                    <a:pt x="1237068" y="850900"/>
                  </a:moveTo>
                  <a:lnTo>
                    <a:pt x="1214765" y="850900"/>
                  </a:lnTo>
                  <a:lnTo>
                    <a:pt x="1213623" y="863600"/>
                  </a:lnTo>
                  <a:lnTo>
                    <a:pt x="1235235" y="863600"/>
                  </a:lnTo>
                  <a:lnTo>
                    <a:pt x="1237581" y="860064"/>
                  </a:lnTo>
                  <a:lnTo>
                    <a:pt x="1237068" y="850900"/>
                  </a:lnTo>
                  <a:close/>
                </a:path>
                <a:path w="2059940" h="1435100">
                  <a:moveTo>
                    <a:pt x="1249842" y="850900"/>
                  </a:moveTo>
                  <a:lnTo>
                    <a:pt x="1243664" y="850900"/>
                  </a:lnTo>
                  <a:lnTo>
                    <a:pt x="1237581" y="860064"/>
                  </a:lnTo>
                  <a:lnTo>
                    <a:pt x="1237780" y="863600"/>
                  </a:lnTo>
                  <a:lnTo>
                    <a:pt x="1249769" y="863600"/>
                  </a:lnTo>
                  <a:lnTo>
                    <a:pt x="1249842" y="850900"/>
                  </a:lnTo>
                  <a:close/>
                </a:path>
                <a:path w="2059940" h="1435100">
                  <a:moveTo>
                    <a:pt x="1243664" y="850900"/>
                  </a:moveTo>
                  <a:lnTo>
                    <a:pt x="1237068" y="850900"/>
                  </a:lnTo>
                  <a:lnTo>
                    <a:pt x="1237581" y="860064"/>
                  </a:lnTo>
                  <a:lnTo>
                    <a:pt x="1243664" y="850900"/>
                  </a:lnTo>
                  <a:close/>
                </a:path>
                <a:path w="2059940" h="1435100">
                  <a:moveTo>
                    <a:pt x="1225612" y="838200"/>
                  </a:moveTo>
                  <a:lnTo>
                    <a:pt x="1190703" y="838200"/>
                  </a:lnTo>
                  <a:lnTo>
                    <a:pt x="1190912" y="850900"/>
                  </a:lnTo>
                  <a:lnTo>
                    <a:pt x="1229445" y="850900"/>
                  </a:lnTo>
                  <a:lnTo>
                    <a:pt x="1225612" y="838200"/>
                  </a:lnTo>
                  <a:close/>
                </a:path>
                <a:path w="2059940" h="1435100">
                  <a:moveTo>
                    <a:pt x="1202252" y="825500"/>
                  </a:moveTo>
                  <a:lnTo>
                    <a:pt x="1174818" y="825500"/>
                  </a:lnTo>
                  <a:lnTo>
                    <a:pt x="1174316" y="838200"/>
                  </a:lnTo>
                  <a:lnTo>
                    <a:pt x="1205624" y="838200"/>
                  </a:lnTo>
                  <a:lnTo>
                    <a:pt x="1202252" y="825500"/>
                  </a:lnTo>
                  <a:close/>
                </a:path>
                <a:path w="2059940" h="1435100">
                  <a:moveTo>
                    <a:pt x="1184619" y="812800"/>
                  </a:moveTo>
                  <a:lnTo>
                    <a:pt x="1147646" y="812800"/>
                  </a:lnTo>
                  <a:lnTo>
                    <a:pt x="1148966" y="825500"/>
                  </a:lnTo>
                  <a:lnTo>
                    <a:pt x="1187813" y="825500"/>
                  </a:lnTo>
                  <a:lnTo>
                    <a:pt x="1184619" y="812800"/>
                  </a:lnTo>
                  <a:close/>
                </a:path>
                <a:path w="2059940" h="1435100">
                  <a:moveTo>
                    <a:pt x="1171981" y="800100"/>
                  </a:moveTo>
                  <a:lnTo>
                    <a:pt x="1132589" y="800100"/>
                  </a:lnTo>
                  <a:lnTo>
                    <a:pt x="1132600" y="812800"/>
                  </a:lnTo>
                  <a:lnTo>
                    <a:pt x="1175268" y="812800"/>
                  </a:lnTo>
                  <a:lnTo>
                    <a:pt x="1171981" y="800100"/>
                  </a:lnTo>
                  <a:close/>
                </a:path>
                <a:path w="2059940" h="1435100">
                  <a:moveTo>
                    <a:pt x="1117197" y="787400"/>
                  </a:moveTo>
                  <a:lnTo>
                    <a:pt x="1108548" y="787400"/>
                  </a:lnTo>
                  <a:lnTo>
                    <a:pt x="1111061" y="800100"/>
                  </a:lnTo>
                  <a:lnTo>
                    <a:pt x="1113563" y="800100"/>
                  </a:lnTo>
                  <a:lnTo>
                    <a:pt x="1117197" y="787400"/>
                  </a:lnTo>
                  <a:close/>
                </a:path>
                <a:path w="2059940" h="1435100">
                  <a:moveTo>
                    <a:pt x="1144767" y="787400"/>
                  </a:moveTo>
                  <a:lnTo>
                    <a:pt x="1123856" y="787400"/>
                  </a:lnTo>
                  <a:lnTo>
                    <a:pt x="1129909" y="800100"/>
                  </a:lnTo>
                  <a:lnTo>
                    <a:pt x="1146400" y="800100"/>
                  </a:lnTo>
                  <a:lnTo>
                    <a:pt x="1146050" y="790213"/>
                  </a:lnTo>
                  <a:lnTo>
                    <a:pt x="1144767" y="787400"/>
                  </a:lnTo>
                  <a:close/>
                </a:path>
                <a:path w="2059940" h="1435100">
                  <a:moveTo>
                    <a:pt x="1155583" y="787400"/>
                  </a:moveTo>
                  <a:lnTo>
                    <a:pt x="1145950" y="787400"/>
                  </a:lnTo>
                  <a:lnTo>
                    <a:pt x="1146050" y="790213"/>
                  </a:lnTo>
                  <a:lnTo>
                    <a:pt x="1150557" y="800100"/>
                  </a:lnTo>
                  <a:lnTo>
                    <a:pt x="1159824" y="800100"/>
                  </a:lnTo>
                  <a:lnTo>
                    <a:pt x="1155583" y="787400"/>
                  </a:lnTo>
                  <a:close/>
                </a:path>
                <a:path w="2059940" h="1435100">
                  <a:moveTo>
                    <a:pt x="1137186" y="774700"/>
                  </a:moveTo>
                  <a:lnTo>
                    <a:pt x="1092535" y="774700"/>
                  </a:lnTo>
                  <a:lnTo>
                    <a:pt x="1093721" y="787400"/>
                  </a:lnTo>
                  <a:lnTo>
                    <a:pt x="1144767" y="787400"/>
                  </a:lnTo>
                  <a:lnTo>
                    <a:pt x="1146050" y="790213"/>
                  </a:lnTo>
                  <a:lnTo>
                    <a:pt x="1145950" y="787400"/>
                  </a:lnTo>
                  <a:lnTo>
                    <a:pt x="1137186" y="774700"/>
                  </a:lnTo>
                  <a:close/>
                </a:path>
                <a:path w="2059940" h="1435100">
                  <a:moveTo>
                    <a:pt x="1103176" y="762000"/>
                  </a:moveTo>
                  <a:lnTo>
                    <a:pt x="1088381" y="762000"/>
                  </a:lnTo>
                  <a:lnTo>
                    <a:pt x="1087700" y="774700"/>
                  </a:lnTo>
                  <a:lnTo>
                    <a:pt x="1096759" y="774700"/>
                  </a:lnTo>
                  <a:lnTo>
                    <a:pt x="1103176" y="762000"/>
                  </a:lnTo>
                  <a:close/>
                </a:path>
                <a:path w="2059940" h="1435100">
                  <a:moveTo>
                    <a:pt x="1104757" y="762000"/>
                  </a:moveTo>
                  <a:lnTo>
                    <a:pt x="1103176" y="762000"/>
                  </a:lnTo>
                  <a:lnTo>
                    <a:pt x="1096759" y="774700"/>
                  </a:lnTo>
                  <a:lnTo>
                    <a:pt x="1099773" y="774700"/>
                  </a:lnTo>
                  <a:lnTo>
                    <a:pt x="1104757" y="762000"/>
                  </a:lnTo>
                  <a:close/>
                </a:path>
                <a:path w="2059940" h="1435100">
                  <a:moveTo>
                    <a:pt x="1121616" y="762000"/>
                  </a:moveTo>
                  <a:lnTo>
                    <a:pt x="1104757" y="762000"/>
                  </a:lnTo>
                  <a:lnTo>
                    <a:pt x="1099773" y="774700"/>
                  </a:lnTo>
                  <a:lnTo>
                    <a:pt x="1126642" y="774700"/>
                  </a:lnTo>
                  <a:lnTo>
                    <a:pt x="1121616" y="762000"/>
                  </a:lnTo>
                  <a:close/>
                </a:path>
                <a:path w="2059940" h="1435100">
                  <a:moveTo>
                    <a:pt x="1102108" y="749300"/>
                  </a:moveTo>
                  <a:lnTo>
                    <a:pt x="1061565" y="749300"/>
                  </a:lnTo>
                  <a:lnTo>
                    <a:pt x="1062392" y="762000"/>
                  </a:lnTo>
                  <a:lnTo>
                    <a:pt x="1103396" y="762000"/>
                  </a:lnTo>
                  <a:lnTo>
                    <a:pt x="1102108" y="749300"/>
                  </a:lnTo>
                  <a:close/>
                </a:path>
                <a:path w="2059940" h="1435100">
                  <a:moveTo>
                    <a:pt x="1065921" y="736600"/>
                  </a:moveTo>
                  <a:lnTo>
                    <a:pt x="1047367" y="736600"/>
                  </a:lnTo>
                  <a:lnTo>
                    <a:pt x="1050288" y="749300"/>
                  </a:lnTo>
                  <a:lnTo>
                    <a:pt x="1068759" y="749300"/>
                  </a:lnTo>
                  <a:lnTo>
                    <a:pt x="1065921" y="736600"/>
                  </a:lnTo>
                  <a:close/>
                </a:path>
                <a:path w="2059940" h="1435100">
                  <a:moveTo>
                    <a:pt x="1086161" y="736600"/>
                  </a:moveTo>
                  <a:lnTo>
                    <a:pt x="1074654" y="736600"/>
                  </a:lnTo>
                  <a:lnTo>
                    <a:pt x="1074654" y="749300"/>
                  </a:lnTo>
                  <a:lnTo>
                    <a:pt x="1081376" y="749300"/>
                  </a:lnTo>
                  <a:lnTo>
                    <a:pt x="1086161" y="736600"/>
                  </a:lnTo>
                  <a:close/>
                </a:path>
                <a:path w="2059940" h="1435100">
                  <a:moveTo>
                    <a:pt x="1032288" y="723900"/>
                  </a:moveTo>
                  <a:lnTo>
                    <a:pt x="1017891" y="723900"/>
                  </a:lnTo>
                  <a:lnTo>
                    <a:pt x="1020341" y="736600"/>
                  </a:lnTo>
                  <a:lnTo>
                    <a:pt x="1029325" y="736600"/>
                  </a:lnTo>
                  <a:lnTo>
                    <a:pt x="1032288" y="723900"/>
                  </a:lnTo>
                  <a:close/>
                </a:path>
                <a:path w="2059940" h="1435100">
                  <a:moveTo>
                    <a:pt x="1065020" y="723900"/>
                  </a:moveTo>
                  <a:lnTo>
                    <a:pt x="1032288" y="723900"/>
                  </a:lnTo>
                  <a:lnTo>
                    <a:pt x="1038393" y="736600"/>
                  </a:lnTo>
                  <a:lnTo>
                    <a:pt x="1062832" y="736600"/>
                  </a:lnTo>
                  <a:lnTo>
                    <a:pt x="1065020" y="723900"/>
                  </a:lnTo>
                  <a:close/>
                </a:path>
                <a:path w="2059940" h="1435100">
                  <a:moveTo>
                    <a:pt x="1046571" y="711200"/>
                  </a:moveTo>
                  <a:lnTo>
                    <a:pt x="1001598" y="711200"/>
                  </a:lnTo>
                  <a:lnTo>
                    <a:pt x="1011012" y="723900"/>
                  </a:lnTo>
                  <a:lnTo>
                    <a:pt x="1046885" y="723900"/>
                  </a:lnTo>
                  <a:lnTo>
                    <a:pt x="1046571" y="711200"/>
                  </a:lnTo>
                  <a:close/>
                </a:path>
                <a:path w="2059940" h="1435100">
                  <a:moveTo>
                    <a:pt x="990091" y="698500"/>
                  </a:moveTo>
                  <a:lnTo>
                    <a:pt x="983400" y="698500"/>
                  </a:lnTo>
                  <a:lnTo>
                    <a:pt x="985536" y="711200"/>
                  </a:lnTo>
                  <a:lnTo>
                    <a:pt x="990091" y="698500"/>
                  </a:lnTo>
                  <a:close/>
                </a:path>
                <a:path w="2059940" h="1435100">
                  <a:moveTo>
                    <a:pt x="1016949" y="698500"/>
                  </a:moveTo>
                  <a:lnTo>
                    <a:pt x="1001316" y="698500"/>
                  </a:lnTo>
                  <a:lnTo>
                    <a:pt x="1000886" y="711200"/>
                  </a:lnTo>
                  <a:lnTo>
                    <a:pt x="1016226" y="711200"/>
                  </a:lnTo>
                  <a:lnTo>
                    <a:pt x="1016949" y="698500"/>
                  </a:lnTo>
                  <a:close/>
                </a:path>
                <a:path w="2059940" h="1435100">
                  <a:moveTo>
                    <a:pt x="978133" y="685800"/>
                  </a:moveTo>
                  <a:lnTo>
                    <a:pt x="969002" y="685800"/>
                  </a:lnTo>
                  <a:lnTo>
                    <a:pt x="972772" y="698500"/>
                  </a:lnTo>
                  <a:lnTo>
                    <a:pt x="978133" y="685800"/>
                  </a:lnTo>
                  <a:close/>
                </a:path>
                <a:path w="2059940" h="1435100">
                  <a:moveTo>
                    <a:pt x="986740" y="673100"/>
                  </a:moveTo>
                  <a:lnTo>
                    <a:pt x="980164" y="673100"/>
                  </a:lnTo>
                  <a:lnTo>
                    <a:pt x="978133" y="685800"/>
                  </a:lnTo>
                  <a:lnTo>
                    <a:pt x="978929" y="698500"/>
                  </a:lnTo>
                  <a:lnTo>
                    <a:pt x="1011284" y="698500"/>
                  </a:lnTo>
                  <a:lnTo>
                    <a:pt x="1007849" y="685800"/>
                  </a:lnTo>
                  <a:lnTo>
                    <a:pt x="991054" y="685800"/>
                  </a:lnTo>
                  <a:lnTo>
                    <a:pt x="986740" y="673100"/>
                  </a:lnTo>
                  <a:close/>
                </a:path>
                <a:path w="2059940" h="1435100">
                  <a:moveTo>
                    <a:pt x="959317" y="673100"/>
                  </a:moveTo>
                  <a:lnTo>
                    <a:pt x="951547" y="673100"/>
                  </a:lnTo>
                  <a:lnTo>
                    <a:pt x="949254" y="685800"/>
                  </a:lnTo>
                  <a:lnTo>
                    <a:pt x="955202" y="685800"/>
                  </a:lnTo>
                  <a:lnTo>
                    <a:pt x="959317" y="673100"/>
                  </a:lnTo>
                  <a:close/>
                </a:path>
                <a:path w="2059940" h="1435100">
                  <a:moveTo>
                    <a:pt x="962228" y="673100"/>
                  </a:moveTo>
                  <a:lnTo>
                    <a:pt x="959317" y="673100"/>
                  </a:lnTo>
                  <a:lnTo>
                    <a:pt x="955202" y="685800"/>
                  </a:lnTo>
                  <a:lnTo>
                    <a:pt x="958301" y="685800"/>
                  </a:lnTo>
                  <a:lnTo>
                    <a:pt x="962228" y="673100"/>
                  </a:lnTo>
                  <a:close/>
                </a:path>
                <a:path w="2059940" h="1435100">
                  <a:moveTo>
                    <a:pt x="974898" y="673100"/>
                  </a:moveTo>
                  <a:lnTo>
                    <a:pt x="962228" y="673100"/>
                  </a:lnTo>
                  <a:lnTo>
                    <a:pt x="958301" y="685800"/>
                  </a:lnTo>
                  <a:lnTo>
                    <a:pt x="971453" y="685800"/>
                  </a:lnTo>
                  <a:lnTo>
                    <a:pt x="974898" y="673100"/>
                  </a:lnTo>
                  <a:close/>
                </a:path>
                <a:path w="2059940" h="1435100">
                  <a:moveTo>
                    <a:pt x="964249" y="660400"/>
                  </a:moveTo>
                  <a:lnTo>
                    <a:pt x="936092" y="660400"/>
                  </a:lnTo>
                  <a:lnTo>
                    <a:pt x="933035" y="673100"/>
                  </a:lnTo>
                  <a:lnTo>
                    <a:pt x="963390" y="673100"/>
                  </a:lnTo>
                  <a:lnTo>
                    <a:pt x="964620" y="666933"/>
                  </a:lnTo>
                  <a:lnTo>
                    <a:pt x="964249" y="660400"/>
                  </a:lnTo>
                  <a:close/>
                </a:path>
                <a:path w="2059940" h="1435100">
                  <a:moveTo>
                    <a:pt x="965647" y="661789"/>
                  </a:moveTo>
                  <a:lnTo>
                    <a:pt x="964620" y="666933"/>
                  </a:lnTo>
                  <a:lnTo>
                    <a:pt x="964971" y="673100"/>
                  </a:lnTo>
                  <a:lnTo>
                    <a:pt x="977023" y="673100"/>
                  </a:lnTo>
                  <a:lnTo>
                    <a:pt x="965647" y="661789"/>
                  </a:lnTo>
                  <a:close/>
                </a:path>
                <a:path w="2059940" h="1435100">
                  <a:moveTo>
                    <a:pt x="964249" y="660400"/>
                  </a:moveTo>
                  <a:lnTo>
                    <a:pt x="964620" y="666933"/>
                  </a:lnTo>
                  <a:lnTo>
                    <a:pt x="965647" y="661789"/>
                  </a:lnTo>
                  <a:lnTo>
                    <a:pt x="964249" y="660400"/>
                  </a:lnTo>
                  <a:close/>
                </a:path>
                <a:path w="2059940" h="1435100">
                  <a:moveTo>
                    <a:pt x="965924" y="660400"/>
                  </a:moveTo>
                  <a:lnTo>
                    <a:pt x="964249" y="660400"/>
                  </a:lnTo>
                  <a:lnTo>
                    <a:pt x="965647" y="661789"/>
                  </a:lnTo>
                  <a:lnTo>
                    <a:pt x="965924" y="660400"/>
                  </a:lnTo>
                  <a:close/>
                </a:path>
                <a:path w="2059940" h="1435100">
                  <a:moveTo>
                    <a:pt x="937862" y="647700"/>
                  </a:moveTo>
                  <a:lnTo>
                    <a:pt x="909329" y="647700"/>
                  </a:lnTo>
                  <a:lnTo>
                    <a:pt x="910229" y="660400"/>
                  </a:lnTo>
                  <a:lnTo>
                    <a:pt x="937674" y="660400"/>
                  </a:lnTo>
                  <a:lnTo>
                    <a:pt x="937862" y="647700"/>
                  </a:lnTo>
                  <a:close/>
                </a:path>
                <a:path w="2059940" h="1435100">
                  <a:moveTo>
                    <a:pt x="955254" y="647700"/>
                  </a:moveTo>
                  <a:lnTo>
                    <a:pt x="940365" y="647700"/>
                  </a:lnTo>
                  <a:lnTo>
                    <a:pt x="942700" y="660400"/>
                  </a:lnTo>
                  <a:lnTo>
                    <a:pt x="956762" y="660400"/>
                  </a:lnTo>
                  <a:lnTo>
                    <a:pt x="955254" y="647700"/>
                  </a:lnTo>
                  <a:close/>
                </a:path>
                <a:path w="2059940" h="1435100">
                  <a:moveTo>
                    <a:pt x="937244" y="635000"/>
                  </a:moveTo>
                  <a:lnTo>
                    <a:pt x="893968" y="635000"/>
                  </a:lnTo>
                  <a:lnTo>
                    <a:pt x="902732" y="647700"/>
                  </a:lnTo>
                  <a:lnTo>
                    <a:pt x="937558" y="647700"/>
                  </a:lnTo>
                  <a:lnTo>
                    <a:pt x="937244" y="635000"/>
                  </a:lnTo>
                  <a:close/>
                </a:path>
                <a:path w="2059940" h="1435100">
                  <a:moveTo>
                    <a:pt x="906397" y="622300"/>
                  </a:moveTo>
                  <a:lnTo>
                    <a:pt x="873005" y="622300"/>
                  </a:lnTo>
                  <a:lnTo>
                    <a:pt x="879592" y="635000"/>
                  </a:lnTo>
                  <a:lnTo>
                    <a:pt x="906973" y="635000"/>
                  </a:lnTo>
                  <a:lnTo>
                    <a:pt x="906397" y="622300"/>
                  </a:lnTo>
                  <a:close/>
                </a:path>
                <a:path w="2059940" h="1435100">
                  <a:moveTo>
                    <a:pt x="915067" y="622300"/>
                  </a:moveTo>
                  <a:lnTo>
                    <a:pt x="910533" y="622300"/>
                  </a:lnTo>
                  <a:lnTo>
                    <a:pt x="907528" y="635000"/>
                  </a:lnTo>
                  <a:lnTo>
                    <a:pt x="929496" y="635000"/>
                  </a:lnTo>
                  <a:lnTo>
                    <a:pt x="915067" y="622300"/>
                  </a:lnTo>
                  <a:close/>
                </a:path>
                <a:path w="2059940" h="1435100">
                  <a:moveTo>
                    <a:pt x="895172" y="609600"/>
                  </a:moveTo>
                  <a:lnTo>
                    <a:pt x="864849" y="609600"/>
                  </a:lnTo>
                  <a:lnTo>
                    <a:pt x="860859" y="622300"/>
                  </a:lnTo>
                  <a:lnTo>
                    <a:pt x="892733" y="622300"/>
                  </a:lnTo>
                  <a:lnTo>
                    <a:pt x="895172" y="609600"/>
                  </a:lnTo>
                  <a:close/>
                </a:path>
                <a:path w="2059940" h="1435100">
                  <a:moveTo>
                    <a:pt x="842870" y="596900"/>
                  </a:moveTo>
                  <a:lnTo>
                    <a:pt x="835865" y="596900"/>
                  </a:lnTo>
                  <a:lnTo>
                    <a:pt x="839499" y="609600"/>
                  </a:lnTo>
                  <a:lnTo>
                    <a:pt x="842870" y="596900"/>
                  </a:lnTo>
                  <a:close/>
                </a:path>
                <a:path w="2059940" h="1435100">
                  <a:moveTo>
                    <a:pt x="879058" y="596900"/>
                  </a:moveTo>
                  <a:lnTo>
                    <a:pt x="848326" y="596900"/>
                  </a:lnTo>
                  <a:lnTo>
                    <a:pt x="853823" y="609600"/>
                  </a:lnTo>
                  <a:lnTo>
                    <a:pt x="882544" y="609600"/>
                  </a:lnTo>
                  <a:lnTo>
                    <a:pt x="879058" y="596900"/>
                  </a:lnTo>
                  <a:close/>
                </a:path>
                <a:path w="2059940" h="1435100">
                  <a:moveTo>
                    <a:pt x="818491" y="584332"/>
                  </a:moveTo>
                  <a:lnTo>
                    <a:pt x="821185" y="596900"/>
                  </a:lnTo>
                  <a:lnTo>
                    <a:pt x="821899" y="593477"/>
                  </a:lnTo>
                  <a:lnTo>
                    <a:pt x="818491" y="584332"/>
                  </a:lnTo>
                  <a:close/>
                </a:path>
                <a:path w="2059940" h="1435100">
                  <a:moveTo>
                    <a:pt x="850744" y="584200"/>
                  </a:moveTo>
                  <a:lnTo>
                    <a:pt x="823834" y="584200"/>
                  </a:lnTo>
                  <a:lnTo>
                    <a:pt x="821899" y="593477"/>
                  </a:lnTo>
                  <a:lnTo>
                    <a:pt x="823174" y="596900"/>
                  </a:lnTo>
                  <a:lnTo>
                    <a:pt x="853488" y="596900"/>
                  </a:lnTo>
                  <a:lnTo>
                    <a:pt x="850744" y="584200"/>
                  </a:lnTo>
                  <a:close/>
                </a:path>
                <a:path w="2059940" h="1435100">
                  <a:moveTo>
                    <a:pt x="861487" y="584200"/>
                  </a:moveTo>
                  <a:lnTo>
                    <a:pt x="855425" y="584200"/>
                  </a:lnTo>
                  <a:lnTo>
                    <a:pt x="853488" y="596900"/>
                  </a:lnTo>
                  <a:lnTo>
                    <a:pt x="870304" y="596900"/>
                  </a:lnTo>
                  <a:lnTo>
                    <a:pt x="861487" y="584200"/>
                  </a:lnTo>
                  <a:close/>
                </a:path>
                <a:path w="2059940" h="1435100">
                  <a:moveTo>
                    <a:pt x="823834" y="584200"/>
                  </a:moveTo>
                  <a:lnTo>
                    <a:pt x="818463" y="584200"/>
                  </a:lnTo>
                  <a:lnTo>
                    <a:pt x="818491" y="584332"/>
                  </a:lnTo>
                  <a:lnTo>
                    <a:pt x="821899" y="593477"/>
                  </a:lnTo>
                  <a:lnTo>
                    <a:pt x="823834" y="584200"/>
                  </a:lnTo>
                  <a:close/>
                </a:path>
                <a:path w="2059940" h="1435100">
                  <a:moveTo>
                    <a:pt x="818463" y="584200"/>
                  </a:moveTo>
                  <a:lnTo>
                    <a:pt x="818491" y="584332"/>
                  </a:lnTo>
                  <a:lnTo>
                    <a:pt x="818463" y="584200"/>
                  </a:lnTo>
                  <a:close/>
                </a:path>
                <a:path w="2059940" h="1435100">
                  <a:moveTo>
                    <a:pt x="825876" y="571500"/>
                  </a:moveTo>
                  <a:lnTo>
                    <a:pt x="805541" y="571500"/>
                  </a:lnTo>
                  <a:lnTo>
                    <a:pt x="804400" y="584200"/>
                  </a:lnTo>
                  <a:lnTo>
                    <a:pt x="824902" y="584200"/>
                  </a:lnTo>
                  <a:lnTo>
                    <a:pt x="825876" y="571500"/>
                  </a:lnTo>
                  <a:close/>
                </a:path>
                <a:path w="2059940" h="1435100">
                  <a:moveTo>
                    <a:pt x="834441" y="571500"/>
                  </a:moveTo>
                  <a:lnTo>
                    <a:pt x="825876" y="571500"/>
                  </a:lnTo>
                  <a:lnTo>
                    <a:pt x="824902" y="584200"/>
                  </a:lnTo>
                  <a:lnTo>
                    <a:pt x="826012" y="584200"/>
                  </a:lnTo>
                  <a:lnTo>
                    <a:pt x="834441" y="571500"/>
                  </a:lnTo>
                  <a:close/>
                </a:path>
                <a:path w="2059940" h="1435100">
                  <a:moveTo>
                    <a:pt x="847069" y="571500"/>
                  </a:moveTo>
                  <a:lnTo>
                    <a:pt x="834441" y="571500"/>
                  </a:lnTo>
                  <a:lnTo>
                    <a:pt x="826012" y="584200"/>
                  </a:lnTo>
                  <a:lnTo>
                    <a:pt x="848723" y="584200"/>
                  </a:lnTo>
                  <a:lnTo>
                    <a:pt x="847069" y="571500"/>
                  </a:lnTo>
                  <a:close/>
                </a:path>
                <a:path w="2059940" h="1435100">
                  <a:moveTo>
                    <a:pt x="816169" y="558800"/>
                  </a:moveTo>
                  <a:lnTo>
                    <a:pt x="781699" y="558800"/>
                  </a:lnTo>
                  <a:lnTo>
                    <a:pt x="788840" y="571500"/>
                  </a:lnTo>
                  <a:lnTo>
                    <a:pt x="819363" y="571500"/>
                  </a:lnTo>
                  <a:lnTo>
                    <a:pt x="816169" y="558800"/>
                  </a:lnTo>
                  <a:close/>
                </a:path>
                <a:path w="2059940" h="1435100">
                  <a:moveTo>
                    <a:pt x="781720" y="546100"/>
                  </a:moveTo>
                  <a:lnTo>
                    <a:pt x="765092" y="546100"/>
                  </a:lnTo>
                  <a:lnTo>
                    <a:pt x="766014" y="558800"/>
                  </a:lnTo>
                  <a:lnTo>
                    <a:pt x="778181" y="558800"/>
                  </a:lnTo>
                  <a:lnTo>
                    <a:pt x="781720" y="546100"/>
                  </a:lnTo>
                  <a:close/>
                </a:path>
                <a:path w="2059940" h="1435100">
                  <a:moveTo>
                    <a:pt x="803583" y="546100"/>
                  </a:moveTo>
                  <a:lnTo>
                    <a:pt x="781720" y="546100"/>
                  </a:lnTo>
                  <a:lnTo>
                    <a:pt x="781626" y="558800"/>
                  </a:lnTo>
                  <a:lnTo>
                    <a:pt x="811416" y="558800"/>
                  </a:lnTo>
                  <a:lnTo>
                    <a:pt x="803583" y="546100"/>
                  </a:lnTo>
                  <a:close/>
                </a:path>
                <a:path w="2059940" h="1435100">
                  <a:moveTo>
                    <a:pt x="759930" y="533400"/>
                  </a:moveTo>
                  <a:lnTo>
                    <a:pt x="742140" y="533400"/>
                  </a:lnTo>
                  <a:lnTo>
                    <a:pt x="746978" y="546100"/>
                  </a:lnTo>
                  <a:lnTo>
                    <a:pt x="758318" y="546100"/>
                  </a:lnTo>
                  <a:lnTo>
                    <a:pt x="759930" y="533400"/>
                  </a:lnTo>
                  <a:close/>
                </a:path>
                <a:path w="2059940" h="1435100">
                  <a:moveTo>
                    <a:pt x="788024" y="533400"/>
                  </a:moveTo>
                  <a:lnTo>
                    <a:pt x="759930" y="533400"/>
                  </a:lnTo>
                  <a:lnTo>
                    <a:pt x="762192" y="546100"/>
                  </a:lnTo>
                  <a:lnTo>
                    <a:pt x="795039" y="546100"/>
                  </a:lnTo>
                  <a:lnTo>
                    <a:pt x="788024" y="533400"/>
                  </a:lnTo>
                  <a:close/>
                </a:path>
                <a:path w="2059940" h="1435100">
                  <a:moveTo>
                    <a:pt x="733962" y="520700"/>
                  </a:moveTo>
                  <a:lnTo>
                    <a:pt x="730696" y="520700"/>
                  </a:lnTo>
                  <a:lnTo>
                    <a:pt x="733376" y="533400"/>
                  </a:lnTo>
                  <a:lnTo>
                    <a:pt x="736099" y="533400"/>
                  </a:lnTo>
                  <a:lnTo>
                    <a:pt x="733962" y="520700"/>
                  </a:lnTo>
                  <a:close/>
                </a:path>
                <a:path w="2059940" h="1435100">
                  <a:moveTo>
                    <a:pt x="759176" y="520700"/>
                  </a:moveTo>
                  <a:lnTo>
                    <a:pt x="739365" y="520700"/>
                  </a:lnTo>
                  <a:lnTo>
                    <a:pt x="737156" y="533400"/>
                  </a:lnTo>
                  <a:lnTo>
                    <a:pt x="768139" y="533400"/>
                  </a:lnTo>
                  <a:lnTo>
                    <a:pt x="759176" y="520700"/>
                  </a:lnTo>
                  <a:close/>
                </a:path>
                <a:path w="2059940" h="1435100">
                  <a:moveTo>
                    <a:pt x="773857" y="520700"/>
                  </a:moveTo>
                  <a:lnTo>
                    <a:pt x="768977" y="520700"/>
                  </a:lnTo>
                  <a:lnTo>
                    <a:pt x="768139" y="533400"/>
                  </a:lnTo>
                  <a:lnTo>
                    <a:pt x="778820" y="533400"/>
                  </a:lnTo>
                  <a:lnTo>
                    <a:pt x="773857" y="520700"/>
                  </a:lnTo>
                  <a:close/>
                </a:path>
                <a:path w="2059940" h="1435100">
                  <a:moveTo>
                    <a:pt x="735303" y="508000"/>
                  </a:moveTo>
                  <a:lnTo>
                    <a:pt x="720685" y="508000"/>
                  </a:lnTo>
                  <a:lnTo>
                    <a:pt x="720036" y="520700"/>
                  </a:lnTo>
                  <a:lnTo>
                    <a:pt x="741564" y="520700"/>
                  </a:lnTo>
                  <a:lnTo>
                    <a:pt x="735303" y="508000"/>
                  </a:lnTo>
                  <a:close/>
                </a:path>
                <a:path w="2059940" h="1435100">
                  <a:moveTo>
                    <a:pt x="740329" y="508000"/>
                  </a:moveTo>
                  <a:lnTo>
                    <a:pt x="735303" y="508000"/>
                  </a:lnTo>
                  <a:lnTo>
                    <a:pt x="743512" y="520700"/>
                  </a:lnTo>
                  <a:lnTo>
                    <a:pt x="740329" y="508000"/>
                  </a:lnTo>
                  <a:close/>
                </a:path>
                <a:path w="2059940" h="1435100">
                  <a:moveTo>
                    <a:pt x="754862" y="508000"/>
                  </a:moveTo>
                  <a:lnTo>
                    <a:pt x="741334" y="508000"/>
                  </a:lnTo>
                  <a:lnTo>
                    <a:pt x="747030" y="520700"/>
                  </a:lnTo>
                  <a:lnTo>
                    <a:pt x="759543" y="520700"/>
                  </a:lnTo>
                  <a:lnTo>
                    <a:pt x="754862" y="508000"/>
                  </a:lnTo>
                  <a:close/>
                </a:path>
                <a:path w="2059940" h="1435100">
                  <a:moveTo>
                    <a:pt x="690152" y="495300"/>
                  </a:moveTo>
                  <a:lnTo>
                    <a:pt x="684498" y="495300"/>
                  </a:lnTo>
                  <a:lnTo>
                    <a:pt x="691074" y="508000"/>
                  </a:lnTo>
                  <a:lnTo>
                    <a:pt x="690152" y="495300"/>
                  </a:lnTo>
                  <a:close/>
                </a:path>
                <a:path w="2059940" h="1435100">
                  <a:moveTo>
                    <a:pt x="695262" y="495300"/>
                  </a:moveTo>
                  <a:lnTo>
                    <a:pt x="690152" y="495300"/>
                  </a:lnTo>
                  <a:lnTo>
                    <a:pt x="693137" y="508000"/>
                  </a:lnTo>
                  <a:lnTo>
                    <a:pt x="695262" y="495300"/>
                  </a:lnTo>
                  <a:close/>
                </a:path>
                <a:path w="2059940" h="1435100">
                  <a:moveTo>
                    <a:pt x="736727" y="495300"/>
                  </a:moveTo>
                  <a:lnTo>
                    <a:pt x="700707" y="495300"/>
                  </a:lnTo>
                  <a:lnTo>
                    <a:pt x="698529" y="508000"/>
                  </a:lnTo>
                  <a:lnTo>
                    <a:pt x="737177" y="508000"/>
                  </a:lnTo>
                  <a:lnTo>
                    <a:pt x="736727" y="495300"/>
                  </a:lnTo>
                  <a:close/>
                </a:path>
                <a:path w="2059940" h="1435100">
                  <a:moveTo>
                    <a:pt x="687536" y="482600"/>
                  </a:moveTo>
                  <a:lnTo>
                    <a:pt x="674299" y="482600"/>
                  </a:lnTo>
                  <a:lnTo>
                    <a:pt x="677221" y="495300"/>
                  </a:lnTo>
                  <a:lnTo>
                    <a:pt x="683312" y="495300"/>
                  </a:lnTo>
                  <a:lnTo>
                    <a:pt x="687536" y="482600"/>
                  </a:lnTo>
                  <a:close/>
                </a:path>
                <a:path w="2059940" h="1435100">
                  <a:moveTo>
                    <a:pt x="695545" y="469900"/>
                  </a:moveTo>
                  <a:lnTo>
                    <a:pt x="654405" y="469900"/>
                  </a:lnTo>
                  <a:lnTo>
                    <a:pt x="655546" y="482600"/>
                  </a:lnTo>
                  <a:lnTo>
                    <a:pt x="687536" y="482600"/>
                  </a:lnTo>
                  <a:lnTo>
                    <a:pt x="683312" y="495300"/>
                  </a:lnTo>
                  <a:lnTo>
                    <a:pt x="683514" y="495300"/>
                  </a:lnTo>
                  <a:lnTo>
                    <a:pt x="690561" y="482600"/>
                  </a:lnTo>
                  <a:lnTo>
                    <a:pt x="695545" y="469900"/>
                  </a:lnTo>
                  <a:close/>
                </a:path>
                <a:path w="2059940" h="1435100">
                  <a:moveTo>
                    <a:pt x="717418" y="482600"/>
                  </a:moveTo>
                  <a:lnTo>
                    <a:pt x="690561" y="482600"/>
                  </a:lnTo>
                  <a:lnTo>
                    <a:pt x="683514" y="495300"/>
                  </a:lnTo>
                  <a:lnTo>
                    <a:pt x="712141" y="495300"/>
                  </a:lnTo>
                  <a:lnTo>
                    <a:pt x="717418" y="482600"/>
                  </a:lnTo>
                  <a:close/>
                </a:path>
                <a:path w="2059940" h="1435100">
                  <a:moveTo>
                    <a:pt x="722528" y="482600"/>
                  </a:moveTo>
                  <a:lnTo>
                    <a:pt x="716759" y="495300"/>
                  </a:lnTo>
                  <a:lnTo>
                    <a:pt x="727963" y="495300"/>
                  </a:lnTo>
                  <a:lnTo>
                    <a:pt x="722528" y="482600"/>
                  </a:lnTo>
                  <a:close/>
                </a:path>
                <a:path w="2059940" h="1435100">
                  <a:moveTo>
                    <a:pt x="704424" y="469900"/>
                  </a:moveTo>
                  <a:lnTo>
                    <a:pt x="699346" y="482600"/>
                  </a:lnTo>
                  <a:lnTo>
                    <a:pt x="707450" y="482600"/>
                  </a:lnTo>
                  <a:lnTo>
                    <a:pt x="704424" y="469900"/>
                  </a:lnTo>
                  <a:close/>
                </a:path>
                <a:path w="2059940" h="1435100">
                  <a:moveTo>
                    <a:pt x="649934" y="457200"/>
                  </a:moveTo>
                  <a:lnTo>
                    <a:pt x="638143" y="457200"/>
                  </a:lnTo>
                  <a:lnTo>
                    <a:pt x="641065" y="469900"/>
                  </a:lnTo>
                  <a:lnTo>
                    <a:pt x="646164" y="469900"/>
                  </a:lnTo>
                  <a:lnTo>
                    <a:pt x="649934" y="457200"/>
                  </a:lnTo>
                  <a:close/>
                </a:path>
                <a:path w="2059940" h="1435100">
                  <a:moveTo>
                    <a:pt x="676938" y="457200"/>
                  </a:moveTo>
                  <a:lnTo>
                    <a:pt x="653693" y="457200"/>
                  </a:lnTo>
                  <a:lnTo>
                    <a:pt x="651431" y="469900"/>
                  </a:lnTo>
                  <a:lnTo>
                    <a:pt x="672153" y="469900"/>
                  </a:lnTo>
                  <a:lnTo>
                    <a:pt x="676938" y="457200"/>
                  </a:lnTo>
                  <a:close/>
                </a:path>
                <a:path w="2059940" h="1435100">
                  <a:moveTo>
                    <a:pt x="681723" y="457200"/>
                  </a:moveTo>
                  <a:lnTo>
                    <a:pt x="676477" y="469900"/>
                  </a:lnTo>
                  <a:lnTo>
                    <a:pt x="692885" y="469900"/>
                  </a:lnTo>
                  <a:lnTo>
                    <a:pt x="681723" y="457200"/>
                  </a:lnTo>
                  <a:close/>
                </a:path>
                <a:path w="2059940" h="1435100">
                  <a:moveTo>
                    <a:pt x="630939" y="444500"/>
                  </a:moveTo>
                  <a:lnTo>
                    <a:pt x="623065" y="444500"/>
                  </a:lnTo>
                  <a:lnTo>
                    <a:pt x="629180" y="457200"/>
                  </a:lnTo>
                  <a:lnTo>
                    <a:pt x="630939" y="444500"/>
                  </a:lnTo>
                  <a:close/>
                </a:path>
                <a:path w="2059940" h="1435100">
                  <a:moveTo>
                    <a:pt x="653609" y="444500"/>
                  </a:moveTo>
                  <a:lnTo>
                    <a:pt x="632720" y="444500"/>
                  </a:lnTo>
                  <a:lnTo>
                    <a:pt x="635369" y="457200"/>
                  </a:lnTo>
                  <a:lnTo>
                    <a:pt x="656384" y="457200"/>
                  </a:lnTo>
                  <a:lnTo>
                    <a:pt x="653609" y="444500"/>
                  </a:lnTo>
                  <a:close/>
                </a:path>
                <a:path w="2059940" h="1435100">
                  <a:moveTo>
                    <a:pt x="667326" y="444500"/>
                  </a:moveTo>
                  <a:lnTo>
                    <a:pt x="663975" y="444500"/>
                  </a:lnTo>
                  <a:lnTo>
                    <a:pt x="664687" y="457200"/>
                  </a:lnTo>
                  <a:lnTo>
                    <a:pt x="670069" y="457200"/>
                  </a:lnTo>
                  <a:lnTo>
                    <a:pt x="667326" y="444500"/>
                  </a:lnTo>
                  <a:close/>
                </a:path>
                <a:path w="2059940" h="1435100">
                  <a:moveTo>
                    <a:pt x="625013" y="419100"/>
                  </a:moveTo>
                  <a:lnTo>
                    <a:pt x="616657" y="419100"/>
                  </a:lnTo>
                  <a:lnTo>
                    <a:pt x="616228" y="431800"/>
                  </a:lnTo>
                  <a:lnTo>
                    <a:pt x="607443" y="431800"/>
                  </a:lnTo>
                  <a:lnTo>
                    <a:pt x="606228" y="444500"/>
                  </a:lnTo>
                  <a:lnTo>
                    <a:pt x="643463" y="444500"/>
                  </a:lnTo>
                  <a:lnTo>
                    <a:pt x="637065" y="431800"/>
                  </a:lnTo>
                  <a:lnTo>
                    <a:pt x="625013" y="419100"/>
                  </a:lnTo>
                  <a:close/>
                </a:path>
                <a:path w="2059940" h="1435100">
                  <a:moveTo>
                    <a:pt x="648541" y="431800"/>
                  </a:moveTo>
                  <a:lnTo>
                    <a:pt x="646646" y="444500"/>
                  </a:lnTo>
                  <a:lnTo>
                    <a:pt x="650206" y="444500"/>
                  </a:lnTo>
                  <a:lnTo>
                    <a:pt x="648541" y="431800"/>
                  </a:lnTo>
                  <a:close/>
                </a:path>
                <a:path w="2059940" h="1435100">
                  <a:moveTo>
                    <a:pt x="607013" y="419100"/>
                  </a:moveTo>
                  <a:lnTo>
                    <a:pt x="591181" y="419100"/>
                  </a:lnTo>
                  <a:lnTo>
                    <a:pt x="587307" y="431800"/>
                  </a:lnTo>
                  <a:lnTo>
                    <a:pt x="609411" y="431800"/>
                  </a:lnTo>
                  <a:lnTo>
                    <a:pt x="607013" y="419100"/>
                  </a:lnTo>
                  <a:close/>
                </a:path>
                <a:path w="2059940" h="1435100">
                  <a:moveTo>
                    <a:pt x="607129" y="406400"/>
                  </a:moveTo>
                  <a:lnTo>
                    <a:pt x="569706" y="406400"/>
                  </a:lnTo>
                  <a:lnTo>
                    <a:pt x="569821" y="419100"/>
                  </a:lnTo>
                  <a:lnTo>
                    <a:pt x="608982" y="419100"/>
                  </a:lnTo>
                  <a:lnTo>
                    <a:pt x="607129" y="406400"/>
                  </a:lnTo>
                  <a:close/>
                </a:path>
                <a:path w="2059940" h="1435100">
                  <a:moveTo>
                    <a:pt x="546147" y="396049"/>
                  </a:moveTo>
                  <a:lnTo>
                    <a:pt x="546890" y="406400"/>
                  </a:lnTo>
                  <a:lnTo>
                    <a:pt x="548366" y="406400"/>
                  </a:lnTo>
                  <a:lnTo>
                    <a:pt x="546147" y="396049"/>
                  </a:lnTo>
                  <a:close/>
                </a:path>
                <a:path w="2059940" h="1435100">
                  <a:moveTo>
                    <a:pt x="551026" y="393700"/>
                  </a:moveTo>
                  <a:lnTo>
                    <a:pt x="545979" y="393700"/>
                  </a:lnTo>
                  <a:lnTo>
                    <a:pt x="546147" y="396049"/>
                  </a:lnTo>
                  <a:lnTo>
                    <a:pt x="548366" y="406400"/>
                  </a:lnTo>
                  <a:lnTo>
                    <a:pt x="551026" y="393700"/>
                  </a:lnTo>
                  <a:close/>
                </a:path>
                <a:path w="2059940" h="1435100">
                  <a:moveTo>
                    <a:pt x="583161" y="393700"/>
                  </a:moveTo>
                  <a:lnTo>
                    <a:pt x="551026" y="393700"/>
                  </a:lnTo>
                  <a:lnTo>
                    <a:pt x="548366" y="406400"/>
                  </a:lnTo>
                  <a:lnTo>
                    <a:pt x="587203" y="406400"/>
                  </a:lnTo>
                  <a:lnTo>
                    <a:pt x="583161" y="393700"/>
                  </a:lnTo>
                  <a:close/>
                </a:path>
                <a:path w="2059940" h="1435100">
                  <a:moveTo>
                    <a:pt x="545979" y="393700"/>
                  </a:moveTo>
                  <a:lnTo>
                    <a:pt x="545644" y="393700"/>
                  </a:lnTo>
                  <a:lnTo>
                    <a:pt x="546147" y="396049"/>
                  </a:lnTo>
                  <a:lnTo>
                    <a:pt x="545979" y="393700"/>
                  </a:lnTo>
                  <a:close/>
                </a:path>
                <a:path w="2059940" h="1435100">
                  <a:moveTo>
                    <a:pt x="555706" y="381000"/>
                  </a:moveTo>
                  <a:lnTo>
                    <a:pt x="532723" y="381000"/>
                  </a:lnTo>
                  <a:lnTo>
                    <a:pt x="531592" y="393700"/>
                  </a:lnTo>
                  <a:lnTo>
                    <a:pt x="553193" y="393700"/>
                  </a:lnTo>
                  <a:lnTo>
                    <a:pt x="555624" y="390037"/>
                  </a:lnTo>
                  <a:lnTo>
                    <a:pt x="555706" y="381000"/>
                  </a:lnTo>
                  <a:close/>
                </a:path>
                <a:path w="2059940" h="1435100">
                  <a:moveTo>
                    <a:pt x="567737" y="381000"/>
                  </a:moveTo>
                  <a:lnTo>
                    <a:pt x="561622" y="381000"/>
                  </a:lnTo>
                  <a:lnTo>
                    <a:pt x="555624" y="390037"/>
                  </a:lnTo>
                  <a:lnTo>
                    <a:pt x="555591" y="393700"/>
                  </a:lnTo>
                  <a:lnTo>
                    <a:pt x="565674" y="393700"/>
                  </a:lnTo>
                  <a:lnTo>
                    <a:pt x="567737" y="381000"/>
                  </a:lnTo>
                  <a:close/>
                </a:path>
                <a:path w="2059940" h="1435100">
                  <a:moveTo>
                    <a:pt x="561622" y="381000"/>
                  </a:moveTo>
                  <a:lnTo>
                    <a:pt x="555706" y="381000"/>
                  </a:lnTo>
                  <a:lnTo>
                    <a:pt x="555624" y="390037"/>
                  </a:lnTo>
                  <a:lnTo>
                    <a:pt x="561622" y="381000"/>
                  </a:lnTo>
                  <a:close/>
                </a:path>
                <a:path w="2059940" h="1435100">
                  <a:moveTo>
                    <a:pt x="543350" y="368300"/>
                  </a:moveTo>
                  <a:lnTo>
                    <a:pt x="508880" y="368300"/>
                  </a:lnTo>
                  <a:lnTo>
                    <a:pt x="516032" y="381000"/>
                  </a:lnTo>
                  <a:lnTo>
                    <a:pt x="546544" y="381000"/>
                  </a:lnTo>
                  <a:lnTo>
                    <a:pt x="543350" y="368300"/>
                  </a:lnTo>
                  <a:close/>
                </a:path>
                <a:path w="2059940" h="1435100">
                  <a:moveTo>
                    <a:pt x="530764" y="355600"/>
                  </a:moveTo>
                  <a:lnTo>
                    <a:pt x="492284" y="355600"/>
                  </a:lnTo>
                  <a:lnTo>
                    <a:pt x="493195" y="368300"/>
                  </a:lnTo>
                  <a:lnTo>
                    <a:pt x="538597" y="368300"/>
                  </a:lnTo>
                  <a:lnTo>
                    <a:pt x="530764" y="355600"/>
                  </a:lnTo>
                  <a:close/>
                </a:path>
                <a:path w="2059940" h="1435100">
                  <a:moveTo>
                    <a:pt x="515205" y="342900"/>
                  </a:moveTo>
                  <a:lnTo>
                    <a:pt x="469321" y="342900"/>
                  </a:lnTo>
                  <a:lnTo>
                    <a:pt x="474159" y="355600"/>
                  </a:lnTo>
                  <a:lnTo>
                    <a:pt x="522231" y="355600"/>
                  </a:lnTo>
                  <a:lnTo>
                    <a:pt x="515205" y="342900"/>
                  </a:lnTo>
                  <a:close/>
                </a:path>
                <a:path w="2059940" h="1435100">
                  <a:moveTo>
                    <a:pt x="461154" y="330200"/>
                  </a:moveTo>
                  <a:lnTo>
                    <a:pt x="452830" y="330200"/>
                  </a:lnTo>
                  <a:lnTo>
                    <a:pt x="457887" y="342900"/>
                  </a:lnTo>
                  <a:lnTo>
                    <a:pt x="463280" y="342900"/>
                  </a:lnTo>
                  <a:lnTo>
                    <a:pt x="461154" y="330200"/>
                  </a:lnTo>
                  <a:close/>
                </a:path>
                <a:path w="2059940" h="1435100">
                  <a:moveTo>
                    <a:pt x="486357" y="330200"/>
                  </a:moveTo>
                  <a:lnTo>
                    <a:pt x="466547" y="330200"/>
                  </a:lnTo>
                  <a:lnTo>
                    <a:pt x="464337" y="342900"/>
                  </a:lnTo>
                  <a:lnTo>
                    <a:pt x="495321" y="342900"/>
                  </a:lnTo>
                  <a:lnTo>
                    <a:pt x="486357" y="330200"/>
                  </a:lnTo>
                  <a:close/>
                </a:path>
                <a:path w="2059940" h="1435100">
                  <a:moveTo>
                    <a:pt x="496158" y="330200"/>
                  </a:moveTo>
                  <a:lnTo>
                    <a:pt x="495321" y="342900"/>
                  </a:lnTo>
                  <a:lnTo>
                    <a:pt x="501048" y="342900"/>
                  </a:lnTo>
                  <a:lnTo>
                    <a:pt x="496158" y="330200"/>
                  </a:lnTo>
                  <a:close/>
                </a:path>
                <a:path w="2059940" h="1435100">
                  <a:moveTo>
                    <a:pt x="462494" y="317500"/>
                  </a:moveTo>
                  <a:lnTo>
                    <a:pt x="447866" y="317500"/>
                  </a:lnTo>
                  <a:lnTo>
                    <a:pt x="447228" y="330200"/>
                  </a:lnTo>
                  <a:lnTo>
                    <a:pt x="468745" y="330200"/>
                  </a:lnTo>
                  <a:lnTo>
                    <a:pt x="462494" y="317500"/>
                  </a:lnTo>
                  <a:close/>
                </a:path>
                <a:path w="2059940" h="1435100">
                  <a:moveTo>
                    <a:pt x="467510" y="317500"/>
                  </a:moveTo>
                  <a:lnTo>
                    <a:pt x="462494" y="317500"/>
                  </a:lnTo>
                  <a:lnTo>
                    <a:pt x="470693" y="330200"/>
                  </a:lnTo>
                  <a:lnTo>
                    <a:pt x="467510" y="317500"/>
                  </a:lnTo>
                  <a:close/>
                </a:path>
                <a:path w="2059940" h="1435100">
                  <a:moveTo>
                    <a:pt x="482043" y="317500"/>
                  </a:moveTo>
                  <a:lnTo>
                    <a:pt x="468515" y="317500"/>
                  </a:lnTo>
                  <a:lnTo>
                    <a:pt x="474222" y="330200"/>
                  </a:lnTo>
                  <a:lnTo>
                    <a:pt x="486734" y="330200"/>
                  </a:lnTo>
                  <a:lnTo>
                    <a:pt x="482043" y="317500"/>
                  </a:lnTo>
                  <a:close/>
                </a:path>
                <a:path w="2059940" h="1435100">
                  <a:moveTo>
                    <a:pt x="417333" y="304800"/>
                  </a:moveTo>
                  <a:lnTo>
                    <a:pt x="411690" y="304800"/>
                  </a:lnTo>
                  <a:lnTo>
                    <a:pt x="418255" y="317500"/>
                  </a:lnTo>
                  <a:lnTo>
                    <a:pt x="417333" y="304800"/>
                  </a:lnTo>
                  <a:close/>
                </a:path>
                <a:path w="2059940" h="1435100">
                  <a:moveTo>
                    <a:pt x="422443" y="304800"/>
                  </a:moveTo>
                  <a:lnTo>
                    <a:pt x="417333" y="304800"/>
                  </a:lnTo>
                  <a:lnTo>
                    <a:pt x="420318" y="317500"/>
                  </a:lnTo>
                  <a:lnTo>
                    <a:pt x="422443" y="304800"/>
                  </a:lnTo>
                  <a:close/>
                </a:path>
                <a:path w="2059940" h="1435100">
                  <a:moveTo>
                    <a:pt x="455154" y="304800"/>
                  </a:moveTo>
                  <a:lnTo>
                    <a:pt x="427888" y="304800"/>
                  </a:lnTo>
                  <a:lnTo>
                    <a:pt x="425721" y="317500"/>
                  </a:lnTo>
                  <a:lnTo>
                    <a:pt x="463908" y="317500"/>
                  </a:lnTo>
                  <a:lnTo>
                    <a:pt x="455154" y="304800"/>
                  </a:lnTo>
                  <a:close/>
                </a:path>
                <a:path w="2059940" h="1435100">
                  <a:moveTo>
                    <a:pt x="414718" y="292100"/>
                  </a:moveTo>
                  <a:lnTo>
                    <a:pt x="401480" y="292100"/>
                  </a:lnTo>
                  <a:lnTo>
                    <a:pt x="404402" y="304800"/>
                  </a:lnTo>
                  <a:lnTo>
                    <a:pt x="410498" y="304800"/>
                  </a:lnTo>
                  <a:lnTo>
                    <a:pt x="414718" y="292100"/>
                  </a:lnTo>
                  <a:close/>
                </a:path>
                <a:path w="2059940" h="1435100">
                  <a:moveTo>
                    <a:pt x="417742" y="292100"/>
                  </a:moveTo>
                  <a:lnTo>
                    <a:pt x="414718" y="292100"/>
                  </a:lnTo>
                  <a:lnTo>
                    <a:pt x="410498" y="304800"/>
                  </a:lnTo>
                  <a:lnTo>
                    <a:pt x="410695" y="304800"/>
                  </a:lnTo>
                  <a:lnTo>
                    <a:pt x="417742" y="292100"/>
                  </a:lnTo>
                  <a:close/>
                </a:path>
                <a:path w="2059940" h="1435100">
                  <a:moveTo>
                    <a:pt x="444610" y="292100"/>
                  </a:moveTo>
                  <a:lnTo>
                    <a:pt x="417742" y="292100"/>
                  </a:lnTo>
                  <a:lnTo>
                    <a:pt x="410695" y="304800"/>
                  </a:lnTo>
                  <a:lnTo>
                    <a:pt x="439322" y="304800"/>
                  </a:lnTo>
                  <a:lnTo>
                    <a:pt x="444610" y="292100"/>
                  </a:lnTo>
                  <a:close/>
                </a:path>
                <a:path w="2059940" h="1435100">
                  <a:moveTo>
                    <a:pt x="422066" y="279400"/>
                  </a:moveTo>
                  <a:lnTo>
                    <a:pt x="380476" y="279400"/>
                  </a:lnTo>
                  <a:lnTo>
                    <a:pt x="381586" y="292100"/>
                  </a:lnTo>
                  <a:lnTo>
                    <a:pt x="422726" y="292100"/>
                  </a:lnTo>
                  <a:lnTo>
                    <a:pt x="422066" y="279400"/>
                  </a:lnTo>
                  <a:close/>
                </a:path>
                <a:path w="2059940" h="1435100">
                  <a:moveTo>
                    <a:pt x="431605" y="279400"/>
                  </a:moveTo>
                  <a:lnTo>
                    <a:pt x="426527" y="292100"/>
                  </a:lnTo>
                  <a:lnTo>
                    <a:pt x="434631" y="292100"/>
                  </a:lnTo>
                  <a:lnTo>
                    <a:pt x="431605" y="279400"/>
                  </a:lnTo>
                  <a:close/>
                </a:path>
                <a:path w="2059940" h="1435100">
                  <a:moveTo>
                    <a:pt x="404130" y="266700"/>
                  </a:moveTo>
                  <a:lnTo>
                    <a:pt x="365325" y="266700"/>
                  </a:lnTo>
                  <a:lnTo>
                    <a:pt x="368256" y="279400"/>
                  </a:lnTo>
                  <a:lnTo>
                    <a:pt x="399344" y="279400"/>
                  </a:lnTo>
                  <a:lnTo>
                    <a:pt x="404130" y="266700"/>
                  </a:lnTo>
                  <a:close/>
                </a:path>
                <a:path w="2059940" h="1435100">
                  <a:moveTo>
                    <a:pt x="408915" y="266700"/>
                  </a:moveTo>
                  <a:lnTo>
                    <a:pt x="403658" y="279400"/>
                  </a:lnTo>
                  <a:lnTo>
                    <a:pt x="420066" y="279400"/>
                  </a:lnTo>
                  <a:lnTo>
                    <a:pt x="408915" y="266700"/>
                  </a:lnTo>
                  <a:close/>
                </a:path>
                <a:path w="2059940" h="1435100">
                  <a:moveTo>
                    <a:pt x="358121" y="254000"/>
                  </a:moveTo>
                  <a:lnTo>
                    <a:pt x="350246" y="254000"/>
                  </a:lnTo>
                  <a:lnTo>
                    <a:pt x="356361" y="266700"/>
                  </a:lnTo>
                  <a:lnTo>
                    <a:pt x="358121" y="254000"/>
                  </a:lnTo>
                  <a:close/>
                </a:path>
                <a:path w="2059940" h="1435100">
                  <a:moveTo>
                    <a:pt x="380790" y="254000"/>
                  </a:moveTo>
                  <a:lnTo>
                    <a:pt x="359901" y="254000"/>
                  </a:lnTo>
                  <a:lnTo>
                    <a:pt x="362560" y="266700"/>
                  </a:lnTo>
                  <a:lnTo>
                    <a:pt x="383565" y="266700"/>
                  </a:lnTo>
                  <a:lnTo>
                    <a:pt x="380790" y="254000"/>
                  </a:lnTo>
                  <a:close/>
                </a:path>
                <a:path w="2059940" h="1435100">
                  <a:moveTo>
                    <a:pt x="394517" y="254000"/>
                  </a:moveTo>
                  <a:lnTo>
                    <a:pt x="391156" y="266700"/>
                  </a:lnTo>
                  <a:lnTo>
                    <a:pt x="397250" y="266700"/>
                  </a:lnTo>
                  <a:lnTo>
                    <a:pt x="394517" y="254000"/>
                  </a:lnTo>
                  <a:close/>
                </a:path>
                <a:path w="2059940" h="1435100">
                  <a:moveTo>
                    <a:pt x="363503" y="241300"/>
                  </a:moveTo>
                  <a:lnTo>
                    <a:pt x="334624" y="241300"/>
                  </a:lnTo>
                  <a:lnTo>
                    <a:pt x="333409" y="254000"/>
                  </a:lnTo>
                  <a:lnTo>
                    <a:pt x="364256" y="254000"/>
                  </a:lnTo>
                  <a:lnTo>
                    <a:pt x="363503" y="241300"/>
                  </a:lnTo>
                  <a:close/>
                </a:path>
                <a:path w="2059940" h="1435100">
                  <a:moveTo>
                    <a:pt x="375733" y="241300"/>
                  </a:moveTo>
                  <a:lnTo>
                    <a:pt x="373837" y="254000"/>
                  </a:lnTo>
                  <a:lnTo>
                    <a:pt x="377387" y="254000"/>
                  </a:lnTo>
                  <a:lnTo>
                    <a:pt x="375733" y="241300"/>
                  </a:lnTo>
                  <a:close/>
                </a:path>
                <a:path w="2059940" h="1435100">
                  <a:moveTo>
                    <a:pt x="334907" y="228600"/>
                  </a:moveTo>
                  <a:lnTo>
                    <a:pt x="318363" y="228600"/>
                  </a:lnTo>
                  <a:lnTo>
                    <a:pt x="314499" y="241300"/>
                  </a:lnTo>
                  <a:lnTo>
                    <a:pt x="334195" y="241300"/>
                  </a:lnTo>
                  <a:lnTo>
                    <a:pt x="334907" y="228600"/>
                  </a:lnTo>
                  <a:close/>
                </a:path>
                <a:path w="2059940" h="1435100">
                  <a:moveTo>
                    <a:pt x="352194" y="228600"/>
                  </a:moveTo>
                  <a:lnTo>
                    <a:pt x="344330" y="228600"/>
                  </a:lnTo>
                  <a:lnTo>
                    <a:pt x="343849" y="241300"/>
                  </a:lnTo>
                  <a:lnTo>
                    <a:pt x="364256" y="241300"/>
                  </a:lnTo>
                  <a:lnTo>
                    <a:pt x="352194" y="228600"/>
                  </a:lnTo>
                  <a:close/>
                </a:path>
                <a:path w="2059940" h="1435100">
                  <a:moveTo>
                    <a:pt x="334310" y="215900"/>
                  </a:moveTo>
                  <a:lnTo>
                    <a:pt x="296897" y="215900"/>
                  </a:lnTo>
                  <a:lnTo>
                    <a:pt x="297012" y="228600"/>
                  </a:lnTo>
                  <a:lnTo>
                    <a:pt x="336174" y="228600"/>
                  </a:lnTo>
                  <a:lnTo>
                    <a:pt x="334310" y="215900"/>
                  </a:lnTo>
                  <a:close/>
                </a:path>
                <a:path w="2059940" h="1435100">
                  <a:moveTo>
                    <a:pt x="273160" y="203200"/>
                  </a:moveTo>
                  <a:lnTo>
                    <a:pt x="270102" y="203200"/>
                  </a:lnTo>
                  <a:lnTo>
                    <a:pt x="272835" y="215900"/>
                  </a:lnTo>
                  <a:lnTo>
                    <a:pt x="274071" y="215900"/>
                  </a:lnTo>
                  <a:lnTo>
                    <a:pt x="273160" y="203200"/>
                  </a:lnTo>
                  <a:close/>
                </a:path>
                <a:path w="2059940" h="1435100">
                  <a:moveTo>
                    <a:pt x="278207" y="203200"/>
                  </a:moveTo>
                  <a:lnTo>
                    <a:pt x="273160" y="203200"/>
                  </a:lnTo>
                  <a:lnTo>
                    <a:pt x="274071" y="215900"/>
                  </a:lnTo>
                  <a:lnTo>
                    <a:pt x="275547" y="215900"/>
                  </a:lnTo>
                  <a:lnTo>
                    <a:pt x="278207" y="203200"/>
                  </a:lnTo>
                  <a:close/>
                </a:path>
                <a:path w="2059940" h="1435100">
                  <a:moveTo>
                    <a:pt x="310352" y="203200"/>
                  </a:moveTo>
                  <a:lnTo>
                    <a:pt x="278207" y="203200"/>
                  </a:lnTo>
                  <a:lnTo>
                    <a:pt x="275547" y="215900"/>
                  </a:lnTo>
                  <a:lnTo>
                    <a:pt x="314384" y="215900"/>
                  </a:lnTo>
                  <a:lnTo>
                    <a:pt x="310352" y="203200"/>
                  </a:lnTo>
                  <a:close/>
                </a:path>
                <a:path w="2059940" h="1435100">
                  <a:moveTo>
                    <a:pt x="282898" y="190500"/>
                  </a:moveTo>
                  <a:lnTo>
                    <a:pt x="259914" y="190500"/>
                  </a:lnTo>
                  <a:lnTo>
                    <a:pt x="258773" y="203200"/>
                  </a:lnTo>
                  <a:lnTo>
                    <a:pt x="280385" y="203200"/>
                  </a:lnTo>
                  <a:lnTo>
                    <a:pt x="282816" y="199537"/>
                  </a:lnTo>
                  <a:lnTo>
                    <a:pt x="282898" y="190500"/>
                  </a:lnTo>
                  <a:close/>
                </a:path>
                <a:path w="2059940" h="1435100">
                  <a:moveTo>
                    <a:pt x="294918" y="190500"/>
                  </a:moveTo>
                  <a:lnTo>
                    <a:pt x="288814" y="190500"/>
                  </a:lnTo>
                  <a:lnTo>
                    <a:pt x="282816" y="199537"/>
                  </a:lnTo>
                  <a:lnTo>
                    <a:pt x="282783" y="203200"/>
                  </a:lnTo>
                  <a:lnTo>
                    <a:pt x="292866" y="203200"/>
                  </a:lnTo>
                  <a:lnTo>
                    <a:pt x="294918" y="190500"/>
                  </a:lnTo>
                  <a:close/>
                </a:path>
                <a:path w="2059940" h="1435100">
                  <a:moveTo>
                    <a:pt x="288814" y="190500"/>
                  </a:moveTo>
                  <a:lnTo>
                    <a:pt x="282898" y="190500"/>
                  </a:lnTo>
                  <a:lnTo>
                    <a:pt x="282816" y="199537"/>
                  </a:lnTo>
                  <a:lnTo>
                    <a:pt x="288814" y="190500"/>
                  </a:lnTo>
                  <a:close/>
                </a:path>
                <a:path w="2059940" h="1435100">
                  <a:moveTo>
                    <a:pt x="270542" y="177800"/>
                  </a:moveTo>
                  <a:lnTo>
                    <a:pt x="235852" y="177800"/>
                  </a:lnTo>
                  <a:lnTo>
                    <a:pt x="236061" y="190500"/>
                  </a:lnTo>
                  <a:lnTo>
                    <a:pt x="273736" y="190500"/>
                  </a:lnTo>
                  <a:lnTo>
                    <a:pt x="270542" y="177800"/>
                  </a:lnTo>
                  <a:close/>
                </a:path>
                <a:path w="2059940" h="1435100">
                  <a:moveTo>
                    <a:pt x="250773" y="165100"/>
                  </a:moveTo>
                  <a:lnTo>
                    <a:pt x="219968" y="165100"/>
                  </a:lnTo>
                  <a:lnTo>
                    <a:pt x="219465" y="177800"/>
                  </a:lnTo>
                  <a:lnTo>
                    <a:pt x="254166" y="177800"/>
                  </a:lnTo>
                  <a:lnTo>
                    <a:pt x="250773" y="165100"/>
                  </a:lnTo>
                  <a:close/>
                </a:path>
                <a:path w="2059940" h="1435100">
                  <a:moveTo>
                    <a:pt x="257956" y="165100"/>
                  </a:moveTo>
                  <a:lnTo>
                    <a:pt x="254166" y="177800"/>
                  </a:lnTo>
                  <a:lnTo>
                    <a:pt x="265788" y="177800"/>
                  </a:lnTo>
                  <a:lnTo>
                    <a:pt x="257956" y="165100"/>
                  </a:lnTo>
                  <a:close/>
                </a:path>
                <a:path w="2059940" h="1435100">
                  <a:moveTo>
                    <a:pt x="242396" y="152400"/>
                  </a:moveTo>
                  <a:lnTo>
                    <a:pt x="196513" y="152400"/>
                  </a:lnTo>
                  <a:lnTo>
                    <a:pt x="201350" y="165100"/>
                  </a:lnTo>
                  <a:lnTo>
                    <a:pt x="249412" y="165100"/>
                  </a:lnTo>
                  <a:lnTo>
                    <a:pt x="242396" y="152400"/>
                  </a:lnTo>
                  <a:close/>
                </a:path>
                <a:path w="2059940" h="1435100">
                  <a:moveTo>
                    <a:pt x="188335" y="139700"/>
                  </a:moveTo>
                  <a:lnTo>
                    <a:pt x="180011" y="139700"/>
                  </a:lnTo>
                  <a:lnTo>
                    <a:pt x="185068" y="152400"/>
                  </a:lnTo>
                  <a:lnTo>
                    <a:pt x="190471" y="152400"/>
                  </a:lnTo>
                  <a:lnTo>
                    <a:pt x="188335" y="139700"/>
                  </a:lnTo>
                  <a:close/>
                </a:path>
                <a:path w="2059940" h="1435100">
                  <a:moveTo>
                    <a:pt x="213549" y="139700"/>
                  </a:moveTo>
                  <a:lnTo>
                    <a:pt x="193738" y="139700"/>
                  </a:lnTo>
                  <a:lnTo>
                    <a:pt x="191529" y="152400"/>
                  </a:lnTo>
                  <a:lnTo>
                    <a:pt x="222502" y="152400"/>
                  </a:lnTo>
                  <a:lnTo>
                    <a:pt x="213549" y="139700"/>
                  </a:lnTo>
                  <a:close/>
                </a:path>
                <a:path w="2059940" h="1435100">
                  <a:moveTo>
                    <a:pt x="223350" y="139700"/>
                  </a:moveTo>
                  <a:lnTo>
                    <a:pt x="222502" y="152400"/>
                  </a:lnTo>
                  <a:lnTo>
                    <a:pt x="228229" y="152400"/>
                  </a:lnTo>
                  <a:lnTo>
                    <a:pt x="223350" y="139700"/>
                  </a:lnTo>
                  <a:close/>
                </a:path>
                <a:path w="2059940" h="1435100">
                  <a:moveTo>
                    <a:pt x="194701" y="127000"/>
                  </a:moveTo>
                  <a:lnTo>
                    <a:pt x="175058" y="127000"/>
                  </a:lnTo>
                  <a:lnTo>
                    <a:pt x="174409" y="139700"/>
                  </a:lnTo>
                  <a:lnTo>
                    <a:pt x="197874" y="139700"/>
                  </a:lnTo>
                  <a:lnTo>
                    <a:pt x="194701" y="127000"/>
                  </a:lnTo>
                  <a:close/>
                </a:path>
                <a:path w="2059940" h="1435100">
                  <a:moveTo>
                    <a:pt x="209235" y="127000"/>
                  </a:moveTo>
                  <a:lnTo>
                    <a:pt x="195707" y="127000"/>
                  </a:lnTo>
                  <a:lnTo>
                    <a:pt x="201403" y="139700"/>
                  </a:lnTo>
                  <a:lnTo>
                    <a:pt x="213915" y="139700"/>
                  </a:lnTo>
                  <a:lnTo>
                    <a:pt x="209235" y="127000"/>
                  </a:lnTo>
                  <a:close/>
                </a:path>
                <a:path w="2059940" h="1435100">
                  <a:moveTo>
                    <a:pt x="149624" y="114300"/>
                  </a:moveTo>
                  <a:lnTo>
                    <a:pt x="138871" y="114300"/>
                  </a:lnTo>
                  <a:lnTo>
                    <a:pt x="145446" y="127000"/>
                  </a:lnTo>
                  <a:lnTo>
                    <a:pt x="147509" y="127000"/>
                  </a:lnTo>
                  <a:lnTo>
                    <a:pt x="149624" y="114300"/>
                  </a:lnTo>
                  <a:close/>
                </a:path>
                <a:path w="2059940" h="1435100">
                  <a:moveTo>
                    <a:pt x="182335" y="114300"/>
                  </a:moveTo>
                  <a:lnTo>
                    <a:pt x="155080" y="114300"/>
                  </a:lnTo>
                  <a:lnTo>
                    <a:pt x="152902" y="127000"/>
                  </a:lnTo>
                  <a:lnTo>
                    <a:pt x="191099" y="127000"/>
                  </a:lnTo>
                  <a:lnTo>
                    <a:pt x="182335" y="114300"/>
                  </a:lnTo>
                  <a:close/>
                </a:path>
                <a:path w="2059940" h="1435100">
                  <a:moveTo>
                    <a:pt x="141909" y="101600"/>
                  </a:moveTo>
                  <a:lnTo>
                    <a:pt x="136441" y="101600"/>
                  </a:lnTo>
                  <a:lnTo>
                    <a:pt x="133112" y="114300"/>
                  </a:lnTo>
                  <a:lnTo>
                    <a:pt x="137685" y="114300"/>
                  </a:lnTo>
                  <a:lnTo>
                    <a:pt x="141909" y="101600"/>
                  </a:lnTo>
                  <a:close/>
                </a:path>
                <a:path w="2059940" h="1435100">
                  <a:moveTo>
                    <a:pt x="143782" y="101600"/>
                  </a:moveTo>
                  <a:lnTo>
                    <a:pt x="141909" y="101600"/>
                  </a:lnTo>
                  <a:lnTo>
                    <a:pt x="137685" y="114300"/>
                  </a:lnTo>
                  <a:lnTo>
                    <a:pt x="139865" y="114300"/>
                  </a:lnTo>
                  <a:lnTo>
                    <a:pt x="143782" y="101600"/>
                  </a:lnTo>
                  <a:close/>
                </a:path>
                <a:path w="2059940" h="1435100">
                  <a:moveTo>
                    <a:pt x="171791" y="101600"/>
                  </a:moveTo>
                  <a:lnTo>
                    <a:pt x="143782" y="101600"/>
                  </a:lnTo>
                  <a:lnTo>
                    <a:pt x="139865" y="114300"/>
                  </a:lnTo>
                  <a:lnTo>
                    <a:pt x="166514" y="114300"/>
                  </a:lnTo>
                  <a:lnTo>
                    <a:pt x="171791" y="101600"/>
                  </a:lnTo>
                  <a:close/>
                </a:path>
                <a:path w="2059940" h="1435100">
                  <a:moveTo>
                    <a:pt x="136085" y="88900"/>
                  </a:moveTo>
                  <a:lnTo>
                    <a:pt x="116128" y="88900"/>
                  </a:lnTo>
                  <a:lnTo>
                    <a:pt x="117657" y="101600"/>
                  </a:lnTo>
                  <a:lnTo>
                    <a:pt x="138703" y="101600"/>
                  </a:lnTo>
                  <a:lnTo>
                    <a:pt x="136085" y="88900"/>
                  </a:lnTo>
                  <a:close/>
                </a:path>
                <a:path w="2059940" h="1435100">
                  <a:moveTo>
                    <a:pt x="147771" y="88900"/>
                  </a:moveTo>
                  <a:lnTo>
                    <a:pt x="138703" y="101600"/>
                  </a:lnTo>
                  <a:lnTo>
                    <a:pt x="147478" y="101600"/>
                  </a:lnTo>
                  <a:lnTo>
                    <a:pt x="147771" y="88900"/>
                  </a:lnTo>
                  <a:close/>
                </a:path>
                <a:path w="2059940" h="1435100">
                  <a:moveTo>
                    <a:pt x="158797" y="88900"/>
                  </a:moveTo>
                  <a:lnTo>
                    <a:pt x="153718" y="101600"/>
                  </a:lnTo>
                  <a:lnTo>
                    <a:pt x="161823" y="101600"/>
                  </a:lnTo>
                  <a:lnTo>
                    <a:pt x="158797" y="88900"/>
                  </a:lnTo>
                  <a:close/>
                </a:path>
                <a:path w="2059940" h="1435100">
                  <a:moveTo>
                    <a:pt x="119416" y="76200"/>
                  </a:moveTo>
                  <a:lnTo>
                    <a:pt x="90883" y="76200"/>
                  </a:lnTo>
                  <a:lnTo>
                    <a:pt x="91783" y="88900"/>
                  </a:lnTo>
                  <a:lnTo>
                    <a:pt x="119227" y="88900"/>
                  </a:lnTo>
                  <a:lnTo>
                    <a:pt x="119416" y="76200"/>
                  </a:lnTo>
                  <a:close/>
                </a:path>
                <a:path w="2059940" h="1435100">
                  <a:moveTo>
                    <a:pt x="127342" y="76200"/>
                  </a:moveTo>
                  <a:lnTo>
                    <a:pt x="121929" y="76200"/>
                  </a:lnTo>
                  <a:lnTo>
                    <a:pt x="124253" y="88900"/>
                  </a:lnTo>
                  <a:lnTo>
                    <a:pt x="136808" y="88900"/>
                  </a:lnTo>
                  <a:lnTo>
                    <a:pt x="127342" y="76200"/>
                  </a:lnTo>
                  <a:close/>
                </a:path>
                <a:path w="2059940" h="1435100">
                  <a:moveTo>
                    <a:pt x="111070" y="63500"/>
                  </a:moveTo>
                  <a:lnTo>
                    <a:pt x="76380" y="63500"/>
                  </a:lnTo>
                  <a:lnTo>
                    <a:pt x="75522" y="76200"/>
                  </a:lnTo>
                  <a:lnTo>
                    <a:pt x="111060" y="76200"/>
                  </a:lnTo>
                  <a:lnTo>
                    <a:pt x="111070" y="63500"/>
                  </a:lnTo>
                  <a:close/>
                </a:path>
                <a:path w="2059940" h="1435100">
                  <a:moveTo>
                    <a:pt x="92087" y="50800"/>
                  </a:moveTo>
                  <a:lnTo>
                    <a:pt x="56918" y="50800"/>
                  </a:lnTo>
                  <a:lnTo>
                    <a:pt x="52869" y="63500"/>
                  </a:lnTo>
                  <a:lnTo>
                    <a:pt x="87961" y="63500"/>
                  </a:lnTo>
                  <a:lnTo>
                    <a:pt x="90765" y="56385"/>
                  </a:lnTo>
                  <a:lnTo>
                    <a:pt x="92087" y="50800"/>
                  </a:lnTo>
                  <a:close/>
                </a:path>
                <a:path w="2059940" h="1435100">
                  <a:moveTo>
                    <a:pt x="96621" y="50800"/>
                  </a:moveTo>
                  <a:lnTo>
                    <a:pt x="92966" y="50800"/>
                  </a:lnTo>
                  <a:lnTo>
                    <a:pt x="90765" y="56385"/>
                  </a:lnTo>
                  <a:lnTo>
                    <a:pt x="89082" y="63500"/>
                  </a:lnTo>
                  <a:lnTo>
                    <a:pt x="111050" y="63500"/>
                  </a:lnTo>
                  <a:lnTo>
                    <a:pt x="96621" y="50800"/>
                  </a:lnTo>
                  <a:close/>
                </a:path>
                <a:path w="2059940" h="1435100">
                  <a:moveTo>
                    <a:pt x="92966" y="50800"/>
                  </a:moveTo>
                  <a:lnTo>
                    <a:pt x="92087" y="50800"/>
                  </a:lnTo>
                  <a:lnTo>
                    <a:pt x="90765" y="56385"/>
                  </a:lnTo>
                  <a:lnTo>
                    <a:pt x="92966" y="50800"/>
                  </a:lnTo>
                  <a:close/>
                </a:path>
                <a:path w="2059940" h="1435100">
                  <a:moveTo>
                    <a:pt x="41927" y="38100"/>
                  </a:moveTo>
                  <a:lnTo>
                    <a:pt x="38333" y="38100"/>
                  </a:lnTo>
                  <a:lnTo>
                    <a:pt x="41081" y="50800"/>
                  </a:lnTo>
                  <a:lnTo>
                    <a:pt x="41927" y="38100"/>
                  </a:lnTo>
                  <a:close/>
                </a:path>
                <a:path w="2059940" h="1435100">
                  <a:moveTo>
                    <a:pt x="72087" y="38100"/>
                  </a:moveTo>
                  <a:lnTo>
                    <a:pt x="46402" y="38100"/>
                  </a:lnTo>
                  <a:lnTo>
                    <a:pt x="42420" y="50800"/>
                  </a:lnTo>
                  <a:lnTo>
                    <a:pt x="76736" y="50800"/>
                  </a:lnTo>
                  <a:lnTo>
                    <a:pt x="72087" y="38100"/>
                  </a:lnTo>
                  <a:close/>
                </a:path>
                <a:path w="2059940" h="1435100">
                  <a:moveTo>
                    <a:pt x="56530" y="25400"/>
                  </a:moveTo>
                  <a:lnTo>
                    <a:pt x="13749" y="25400"/>
                  </a:lnTo>
                  <a:lnTo>
                    <a:pt x="17422" y="38100"/>
                  </a:lnTo>
                  <a:lnTo>
                    <a:pt x="56793" y="38100"/>
                  </a:lnTo>
                  <a:lnTo>
                    <a:pt x="56530" y="25400"/>
                  </a:lnTo>
                  <a:close/>
                </a:path>
                <a:path w="2059940" h="1435100">
                  <a:moveTo>
                    <a:pt x="32298" y="12700"/>
                  </a:moveTo>
                  <a:lnTo>
                    <a:pt x="2301" y="12700"/>
                  </a:lnTo>
                  <a:lnTo>
                    <a:pt x="0" y="25400"/>
                  </a:lnTo>
                  <a:lnTo>
                    <a:pt x="33699" y="25400"/>
                  </a:lnTo>
                  <a:lnTo>
                    <a:pt x="32298" y="12700"/>
                  </a:lnTo>
                  <a:close/>
                </a:path>
                <a:path w="2059940" h="1435100">
                  <a:moveTo>
                    <a:pt x="36980" y="12700"/>
                  </a:moveTo>
                  <a:lnTo>
                    <a:pt x="35051" y="25400"/>
                  </a:lnTo>
                  <a:lnTo>
                    <a:pt x="43044" y="25400"/>
                  </a:lnTo>
                  <a:lnTo>
                    <a:pt x="36980" y="12700"/>
                  </a:lnTo>
                  <a:close/>
                </a:path>
                <a:path w="2059940" h="1435100">
                  <a:moveTo>
                    <a:pt x="28623" y="0"/>
                  </a:moveTo>
                  <a:lnTo>
                    <a:pt x="7432" y="0"/>
                  </a:lnTo>
                  <a:lnTo>
                    <a:pt x="6455" y="12700"/>
                  </a:lnTo>
                  <a:lnTo>
                    <a:pt x="30281" y="12700"/>
                  </a:lnTo>
                  <a:lnTo>
                    <a:pt x="28623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27614" y="3564738"/>
              <a:ext cx="147993" cy="14097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379623" y="7599633"/>
            <a:ext cx="11099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10" dirty="0">
                <a:latin typeface="Arial"/>
                <a:cs typeface="Arial"/>
              </a:rPr>
              <a:t>rollback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210407" y="6711174"/>
            <a:ext cx="2376805" cy="1706245"/>
            <a:chOff x="10210407" y="6711174"/>
            <a:chExt cx="2376805" cy="1706245"/>
          </a:xfrm>
        </p:grpSpPr>
        <p:sp>
          <p:nvSpPr>
            <p:cNvPr id="25" name="object 25"/>
            <p:cNvSpPr/>
            <p:nvPr/>
          </p:nvSpPr>
          <p:spPr>
            <a:xfrm>
              <a:off x="10289384" y="6711174"/>
              <a:ext cx="2297430" cy="1651000"/>
            </a:xfrm>
            <a:custGeom>
              <a:avLst/>
              <a:gdLst/>
              <a:ahLst/>
              <a:cxnLst/>
              <a:rect l="l" t="t" r="r" b="b"/>
              <a:pathLst>
                <a:path w="2297429" h="1651000">
                  <a:moveTo>
                    <a:pt x="23071" y="1638300"/>
                  </a:moveTo>
                  <a:lnTo>
                    <a:pt x="0" y="1638300"/>
                  </a:lnTo>
                  <a:lnTo>
                    <a:pt x="5434" y="1651000"/>
                  </a:lnTo>
                  <a:lnTo>
                    <a:pt x="24118" y="1651000"/>
                  </a:lnTo>
                  <a:lnTo>
                    <a:pt x="23071" y="1638300"/>
                  </a:lnTo>
                  <a:close/>
                </a:path>
                <a:path w="2297429" h="1651000">
                  <a:moveTo>
                    <a:pt x="35219" y="1638300"/>
                  </a:moveTo>
                  <a:lnTo>
                    <a:pt x="28039" y="1638300"/>
                  </a:lnTo>
                  <a:lnTo>
                    <a:pt x="27547" y="1651000"/>
                  </a:lnTo>
                  <a:lnTo>
                    <a:pt x="31366" y="1651000"/>
                  </a:lnTo>
                  <a:lnTo>
                    <a:pt x="35219" y="1638300"/>
                  </a:lnTo>
                  <a:close/>
                </a:path>
                <a:path w="2297429" h="1651000">
                  <a:moveTo>
                    <a:pt x="38671" y="1625600"/>
                  </a:moveTo>
                  <a:lnTo>
                    <a:pt x="9756" y="1625600"/>
                  </a:lnTo>
                  <a:lnTo>
                    <a:pt x="2798" y="1638300"/>
                  </a:lnTo>
                  <a:lnTo>
                    <a:pt x="36314" y="1638300"/>
                  </a:lnTo>
                  <a:lnTo>
                    <a:pt x="38671" y="1625600"/>
                  </a:lnTo>
                  <a:close/>
                </a:path>
                <a:path w="2297429" h="1651000">
                  <a:moveTo>
                    <a:pt x="49376" y="1625600"/>
                  </a:moveTo>
                  <a:lnTo>
                    <a:pt x="38671" y="1625600"/>
                  </a:lnTo>
                  <a:lnTo>
                    <a:pt x="38963" y="1638300"/>
                  </a:lnTo>
                  <a:lnTo>
                    <a:pt x="46680" y="1638300"/>
                  </a:lnTo>
                  <a:lnTo>
                    <a:pt x="49376" y="1625600"/>
                  </a:lnTo>
                  <a:close/>
                </a:path>
                <a:path w="2297429" h="1651000">
                  <a:moveTo>
                    <a:pt x="61006" y="1612900"/>
                  </a:moveTo>
                  <a:lnTo>
                    <a:pt x="28233" y="1612900"/>
                  </a:lnTo>
                  <a:lnTo>
                    <a:pt x="23122" y="1625600"/>
                  </a:lnTo>
                  <a:lnTo>
                    <a:pt x="62587" y="1625600"/>
                  </a:lnTo>
                  <a:lnTo>
                    <a:pt x="61006" y="1612900"/>
                  </a:lnTo>
                  <a:close/>
                </a:path>
                <a:path w="2297429" h="1651000">
                  <a:moveTo>
                    <a:pt x="68231" y="1612900"/>
                  </a:moveTo>
                  <a:lnTo>
                    <a:pt x="65826" y="1612900"/>
                  </a:lnTo>
                  <a:lnTo>
                    <a:pt x="67232" y="1625600"/>
                  </a:lnTo>
                  <a:lnTo>
                    <a:pt x="68231" y="1612900"/>
                  </a:lnTo>
                  <a:close/>
                </a:path>
                <a:path w="2297429" h="1651000">
                  <a:moveTo>
                    <a:pt x="52130" y="1600200"/>
                  </a:moveTo>
                  <a:lnTo>
                    <a:pt x="46017" y="1600200"/>
                  </a:lnTo>
                  <a:lnTo>
                    <a:pt x="45580" y="1612900"/>
                  </a:lnTo>
                  <a:lnTo>
                    <a:pt x="50800" y="1612900"/>
                  </a:lnTo>
                  <a:lnTo>
                    <a:pt x="52130" y="1600200"/>
                  </a:lnTo>
                  <a:close/>
                </a:path>
                <a:path w="2297429" h="1651000">
                  <a:moveTo>
                    <a:pt x="75133" y="1600200"/>
                  </a:moveTo>
                  <a:lnTo>
                    <a:pt x="53717" y="1600200"/>
                  </a:lnTo>
                  <a:lnTo>
                    <a:pt x="53427" y="1612900"/>
                  </a:lnTo>
                  <a:lnTo>
                    <a:pt x="80499" y="1612900"/>
                  </a:lnTo>
                  <a:lnTo>
                    <a:pt x="75133" y="1600200"/>
                  </a:lnTo>
                  <a:close/>
                </a:path>
                <a:path w="2297429" h="1651000">
                  <a:moveTo>
                    <a:pt x="62364" y="1587500"/>
                  </a:moveTo>
                  <a:lnTo>
                    <a:pt x="57318" y="1600200"/>
                  </a:lnTo>
                  <a:lnTo>
                    <a:pt x="63950" y="1600200"/>
                  </a:lnTo>
                  <a:lnTo>
                    <a:pt x="62364" y="1587500"/>
                  </a:lnTo>
                  <a:close/>
                </a:path>
                <a:path w="2297429" h="1651000">
                  <a:moveTo>
                    <a:pt x="94098" y="1587500"/>
                  </a:moveTo>
                  <a:lnTo>
                    <a:pt x="70308" y="1587500"/>
                  </a:lnTo>
                  <a:lnTo>
                    <a:pt x="70821" y="1600200"/>
                  </a:lnTo>
                  <a:lnTo>
                    <a:pt x="92334" y="1600200"/>
                  </a:lnTo>
                  <a:lnTo>
                    <a:pt x="94098" y="1587500"/>
                  </a:lnTo>
                  <a:close/>
                </a:path>
                <a:path w="2297429" h="1651000">
                  <a:moveTo>
                    <a:pt x="121284" y="1574800"/>
                  </a:moveTo>
                  <a:lnTo>
                    <a:pt x="79277" y="1574800"/>
                  </a:lnTo>
                  <a:lnTo>
                    <a:pt x="77967" y="1587500"/>
                  </a:lnTo>
                  <a:lnTo>
                    <a:pt x="109839" y="1587500"/>
                  </a:lnTo>
                  <a:lnTo>
                    <a:pt x="121284" y="1574800"/>
                  </a:lnTo>
                  <a:close/>
                </a:path>
                <a:path w="2297429" h="1651000">
                  <a:moveTo>
                    <a:pt x="134490" y="1562100"/>
                  </a:moveTo>
                  <a:lnTo>
                    <a:pt x="100757" y="1562100"/>
                  </a:lnTo>
                  <a:lnTo>
                    <a:pt x="98661" y="1574800"/>
                  </a:lnTo>
                  <a:lnTo>
                    <a:pt x="132353" y="1574800"/>
                  </a:lnTo>
                  <a:lnTo>
                    <a:pt x="134490" y="1562100"/>
                  </a:lnTo>
                  <a:close/>
                </a:path>
                <a:path w="2297429" h="1651000">
                  <a:moveTo>
                    <a:pt x="140234" y="1549400"/>
                  </a:moveTo>
                  <a:lnTo>
                    <a:pt x="119506" y="1549400"/>
                  </a:lnTo>
                  <a:lnTo>
                    <a:pt x="110505" y="1562100"/>
                  </a:lnTo>
                  <a:lnTo>
                    <a:pt x="146048" y="1562100"/>
                  </a:lnTo>
                  <a:lnTo>
                    <a:pt x="143238" y="1554466"/>
                  </a:lnTo>
                  <a:lnTo>
                    <a:pt x="140234" y="1549400"/>
                  </a:lnTo>
                  <a:close/>
                </a:path>
                <a:path w="2297429" h="1651000">
                  <a:moveTo>
                    <a:pt x="143238" y="1554466"/>
                  </a:moveTo>
                  <a:lnTo>
                    <a:pt x="146048" y="1562100"/>
                  </a:lnTo>
                  <a:lnTo>
                    <a:pt x="147764" y="1562100"/>
                  </a:lnTo>
                  <a:lnTo>
                    <a:pt x="143238" y="1554466"/>
                  </a:lnTo>
                  <a:close/>
                </a:path>
                <a:path w="2297429" h="1651000">
                  <a:moveTo>
                    <a:pt x="158157" y="1549400"/>
                  </a:moveTo>
                  <a:lnTo>
                    <a:pt x="141373" y="1549400"/>
                  </a:lnTo>
                  <a:lnTo>
                    <a:pt x="143238" y="1554466"/>
                  </a:lnTo>
                  <a:lnTo>
                    <a:pt x="147764" y="1562100"/>
                  </a:lnTo>
                  <a:lnTo>
                    <a:pt x="151258" y="1562100"/>
                  </a:lnTo>
                  <a:lnTo>
                    <a:pt x="158157" y="1549400"/>
                  </a:lnTo>
                  <a:close/>
                </a:path>
                <a:path w="2297429" h="1651000">
                  <a:moveTo>
                    <a:pt x="169112" y="1536700"/>
                  </a:moveTo>
                  <a:lnTo>
                    <a:pt x="136808" y="1536700"/>
                  </a:lnTo>
                  <a:lnTo>
                    <a:pt x="138027" y="1549400"/>
                  </a:lnTo>
                  <a:lnTo>
                    <a:pt x="171236" y="1549400"/>
                  </a:lnTo>
                  <a:lnTo>
                    <a:pt x="169112" y="1536700"/>
                  </a:lnTo>
                  <a:close/>
                </a:path>
                <a:path w="2297429" h="1651000">
                  <a:moveTo>
                    <a:pt x="151101" y="1524000"/>
                  </a:moveTo>
                  <a:lnTo>
                    <a:pt x="147061" y="1524000"/>
                  </a:lnTo>
                  <a:lnTo>
                    <a:pt x="143034" y="1536700"/>
                  </a:lnTo>
                  <a:lnTo>
                    <a:pt x="153430" y="1536700"/>
                  </a:lnTo>
                  <a:lnTo>
                    <a:pt x="151101" y="1524000"/>
                  </a:lnTo>
                  <a:close/>
                </a:path>
                <a:path w="2297429" h="1651000">
                  <a:moveTo>
                    <a:pt x="175863" y="1524000"/>
                  </a:moveTo>
                  <a:lnTo>
                    <a:pt x="157491" y="1524000"/>
                  </a:lnTo>
                  <a:lnTo>
                    <a:pt x="160882" y="1536700"/>
                  </a:lnTo>
                  <a:lnTo>
                    <a:pt x="169905" y="1536700"/>
                  </a:lnTo>
                  <a:lnTo>
                    <a:pt x="175863" y="1524000"/>
                  </a:lnTo>
                  <a:close/>
                </a:path>
                <a:path w="2297429" h="1651000">
                  <a:moveTo>
                    <a:pt x="191311" y="1524000"/>
                  </a:moveTo>
                  <a:lnTo>
                    <a:pt x="175863" y="1524000"/>
                  </a:lnTo>
                  <a:lnTo>
                    <a:pt x="181845" y="1536700"/>
                  </a:lnTo>
                  <a:lnTo>
                    <a:pt x="189081" y="1536700"/>
                  </a:lnTo>
                  <a:lnTo>
                    <a:pt x="191311" y="1524000"/>
                  </a:lnTo>
                  <a:close/>
                </a:path>
                <a:path w="2297429" h="1651000">
                  <a:moveTo>
                    <a:pt x="194766" y="1511300"/>
                  </a:moveTo>
                  <a:lnTo>
                    <a:pt x="172518" y="1511300"/>
                  </a:lnTo>
                  <a:lnTo>
                    <a:pt x="164592" y="1524000"/>
                  </a:lnTo>
                  <a:lnTo>
                    <a:pt x="192965" y="1524000"/>
                  </a:lnTo>
                  <a:lnTo>
                    <a:pt x="194766" y="1511300"/>
                  </a:lnTo>
                  <a:close/>
                </a:path>
                <a:path w="2297429" h="1651000">
                  <a:moveTo>
                    <a:pt x="212829" y="1511300"/>
                  </a:moveTo>
                  <a:lnTo>
                    <a:pt x="194766" y="1511300"/>
                  </a:lnTo>
                  <a:lnTo>
                    <a:pt x="201457" y="1524000"/>
                  </a:lnTo>
                  <a:lnTo>
                    <a:pt x="209185" y="1524000"/>
                  </a:lnTo>
                  <a:lnTo>
                    <a:pt x="212829" y="1511300"/>
                  </a:lnTo>
                  <a:close/>
                </a:path>
                <a:path w="2297429" h="1651000">
                  <a:moveTo>
                    <a:pt x="216368" y="1498600"/>
                  </a:moveTo>
                  <a:lnTo>
                    <a:pt x="185562" y="1498600"/>
                  </a:lnTo>
                  <a:lnTo>
                    <a:pt x="182306" y="1511300"/>
                  </a:lnTo>
                  <a:lnTo>
                    <a:pt x="221959" y="1511300"/>
                  </a:lnTo>
                  <a:lnTo>
                    <a:pt x="216368" y="1498600"/>
                  </a:lnTo>
                  <a:close/>
                </a:path>
                <a:path w="2297429" h="1651000">
                  <a:moveTo>
                    <a:pt x="202546" y="1485900"/>
                  </a:moveTo>
                  <a:lnTo>
                    <a:pt x="199792" y="1498600"/>
                  </a:lnTo>
                  <a:lnTo>
                    <a:pt x="201960" y="1498600"/>
                  </a:lnTo>
                  <a:lnTo>
                    <a:pt x="202546" y="1485900"/>
                  </a:lnTo>
                  <a:close/>
                </a:path>
                <a:path w="2297429" h="1651000">
                  <a:moveTo>
                    <a:pt x="239069" y="1485900"/>
                  </a:moveTo>
                  <a:lnTo>
                    <a:pt x="210368" y="1485900"/>
                  </a:lnTo>
                  <a:lnTo>
                    <a:pt x="201960" y="1498600"/>
                  </a:lnTo>
                  <a:lnTo>
                    <a:pt x="236880" y="1498600"/>
                  </a:lnTo>
                  <a:lnTo>
                    <a:pt x="239069" y="1485900"/>
                  </a:lnTo>
                  <a:close/>
                </a:path>
                <a:path w="2297429" h="1651000">
                  <a:moveTo>
                    <a:pt x="253550" y="1473200"/>
                  </a:moveTo>
                  <a:lnTo>
                    <a:pt x="222085" y="1473200"/>
                  </a:lnTo>
                  <a:lnTo>
                    <a:pt x="220504" y="1485900"/>
                  </a:lnTo>
                  <a:lnTo>
                    <a:pt x="257340" y="1485900"/>
                  </a:lnTo>
                  <a:lnTo>
                    <a:pt x="253550" y="1473200"/>
                  </a:lnTo>
                  <a:close/>
                </a:path>
                <a:path w="2297429" h="1651000">
                  <a:moveTo>
                    <a:pt x="277591" y="1460500"/>
                  </a:moveTo>
                  <a:lnTo>
                    <a:pt x="238692" y="1460500"/>
                  </a:lnTo>
                  <a:lnTo>
                    <a:pt x="241079" y="1473200"/>
                  </a:lnTo>
                  <a:lnTo>
                    <a:pt x="279120" y="1473200"/>
                  </a:lnTo>
                  <a:lnTo>
                    <a:pt x="277591" y="1460500"/>
                  </a:lnTo>
                  <a:close/>
                </a:path>
                <a:path w="2297429" h="1651000">
                  <a:moveTo>
                    <a:pt x="282858" y="1460500"/>
                  </a:moveTo>
                  <a:lnTo>
                    <a:pt x="277591" y="1460500"/>
                  </a:lnTo>
                  <a:lnTo>
                    <a:pt x="281005" y="1473200"/>
                  </a:lnTo>
                  <a:lnTo>
                    <a:pt x="282858" y="1460500"/>
                  </a:lnTo>
                  <a:close/>
                </a:path>
                <a:path w="2297429" h="1651000">
                  <a:moveTo>
                    <a:pt x="256419" y="1447800"/>
                  </a:moveTo>
                  <a:lnTo>
                    <a:pt x="249969" y="1460500"/>
                  </a:lnTo>
                  <a:lnTo>
                    <a:pt x="255707" y="1460500"/>
                  </a:lnTo>
                  <a:lnTo>
                    <a:pt x="256419" y="1447800"/>
                  </a:lnTo>
                  <a:close/>
                </a:path>
                <a:path w="2297429" h="1651000">
                  <a:moveTo>
                    <a:pt x="269518" y="1447800"/>
                  </a:moveTo>
                  <a:lnTo>
                    <a:pt x="263455" y="1447800"/>
                  </a:lnTo>
                  <a:lnTo>
                    <a:pt x="262806" y="1460500"/>
                  </a:lnTo>
                  <a:lnTo>
                    <a:pt x="276638" y="1460500"/>
                  </a:lnTo>
                  <a:lnTo>
                    <a:pt x="269518" y="1447800"/>
                  </a:lnTo>
                  <a:close/>
                </a:path>
                <a:path w="2297429" h="1651000">
                  <a:moveTo>
                    <a:pt x="290533" y="1447800"/>
                  </a:moveTo>
                  <a:lnTo>
                    <a:pt x="275612" y="1447800"/>
                  </a:lnTo>
                  <a:lnTo>
                    <a:pt x="278921" y="1460500"/>
                  </a:lnTo>
                  <a:lnTo>
                    <a:pt x="287978" y="1460500"/>
                  </a:lnTo>
                  <a:lnTo>
                    <a:pt x="290533" y="1447800"/>
                  </a:lnTo>
                  <a:close/>
                </a:path>
                <a:path w="2297429" h="1651000">
                  <a:moveTo>
                    <a:pt x="276324" y="1435100"/>
                  </a:moveTo>
                  <a:lnTo>
                    <a:pt x="273853" y="1435100"/>
                  </a:lnTo>
                  <a:lnTo>
                    <a:pt x="263801" y="1447800"/>
                  </a:lnTo>
                  <a:lnTo>
                    <a:pt x="278418" y="1447800"/>
                  </a:lnTo>
                  <a:lnTo>
                    <a:pt x="276324" y="1435100"/>
                  </a:lnTo>
                  <a:close/>
                </a:path>
                <a:path w="2297429" h="1651000">
                  <a:moveTo>
                    <a:pt x="311684" y="1422400"/>
                  </a:moveTo>
                  <a:lnTo>
                    <a:pt x="298836" y="1422400"/>
                  </a:lnTo>
                  <a:lnTo>
                    <a:pt x="294460" y="1435100"/>
                  </a:lnTo>
                  <a:lnTo>
                    <a:pt x="286397" y="1435100"/>
                  </a:lnTo>
                  <a:lnTo>
                    <a:pt x="286606" y="1447800"/>
                  </a:lnTo>
                  <a:lnTo>
                    <a:pt x="312229" y="1447800"/>
                  </a:lnTo>
                  <a:lnTo>
                    <a:pt x="312993" y="1435100"/>
                  </a:lnTo>
                  <a:lnTo>
                    <a:pt x="311684" y="1422400"/>
                  </a:lnTo>
                  <a:close/>
                </a:path>
                <a:path w="2297429" h="1651000">
                  <a:moveTo>
                    <a:pt x="336605" y="1422400"/>
                  </a:moveTo>
                  <a:lnTo>
                    <a:pt x="317359" y="1422400"/>
                  </a:lnTo>
                  <a:lnTo>
                    <a:pt x="318553" y="1435100"/>
                  </a:lnTo>
                  <a:lnTo>
                    <a:pt x="328919" y="1435100"/>
                  </a:lnTo>
                  <a:lnTo>
                    <a:pt x="336605" y="1422400"/>
                  </a:lnTo>
                  <a:close/>
                </a:path>
                <a:path w="2297429" h="1651000">
                  <a:moveTo>
                    <a:pt x="352060" y="1409700"/>
                  </a:moveTo>
                  <a:lnTo>
                    <a:pt x="310553" y="1409700"/>
                  </a:lnTo>
                  <a:lnTo>
                    <a:pt x="307161" y="1422400"/>
                  </a:lnTo>
                  <a:lnTo>
                    <a:pt x="349861" y="1422400"/>
                  </a:lnTo>
                  <a:lnTo>
                    <a:pt x="352060" y="1409700"/>
                  </a:lnTo>
                  <a:close/>
                </a:path>
                <a:path w="2297429" h="1651000">
                  <a:moveTo>
                    <a:pt x="358123" y="1397000"/>
                  </a:moveTo>
                  <a:lnTo>
                    <a:pt x="327380" y="1397000"/>
                  </a:lnTo>
                  <a:lnTo>
                    <a:pt x="329139" y="1409700"/>
                  </a:lnTo>
                  <a:lnTo>
                    <a:pt x="358929" y="1409700"/>
                  </a:lnTo>
                  <a:lnTo>
                    <a:pt x="358123" y="1397000"/>
                  </a:lnTo>
                  <a:close/>
                </a:path>
                <a:path w="2297429" h="1651000">
                  <a:moveTo>
                    <a:pt x="344374" y="1384300"/>
                  </a:moveTo>
                  <a:lnTo>
                    <a:pt x="338783" y="1384300"/>
                  </a:lnTo>
                  <a:lnTo>
                    <a:pt x="331097" y="1397000"/>
                  </a:lnTo>
                  <a:lnTo>
                    <a:pt x="345673" y="1397000"/>
                  </a:lnTo>
                  <a:lnTo>
                    <a:pt x="344374" y="1384300"/>
                  </a:lnTo>
                  <a:close/>
                </a:path>
                <a:path w="2297429" h="1651000">
                  <a:moveTo>
                    <a:pt x="377316" y="1384300"/>
                  </a:moveTo>
                  <a:lnTo>
                    <a:pt x="355547" y="1384300"/>
                  </a:lnTo>
                  <a:lnTo>
                    <a:pt x="348783" y="1397000"/>
                  </a:lnTo>
                  <a:lnTo>
                    <a:pt x="376468" y="1397000"/>
                  </a:lnTo>
                  <a:lnTo>
                    <a:pt x="377316" y="1384300"/>
                  </a:lnTo>
                  <a:close/>
                </a:path>
                <a:path w="2297429" h="1651000">
                  <a:moveTo>
                    <a:pt x="362238" y="1371600"/>
                  </a:moveTo>
                  <a:lnTo>
                    <a:pt x="359117" y="1371600"/>
                  </a:lnTo>
                  <a:lnTo>
                    <a:pt x="355976" y="1384300"/>
                  </a:lnTo>
                  <a:lnTo>
                    <a:pt x="365075" y="1384300"/>
                  </a:lnTo>
                  <a:lnTo>
                    <a:pt x="362238" y="1371600"/>
                  </a:lnTo>
                  <a:close/>
                </a:path>
                <a:path w="2297429" h="1651000">
                  <a:moveTo>
                    <a:pt x="397922" y="1371600"/>
                  </a:moveTo>
                  <a:lnTo>
                    <a:pt x="375913" y="1371600"/>
                  </a:lnTo>
                  <a:lnTo>
                    <a:pt x="372719" y="1384300"/>
                  </a:lnTo>
                  <a:lnTo>
                    <a:pt x="397064" y="1384300"/>
                  </a:lnTo>
                  <a:lnTo>
                    <a:pt x="397922" y="1371600"/>
                  </a:lnTo>
                  <a:close/>
                </a:path>
                <a:path w="2297429" h="1651000">
                  <a:moveTo>
                    <a:pt x="379745" y="1358900"/>
                  </a:moveTo>
                  <a:lnTo>
                    <a:pt x="372175" y="1358900"/>
                  </a:lnTo>
                  <a:lnTo>
                    <a:pt x="370269" y="1371600"/>
                  </a:lnTo>
                  <a:lnTo>
                    <a:pt x="385420" y="1371600"/>
                  </a:lnTo>
                  <a:lnTo>
                    <a:pt x="379745" y="1358900"/>
                  </a:lnTo>
                  <a:close/>
                </a:path>
                <a:path w="2297429" h="1651000">
                  <a:moveTo>
                    <a:pt x="403933" y="1346200"/>
                  </a:moveTo>
                  <a:lnTo>
                    <a:pt x="395860" y="1346200"/>
                  </a:lnTo>
                  <a:lnTo>
                    <a:pt x="384855" y="1358900"/>
                  </a:lnTo>
                  <a:lnTo>
                    <a:pt x="391807" y="1358900"/>
                  </a:lnTo>
                  <a:lnTo>
                    <a:pt x="385420" y="1371600"/>
                  </a:lnTo>
                  <a:lnTo>
                    <a:pt x="414903" y="1371600"/>
                  </a:lnTo>
                  <a:lnTo>
                    <a:pt x="412344" y="1364649"/>
                  </a:lnTo>
                  <a:lnTo>
                    <a:pt x="409817" y="1358900"/>
                  </a:lnTo>
                  <a:lnTo>
                    <a:pt x="403933" y="1346200"/>
                  </a:lnTo>
                  <a:close/>
                </a:path>
                <a:path w="2297429" h="1651000">
                  <a:moveTo>
                    <a:pt x="412344" y="1364649"/>
                  </a:moveTo>
                  <a:lnTo>
                    <a:pt x="414903" y="1371600"/>
                  </a:lnTo>
                  <a:lnTo>
                    <a:pt x="415398" y="1371600"/>
                  </a:lnTo>
                  <a:lnTo>
                    <a:pt x="412344" y="1364649"/>
                  </a:lnTo>
                  <a:close/>
                </a:path>
                <a:path w="2297429" h="1651000">
                  <a:moveTo>
                    <a:pt x="437963" y="1346200"/>
                  </a:moveTo>
                  <a:lnTo>
                    <a:pt x="406880" y="1346200"/>
                  </a:lnTo>
                  <a:lnTo>
                    <a:pt x="410227" y="1358900"/>
                  </a:lnTo>
                  <a:lnTo>
                    <a:pt x="412344" y="1364649"/>
                  </a:lnTo>
                  <a:lnTo>
                    <a:pt x="415398" y="1371600"/>
                  </a:lnTo>
                  <a:lnTo>
                    <a:pt x="420110" y="1371600"/>
                  </a:lnTo>
                  <a:lnTo>
                    <a:pt x="427011" y="1358900"/>
                  </a:lnTo>
                  <a:lnTo>
                    <a:pt x="440089" y="1358900"/>
                  </a:lnTo>
                  <a:lnTo>
                    <a:pt x="437963" y="1346200"/>
                  </a:lnTo>
                  <a:close/>
                </a:path>
                <a:path w="2297429" h="1651000">
                  <a:moveTo>
                    <a:pt x="444717" y="1333500"/>
                  </a:moveTo>
                  <a:lnTo>
                    <a:pt x="411891" y="1333500"/>
                  </a:lnTo>
                  <a:lnTo>
                    <a:pt x="405807" y="1346200"/>
                  </a:lnTo>
                  <a:lnTo>
                    <a:pt x="438759" y="1346200"/>
                  </a:lnTo>
                  <a:lnTo>
                    <a:pt x="444717" y="1333500"/>
                  </a:lnTo>
                  <a:close/>
                </a:path>
                <a:path w="2297429" h="1651000">
                  <a:moveTo>
                    <a:pt x="452758" y="1333500"/>
                  </a:moveTo>
                  <a:lnTo>
                    <a:pt x="444717" y="1333500"/>
                  </a:lnTo>
                  <a:lnTo>
                    <a:pt x="450696" y="1346200"/>
                  </a:lnTo>
                  <a:lnTo>
                    <a:pt x="452758" y="1333500"/>
                  </a:lnTo>
                  <a:close/>
                </a:path>
                <a:path w="2297429" h="1651000">
                  <a:moveTo>
                    <a:pt x="461816" y="1320800"/>
                  </a:moveTo>
                  <a:lnTo>
                    <a:pt x="433450" y="1320800"/>
                  </a:lnTo>
                  <a:lnTo>
                    <a:pt x="424990" y="1333500"/>
                  </a:lnTo>
                  <a:lnTo>
                    <a:pt x="460057" y="1333500"/>
                  </a:lnTo>
                  <a:lnTo>
                    <a:pt x="461816" y="1320800"/>
                  </a:lnTo>
                  <a:close/>
                </a:path>
                <a:path w="2297429" h="1651000">
                  <a:moveTo>
                    <a:pt x="478035" y="1320800"/>
                  </a:moveTo>
                  <a:lnTo>
                    <a:pt x="463617" y="1320800"/>
                  </a:lnTo>
                  <a:lnTo>
                    <a:pt x="470308" y="1333500"/>
                  </a:lnTo>
                  <a:lnTo>
                    <a:pt x="473784" y="1333500"/>
                  </a:lnTo>
                  <a:lnTo>
                    <a:pt x="478035" y="1320800"/>
                  </a:lnTo>
                  <a:close/>
                </a:path>
                <a:path w="2297429" h="1651000">
                  <a:moveTo>
                    <a:pt x="490820" y="1308100"/>
                  </a:moveTo>
                  <a:lnTo>
                    <a:pt x="451156" y="1308100"/>
                  </a:lnTo>
                  <a:lnTo>
                    <a:pt x="442675" y="1320800"/>
                  </a:lnTo>
                  <a:lnTo>
                    <a:pt x="481679" y="1320800"/>
                  </a:lnTo>
                  <a:lnTo>
                    <a:pt x="490820" y="1308100"/>
                  </a:lnTo>
                  <a:close/>
                </a:path>
                <a:path w="2297429" h="1651000">
                  <a:moveTo>
                    <a:pt x="471397" y="1295400"/>
                  </a:moveTo>
                  <a:lnTo>
                    <a:pt x="468643" y="1295400"/>
                  </a:lnTo>
                  <a:lnTo>
                    <a:pt x="465910" y="1308100"/>
                  </a:lnTo>
                  <a:lnTo>
                    <a:pt x="470821" y="1308100"/>
                  </a:lnTo>
                  <a:lnTo>
                    <a:pt x="471397" y="1295400"/>
                  </a:lnTo>
                  <a:close/>
                </a:path>
                <a:path w="2297429" h="1651000">
                  <a:moveTo>
                    <a:pt x="505741" y="1295400"/>
                  </a:moveTo>
                  <a:lnTo>
                    <a:pt x="479229" y="1295400"/>
                  </a:lnTo>
                  <a:lnTo>
                    <a:pt x="470821" y="1308100"/>
                  </a:lnTo>
                  <a:lnTo>
                    <a:pt x="503584" y="1308100"/>
                  </a:lnTo>
                  <a:lnTo>
                    <a:pt x="505741" y="1295400"/>
                  </a:lnTo>
                  <a:close/>
                </a:path>
                <a:path w="2297429" h="1651000">
                  <a:moveTo>
                    <a:pt x="481731" y="1282700"/>
                  </a:moveTo>
                  <a:lnTo>
                    <a:pt x="477826" y="1295400"/>
                  </a:lnTo>
                  <a:lnTo>
                    <a:pt x="484140" y="1295400"/>
                  </a:lnTo>
                  <a:lnTo>
                    <a:pt x="481731" y="1282700"/>
                  </a:lnTo>
                  <a:close/>
                </a:path>
                <a:path w="2297429" h="1651000">
                  <a:moveTo>
                    <a:pt x="522411" y="1282700"/>
                  </a:moveTo>
                  <a:lnTo>
                    <a:pt x="489354" y="1282700"/>
                  </a:lnTo>
                  <a:lnTo>
                    <a:pt x="487679" y="1295400"/>
                  </a:lnTo>
                  <a:lnTo>
                    <a:pt x="526201" y="1295400"/>
                  </a:lnTo>
                  <a:lnTo>
                    <a:pt x="522411" y="1282700"/>
                  </a:lnTo>
                  <a:close/>
                </a:path>
                <a:path w="2297429" h="1651000">
                  <a:moveTo>
                    <a:pt x="549426" y="1270000"/>
                  </a:moveTo>
                  <a:lnTo>
                    <a:pt x="507542" y="1270000"/>
                  </a:lnTo>
                  <a:lnTo>
                    <a:pt x="509930" y="1282700"/>
                  </a:lnTo>
                  <a:lnTo>
                    <a:pt x="541583" y="1282700"/>
                  </a:lnTo>
                  <a:lnTo>
                    <a:pt x="549426" y="1270000"/>
                  </a:lnTo>
                  <a:close/>
                </a:path>
                <a:path w="2297429" h="1651000">
                  <a:moveTo>
                    <a:pt x="524568" y="1257300"/>
                  </a:moveTo>
                  <a:lnTo>
                    <a:pt x="518830" y="1257300"/>
                  </a:lnTo>
                  <a:lnTo>
                    <a:pt x="516819" y="1270000"/>
                  </a:lnTo>
                  <a:lnTo>
                    <a:pt x="523887" y="1270000"/>
                  </a:lnTo>
                  <a:lnTo>
                    <a:pt x="524568" y="1257300"/>
                  </a:lnTo>
                  <a:close/>
                </a:path>
                <a:path w="2297429" h="1651000">
                  <a:moveTo>
                    <a:pt x="544473" y="1257300"/>
                  </a:moveTo>
                  <a:lnTo>
                    <a:pt x="531667" y="1257300"/>
                  </a:lnTo>
                  <a:lnTo>
                    <a:pt x="530976" y="1270000"/>
                  </a:lnTo>
                  <a:lnTo>
                    <a:pt x="547708" y="1270000"/>
                  </a:lnTo>
                  <a:lnTo>
                    <a:pt x="547559" y="1269145"/>
                  </a:lnTo>
                  <a:lnTo>
                    <a:pt x="544473" y="1257300"/>
                  </a:lnTo>
                  <a:close/>
                </a:path>
                <a:path w="2297429" h="1651000">
                  <a:moveTo>
                    <a:pt x="547279" y="1244600"/>
                  </a:moveTo>
                  <a:lnTo>
                    <a:pt x="542714" y="1244600"/>
                  </a:lnTo>
                  <a:lnTo>
                    <a:pt x="540169" y="1247811"/>
                  </a:lnTo>
                  <a:lnTo>
                    <a:pt x="545489" y="1257300"/>
                  </a:lnTo>
                  <a:lnTo>
                    <a:pt x="547559" y="1269145"/>
                  </a:lnTo>
                  <a:lnTo>
                    <a:pt x="547782" y="1270000"/>
                  </a:lnTo>
                  <a:lnTo>
                    <a:pt x="556829" y="1270000"/>
                  </a:lnTo>
                  <a:lnTo>
                    <a:pt x="559384" y="1257300"/>
                  </a:lnTo>
                  <a:lnTo>
                    <a:pt x="553080" y="1257300"/>
                  </a:lnTo>
                  <a:lnTo>
                    <a:pt x="547279" y="1244600"/>
                  </a:lnTo>
                  <a:close/>
                </a:path>
                <a:path w="2297429" h="1651000">
                  <a:moveTo>
                    <a:pt x="540169" y="1247811"/>
                  </a:moveTo>
                  <a:lnTo>
                    <a:pt x="535707" y="1253443"/>
                  </a:lnTo>
                  <a:lnTo>
                    <a:pt x="534547" y="1257300"/>
                  </a:lnTo>
                  <a:lnTo>
                    <a:pt x="544473" y="1257300"/>
                  </a:lnTo>
                  <a:lnTo>
                    <a:pt x="547559" y="1269145"/>
                  </a:lnTo>
                  <a:lnTo>
                    <a:pt x="545489" y="1257300"/>
                  </a:lnTo>
                  <a:lnTo>
                    <a:pt x="540169" y="1247811"/>
                  </a:lnTo>
                  <a:close/>
                </a:path>
                <a:path w="2297429" h="1651000">
                  <a:moveTo>
                    <a:pt x="535707" y="1253443"/>
                  </a:moveTo>
                  <a:lnTo>
                    <a:pt x="532651" y="1257300"/>
                  </a:lnTo>
                  <a:lnTo>
                    <a:pt x="534547" y="1257300"/>
                  </a:lnTo>
                  <a:lnTo>
                    <a:pt x="535707" y="1253443"/>
                  </a:lnTo>
                  <a:close/>
                </a:path>
                <a:path w="2297429" h="1651000">
                  <a:moveTo>
                    <a:pt x="581079" y="1244600"/>
                  </a:moveTo>
                  <a:lnTo>
                    <a:pt x="555467" y="1244600"/>
                  </a:lnTo>
                  <a:lnTo>
                    <a:pt x="555227" y="1257300"/>
                  </a:lnTo>
                  <a:lnTo>
                    <a:pt x="579372" y="1257300"/>
                  </a:lnTo>
                  <a:lnTo>
                    <a:pt x="581079" y="1244600"/>
                  </a:lnTo>
                  <a:close/>
                </a:path>
                <a:path w="2297429" h="1651000">
                  <a:moveTo>
                    <a:pt x="538368" y="1244600"/>
                  </a:moveTo>
                  <a:lnTo>
                    <a:pt x="535707" y="1253443"/>
                  </a:lnTo>
                  <a:lnTo>
                    <a:pt x="540169" y="1247811"/>
                  </a:lnTo>
                  <a:lnTo>
                    <a:pt x="538368" y="1244600"/>
                  </a:lnTo>
                  <a:close/>
                </a:path>
                <a:path w="2297429" h="1651000">
                  <a:moveTo>
                    <a:pt x="580535" y="1231900"/>
                  </a:moveTo>
                  <a:lnTo>
                    <a:pt x="559467" y="1231900"/>
                  </a:lnTo>
                  <a:lnTo>
                    <a:pt x="552682" y="1244600"/>
                  </a:lnTo>
                  <a:lnTo>
                    <a:pt x="581854" y="1244600"/>
                  </a:lnTo>
                  <a:lnTo>
                    <a:pt x="580535" y="1231900"/>
                  </a:lnTo>
                  <a:close/>
                </a:path>
                <a:path w="2297429" h="1651000">
                  <a:moveTo>
                    <a:pt x="605455" y="1231900"/>
                  </a:moveTo>
                  <a:lnTo>
                    <a:pt x="587404" y="1231900"/>
                  </a:lnTo>
                  <a:lnTo>
                    <a:pt x="589854" y="1244600"/>
                  </a:lnTo>
                  <a:lnTo>
                    <a:pt x="597770" y="1244600"/>
                  </a:lnTo>
                  <a:lnTo>
                    <a:pt x="605455" y="1231900"/>
                  </a:lnTo>
                  <a:close/>
                </a:path>
                <a:path w="2297429" h="1651000">
                  <a:moveTo>
                    <a:pt x="620910" y="1219200"/>
                  </a:moveTo>
                  <a:lnTo>
                    <a:pt x="576011" y="1219200"/>
                  </a:lnTo>
                  <a:lnTo>
                    <a:pt x="572326" y="1231900"/>
                  </a:lnTo>
                  <a:lnTo>
                    <a:pt x="618712" y="1231900"/>
                  </a:lnTo>
                  <a:lnTo>
                    <a:pt x="620910" y="1219200"/>
                  </a:lnTo>
                  <a:close/>
                </a:path>
                <a:path w="2297429" h="1651000">
                  <a:moveTo>
                    <a:pt x="627779" y="1206500"/>
                  </a:moveTo>
                  <a:lnTo>
                    <a:pt x="596241" y="1206500"/>
                  </a:lnTo>
                  <a:lnTo>
                    <a:pt x="597990" y="1219200"/>
                  </a:lnTo>
                  <a:lnTo>
                    <a:pt x="618827" y="1219200"/>
                  </a:lnTo>
                  <a:lnTo>
                    <a:pt x="627779" y="1206500"/>
                  </a:lnTo>
                  <a:close/>
                </a:path>
                <a:path w="2297429" h="1651000">
                  <a:moveTo>
                    <a:pt x="645318" y="1193800"/>
                  </a:moveTo>
                  <a:lnTo>
                    <a:pt x="607644" y="1193800"/>
                  </a:lnTo>
                  <a:lnTo>
                    <a:pt x="599958" y="1206500"/>
                  </a:lnTo>
                  <a:lnTo>
                    <a:pt x="645883" y="1206500"/>
                  </a:lnTo>
                  <a:lnTo>
                    <a:pt x="645318" y="1193800"/>
                  </a:lnTo>
                  <a:close/>
                </a:path>
                <a:path w="2297429" h="1651000">
                  <a:moveTo>
                    <a:pt x="668228" y="1168400"/>
                  </a:moveTo>
                  <a:lnTo>
                    <a:pt x="660668" y="1168400"/>
                  </a:lnTo>
                  <a:lnTo>
                    <a:pt x="654281" y="1181100"/>
                  </a:lnTo>
                  <a:lnTo>
                    <a:pt x="622722" y="1181100"/>
                  </a:lnTo>
                  <a:lnTo>
                    <a:pt x="620617" y="1193800"/>
                  </a:lnTo>
                  <a:lnTo>
                    <a:pt x="665925" y="1193800"/>
                  </a:lnTo>
                  <a:lnTo>
                    <a:pt x="666783" y="1181100"/>
                  </a:lnTo>
                  <a:lnTo>
                    <a:pt x="668228" y="1168400"/>
                  </a:lnTo>
                  <a:close/>
                </a:path>
                <a:path w="2297429" h="1651000">
                  <a:moveTo>
                    <a:pt x="648595" y="1168400"/>
                  </a:moveTo>
                  <a:lnTo>
                    <a:pt x="639119" y="1168400"/>
                  </a:lnTo>
                  <a:lnTo>
                    <a:pt x="638753" y="1181100"/>
                  </a:lnTo>
                  <a:lnTo>
                    <a:pt x="654281" y="1181100"/>
                  </a:lnTo>
                  <a:lnTo>
                    <a:pt x="648595" y="1168400"/>
                  </a:lnTo>
                  <a:close/>
                </a:path>
                <a:path w="2297429" h="1651000">
                  <a:moveTo>
                    <a:pt x="684259" y="1168400"/>
                  </a:moveTo>
                  <a:lnTo>
                    <a:pt x="674113" y="1168400"/>
                  </a:lnTo>
                  <a:lnTo>
                    <a:pt x="675506" y="1181100"/>
                  </a:lnTo>
                  <a:lnTo>
                    <a:pt x="682186" y="1181100"/>
                  </a:lnTo>
                  <a:lnTo>
                    <a:pt x="684259" y="1168400"/>
                  </a:lnTo>
                  <a:close/>
                </a:path>
                <a:path w="2297429" h="1651000">
                  <a:moveTo>
                    <a:pt x="672794" y="1155700"/>
                  </a:moveTo>
                  <a:lnTo>
                    <a:pt x="664710" y="1155700"/>
                  </a:lnTo>
                  <a:lnTo>
                    <a:pt x="653716" y="1168400"/>
                  </a:lnTo>
                  <a:lnTo>
                    <a:pt x="678678" y="1168400"/>
                  </a:lnTo>
                  <a:lnTo>
                    <a:pt x="672794" y="1155700"/>
                  </a:lnTo>
                  <a:close/>
                </a:path>
                <a:path w="2297429" h="1651000">
                  <a:moveTo>
                    <a:pt x="697474" y="1155700"/>
                  </a:moveTo>
                  <a:lnTo>
                    <a:pt x="675740" y="1155700"/>
                  </a:lnTo>
                  <a:lnTo>
                    <a:pt x="679084" y="1168400"/>
                  </a:lnTo>
                  <a:lnTo>
                    <a:pt x="695673" y="1168400"/>
                  </a:lnTo>
                  <a:lnTo>
                    <a:pt x="697474" y="1155700"/>
                  </a:lnTo>
                  <a:close/>
                </a:path>
                <a:path w="2297429" h="1651000">
                  <a:moveTo>
                    <a:pt x="704154" y="1155700"/>
                  </a:moveTo>
                  <a:lnTo>
                    <a:pt x="697474" y="1155700"/>
                  </a:lnTo>
                  <a:lnTo>
                    <a:pt x="699693" y="1168400"/>
                  </a:lnTo>
                  <a:lnTo>
                    <a:pt x="704154" y="1155700"/>
                  </a:lnTo>
                  <a:close/>
                </a:path>
                <a:path w="2297429" h="1651000">
                  <a:moveTo>
                    <a:pt x="708950" y="1155700"/>
                  </a:moveTo>
                  <a:lnTo>
                    <a:pt x="704154" y="1155700"/>
                  </a:lnTo>
                  <a:lnTo>
                    <a:pt x="704500" y="1168400"/>
                  </a:lnTo>
                  <a:lnTo>
                    <a:pt x="706761" y="1168400"/>
                  </a:lnTo>
                  <a:lnTo>
                    <a:pt x="708950" y="1155700"/>
                  </a:lnTo>
                  <a:close/>
                </a:path>
                <a:path w="2297429" h="1651000">
                  <a:moveTo>
                    <a:pt x="707609" y="1143000"/>
                  </a:moveTo>
                  <a:lnTo>
                    <a:pt x="674657" y="1143000"/>
                  </a:lnTo>
                  <a:lnTo>
                    <a:pt x="674521" y="1155700"/>
                  </a:lnTo>
                  <a:lnTo>
                    <a:pt x="708154" y="1155700"/>
                  </a:lnTo>
                  <a:lnTo>
                    <a:pt x="707609" y="1143000"/>
                  </a:lnTo>
                  <a:close/>
                </a:path>
                <a:path w="2297429" h="1651000">
                  <a:moveTo>
                    <a:pt x="735807" y="1130300"/>
                  </a:moveTo>
                  <a:lnTo>
                    <a:pt x="693851" y="1130300"/>
                  </a:lnTo>
                  <a:lnTo>
                    <a:pt x="695201" y="1143000"/>
                  </a:lnTo>
                  <a:lnTo>
                    <a:pt x="734038" y="1143000"/>
                  </a:lnTo>
                  <a:lnTo>
                    <a:pt x="735807" y="1130300"/>
                  </a:lnTo>
                  <a:close/>
                </a:path>
                <a:path w="2297429" h="1651000">
                  <a:moveTo>
                    <a:pt x="727713" y="1117600"/>
                  </a:moveTo>
                  <a:lnTo>
                    <a:pt x="720007" y="1117600"/>
                  </a:lnTo>
                  <a:lnTo>
                    <a:pt x="711525" y="1130300"/>
                  </a:lnTo>
                  <a:lnTo>
                    <a:pt x="719630" y="1130300"/>
                  </a:lnTo>
                  <a:lnTo>
                    <a:pt x="727713" y="1117600"/>
                  </a:lnTo>
                  <a:close/>
                </a:path>
                <a:path w="2297429" h="1651000">
                  <a:moveTo>
                    <a:pt x="759671" y="1117600"/>
                  </a:moveTo>
                  <a:lnTo>
                    <a:pt x="732928" y="1117600"/>
                  </a:lnTo>
                  <a:lnTo>
                    <a:pt x="727179" y="1130300"/>
                  </a:lnTo>
                  <a:lnTo>
                    <a:pt x="750540" y="1130300"/>
                  </a:lnTo>
                  <a:lnTo>
                    <a:pt x="759671" y="1117600"/>
                  </a:lnTo>
                  <a:close/>
                </a:path>
                <a:path w="2297429" h="1651000">
                  <a:moveTo>
                    <a:pt x="740258" y="1104900"/>
                  </a:moveTo>
                  <a:lnTo>
                    <a:pt x="734760" y="1104900"/>
                  </a:lnTo>
                  <a:lnTo>
                    <a:pt x="726624" y="1117600"/>
                  </a:lnTo>
                  <a:lnTo>
                    <a:pt x="739671" y="1117600"/>
                  </a:lnTo>
                  <a:lnTo>
                    <a:pt x="740258" y="1104900"/>
                  </a:lnTo>
                  <a:close/>
                </a:path>
                <a:path w="2297429" h="1651000">
                  <a:moveTo>
                    <a:pt x="774592" y="1104900"/>
                  </a:moveTo>
                  <a:lnTo>
                    <a:pt x="748079" y="1104900"/>
                  </a:lnTo>
                  <a:lnTo>
                    <a:pt x="739671" y="1117600"/>
                  </a:lnTo>
                  <a:lnTo>
                    <a:pt x="772445" y="1117600"/>
                  </a:lnTo>
                  <a:lnTo>
                    <a:pt x="774592" y="1104900"/>
                  </a:lnTo>
                  <a:close/>
                </a:path>
                <a:path w="2297429" h="1651000">
                  <a:moveTo>
                    <a:pt x="750592" y="1092200"/>
                  </a:moveTo>
                  <a:lnTo>
                    <a:pt x="746676" y="1104900"/>
                  </a:lnTo>
                  <a:lnTo>
                    <a:pt x="752990" y="1104900"/>
                  </a:lnTo>
                  <a:lnTo>
                    <a:pt x="750592" y="1092200"/>
                  </a:lnTo>
                  <a:close/>
                </a:path>
                <a:path w="2297429" h="1651000">
                  <a:moveTo>
                    <a:pt x="795052" y="1092200"/>
                  </a:moveTo>
                  <a:lnTo>
                    <a:pt x="756529" y="1092200"/>
                  </a:lnTo>
                  <a:lnTo>
                    <a:pt x="758812" y="1104900"/>
                  </a:lnTo>
                  <a:lnTo>
                    <a:pt x="792214" y="1104900"/>
                  </a:lnTo>
                  <a:lnTo>
                    <a:pt x="795052" y="1092200"/>
                  </a:lnTo>
                  <a:close/>
                </a:path>
                <a:path w="2297429" h="1651000">
                  <a:moveTo>
                    <a:pt x="797272" y="1079500"/>
                  </a:moveTo>
                  <a:lnTo>
                    <a:pt x="778790" y="1079500"/>
                  </a:lnTo>
                  <a:lnTo>
                    <a:pt x="775440" y="1092200"/>
                  </a:lnTo>
                  <a:lnTo>
                    <a:pt x="791261" y="1092200"/>
                  </a:lnTo>
                  <a:lnTo>
                    <a:pt x="797272" y="1079500"/>
                  </a:lnTo>
                  <a:close/>
                </a:path>
                <a:path w="2297429" h="1651000">
                  <a:moveTo>
                    <a:pt x="818287" y="1079500"/>
                  </a:moveTo>
                  <a:lnTo>
                    <a:pt x="797272" y="1079500"/>
                  </a:lnTo>
                  <a:lnTo>
                    <a:pt x="806706" y="1092200"/>
                  </a:lnTo>
                  <a:lnTo>
                    <a:pt x="810433" y="1092200"/>
                  </a:lnTo>
                  <a:lnTo>
                    <a:pt x="818287" y="1079500"/>
                  </a:lnTo>
                  <a:close/>
                </a:path>
                <a:path w="2297429" h="1651000">
                  <a:moveTo>
                    <a:pt x="816559" y="1066800"/>
                  </a:moveTo>
                  <a:lnTo>
                    <a:pt x="785670" y="1066800"/>
                  </a:lnTo>
                  <a:lnTo>
                    <a:pt x="783691" y="1079500"/>
                  </a:lnTo>
                  <a:lnTo>
                    <a:pt x="819145" y="1079500"/>
                  </a:lnTo>
                  <a:lnTo>
                    <a:pt x="819351" y="1072945"/>
                  </a:lnTo>
                  <a:lnTo>
                    <a:pt x="816559" y="1066800"/>
                  </a:lnTo>
                  <a:close/>
                </a:path>
                <a:path w="2297429" h="1651000">
                  <a:moveTo>
                    <a:pt x="819351" y="1072945"/>
                  </a:moveTo>
                  <a:lnTo>
                    <a:pt x="819145" y="1079500"/>
                  </a:lnTo>
                  <a:lnTo>
                    <a:pt x="822328" y="1079500"/>
                  </a:lnTo>
                  <a:lnTo>
                    <a:pt x="819351" y="1072945"/>
                  </a:lnTo>
                  <a:close/>
                </a:path>
                <a:path w="2297429" h="1651000">
                  <a:moveTo>
                    <a:pt x="827721" y="1066800"/>
                  </a:moveTo>
                  <a:lnTo>
                    <a:pt x="819543" y="1066800"/>
                  </a:lnTo>
                  <a:lnTo>
                    <a:pt x="819351" y="1072945"/>
                  </a:lnTo>
                  <a:lnTo>
                    <a:pt x="822328" y="1079500"/>
                  </a:lnTo>
                  <a:lnTo>
                    <a:pt x="824758" y="1079500"/>
                  </a:lnTo>
                  <a:lnTo>
                    <a:pt x="827721" y="1066800"/>
                  </a:lnTo>
                  <a:close/>
                </a:path>
                <a:path w="2297429" h="1651000">
                  <a:moveTo>
                    <a:pt x="807229" y="1054100"/>
                  </a:moveTo>
                  <a:lnTo>
                    <a:pt x="803407" y="1066800"/>
                  </a:lnTo>
                  <a:lnTo>
                    <a:pt x="806559" y="1066800"/>
                  </a:lnTo>
                  <a:lnTo>
                    <a:pt x="808761" y="1056835"/>
                  </a:lnTo>
                  <a:lnTo>
                    <a:pt x="807229" y="1054100"/>
                  </a:lnTo>
                  <a:close/>
                </a:path>
                <a:path w="2297429" h="1651000">
                  <a:moveTo>
                    <a:pt x="808761" y="1056835"/>
                  </a:moveTo>
                  <a:lnTo>
                    <a:pt x="806559" y="1066800"/>
                  </a:lnTo>
                  <a:lnTo>
                    <a:pt x="814339" y="1066800"/>
                  </a:lnTo>
                  <a:lnTo>
                    <a:pt x="808761" y="1056835"/>
                  </a:lnTo>
                  <a:close/>
                </a:path>
                <a:path w="2297429" h="1651000">
                  <a:moveTo>
                    <a:pt x="826203" y="1041400"/>
                  </a:moveTo>
                  <a:lnTo>
                    <a:pt x="816318" y="1041400"/>
                  </a:lnTo>
                  <a:lnTo>
                    <a:pt x="809365" y="1054100"/>
                  </a:lnTo>
                  <a:lnTo>
                    <a:pt x="808761" y="1056835"/>
                  </a:lnTo>
                  <a:lnTo>
                    <a:pt x="814339" y="1066800"/>
                  </a:lnTo>
                  <a:lnTo>
                    <a:pt x="840569" y="1066800"/>
                  </a:lnTo>
                  <a:lnTo>
                    <a:pt x="842872" y="1054100"/>
                  </a:lnTo>
                  <a:lnTo>
                    <a:pt x="828004" y="1054100"/>
                  </a:lnTo>
                  <a:lnTo>
                    <a:pt x="826203" y="1041400"/>
                  </a:lnTo>
                  <a:close/>
                </a:path>
                <a:path w="2297429" h="1651000">
                  <a:moveTo>
                    <a:pt x="853280" y="1041400"/>
                  </a:moveTo>
                  <a:lnTo>
                    <a:pt x="831522" y="1041400"/>
                  </a:lnTo>
                  <a:lnTo>
                    <a:pt x="828004" y="1054100"/>
                  </a:lnTo>
                  <a:lnTo>
                    <a:pt x="858181" y="1054100"/>
                  </a:lnTo>
                  <a:lnTo>
                    <a:pt x="853280" y="1041400"/>
                  </a:lnTo>
                  <a:close/>
                </a:path>
                <a:path w="2297429" h="1651000">
                  <a:moveTo>
                    <a:pt x="864673" y="1041400"/>
                  </a:moveTo>
                  <a:lnTo>
                    <a:pt x="857500" y="1041400"/>
                  </a:lnTo>
                  <a:lnTo>
                    <a:pt x="862767" y="1054100"/>
                  </a:lnTo>
                  <a:lnTo>
                    <a:pt x="864673" y="1041400"/>
                  </a:lnTo>
                  <a:close/>
                </a:path>
                <a:path w="2297429" h="1651000">
                  <a:moveTo>
                    <a:pt x="870903" y="1028700"/>
                  </a:moveTo>
                  <a:lnTo>
                    <a:pt x="842548" y="1028700"/>
                  </a:lnTo>
                  <a:lnTo>
                    <a:pt x="834799" y="1041400"/>
                  </a:lnTo>
                  <a:lnTo>
                    <a:pt x="865971" y="1041400"/>
                  </a:lnTo>
                  <a:lnTo>
                    <a:pt x="870903" y="1028700"/>
                  </a:lnTo>
                  <a:close/>
                </a:path>
                <a:path w="2297429" h="1651000">
                  <a:moveTo>
                    <a:pt x="887059" y="1028700"/>
                  </a:moveTo>
                  <a:lnTo>
                    <a:pt x="870903" y="1028700"/>
                  </a:lnTo>
                  <a:lnTo>
                    <a:pt x="872390" y="1041400"/>
                  </a:lnTo>
                  <a:lnTo>
                    <a:pt x="880892" y="1041400"/>
                  </a:lnTo>
                  <a:lnTo>
                    <a:pt x="887059" y="1028700"/>
                  </a:lnTo>
                  <a:close/>
                </a:path>
                <a:path w="2297429" h="1651000">
                  <a:moveTo>
                    <a:pt x="857961" y="1016000"/>
                  </a:moveTo>
                  <a:lnTo>
                    <a:pt x="855280" y="1028700"/>
                  </a:lnTo>
                  <a:lnTo>
                    <a:pt x="857908" y="1028700"/>
                  </a:lnTo>
                  <a:lnTo>
                    <a:pt x="857961" y="1016000"/>
                  </a:lnTo>
                  <a:close/>
                </a:path>
                <a:path w="2297429" h="1651000">
                  <a:moveTo>
                    <a:pt x="901562" y="1016000"/>
                  </a:moveTo>
                  <a:lnTo>
                    <a:pt x="862086" y="1016000"/>
                  </a:lnTo>
                  <a:lnTo>
                    <a:pt x="860285" y="1028700"/>
                  </a:lnTo>
                  <a:lnTo>
                    <a:pt x="892651" y="1028700"/>
                  </a:lnTo>
                  <a:lnTo>
                    <a:pt x="901562" y="1016000"/>
                  </a:lnTo>
                  <a:close/>
                </a:path>
                <a:path w="2297429" h="1651000">
                  <a:moveTo>
                    <a:pt x="883133" y="1003300"/>
                  </a:moveTo>
                  <a:lnTo>
                    <a:pt x="875971" y="1003300"/>
                  </a:lnTo>
                  <a:lnTo>
                    <a:pt x="873730" y="1016000"/>
                  </a:lnTo>
                  <a:lnTo>
                    <a:pt x="886117" y="1016000"/>
                  </a:lnTo>
                  <a:lnTo>
                    <a:pt x="883133" y="1003300"/>
                  </a:lnTo>
                  <a:close/>
                </a:path>
                <a:path w="2297429" h="1651000">
                  <a:moveTo>
                    <a:pt x="927843" y="1003300"/>
                  </a:moveTo>
                  <a:lnTo>
                    <a:pt x="886955" y="1003300"/>
                  </a:lnTo>
                  <a:lnTo>
                    <a:pt x="886117" y="1016000"/>
                  </a:lnTo>
                  <a:lnTo>
                    <a:pt x="916399" y="1016000"/>
                  </a:lnTo>
                  <a:lnTo>
                    <a:pt x="927843" y="1003300"/>
                  </a:lnTo>
                  <a:close/>
                </a:path>
                <a:path w="2297429" h="1651000">
                  <a:moveTo>
                    <a:pt x="923477" y="990600"/>
                  </a:moveTo>
                  <a:lnTo>
                    <a:pt x="902211" y="990600"/>
                  </a:lnTo>
                  <a:lnTo>
                    <a:pt x="887070" y="1003300"/>
                  </a:lnTo>
                  <a:lnTo>
                    <a:pt x="921404" y="1003300"/>
                  </a:lnTo>
                  <a:lnTo>
                    <a:pt x="923477" y="990600"/>
                  </a:lnTo>
                  <a:close/>
                </a:path>
                <a:path w="2297429" h="1651000">
                  <a:moveTo>
                    <a:pt x="935634" y="990600"/>
                  </a:moveTo>
                  <a:lnTo>
                    <a:pt x="930576" y="990600"/>
                  </a:lnTo>
                  <a:lnTo>
                    <a:pt x="932493" y="1003300"/>
                  </a:lnTo>
                  <a:lnTo>
                    <a:pt x="935634" y="990600"/>
                  </a:lnTo>
                  <a:close/>
                </a:path>
                <a:path w="2297429" h="1651000">
                  <a:moveTo>
                    <a:pt x="941435" y="977900"/>
                  </a:moveTo>
                  <a:lnTo>
                    <a:pt x="916315" y="977900"/>
                  </a:lnTo>
                  <a:lnTo>
                    <a:pt x="915530" y="990600"/>
                  </a:lnTo>
                  <a:lnTo>
                    <a:pt x="943236" y="990600"/>
                  </a:lnTo>
                  <a:lnTo>
                    <a:pt x="941435" y="977900"/>
                  </a:lnTo>
                  <a:close/>
                </a:path>
                <a:path w="2297429" h="1651000">
                  <a:moveTo>
                    <a:pt x="953602" y="977900"/>
                  </a:moveTo>
                  <a:lnTo>
                    <a:pt x="947623" y="977900"/>
                  </a:lnTo>
                  <a:lnTo>
                    <a:pt x="948408" y="990600"/>
                  </a:lnTo>
                  <a:lnTo>
                    <a:pt x="950251" y="990600"/>
                  </a:lnTo>
                  <a:lnTo>
                    <a:pt x="953602" y="977900"/>
                  </a:lnTo>
                  <a:close/>
                </a:path>
                <a:path w="2297429" h="1651000">
                  <a:moveTo>
                    <a:pt x="945613" y="965200"/>
                  </a:moveTo>
                  <a:lnTo>
                    <a:pt x="939602" y="965200"/>
                  </a:lnTo>
                  <a:lnTo>
                    <a:pt x="938262" y="977900"/>
                  </a:lnTo>
                  <a:lnTo>
                    <a:pt x="946796" y="977900"/>
                  </a:lnTo>
                  <a:lnTo>
                    <a:pt x="945613" y="965200"/>
                  </a:lnTo>
                  <a:close/>
                </a:path>
                <a:path w="2297429" h="1651000">
                  <a:moveTo>
                    <a:pt x="962670" y="965200"/>
                  </a:moveTo>
                  <a:lnTo>
                    <a:pt x="947749" y="965200"/>
                  </a:lnTo>
                  <a:lnTo>
                    <a:pt x="951057" y="977900"/>
                  </a:lnTo>
                  <a:lnTo>
                    <a:pt x="960115" y="977900"/>
                  </a:lnTo>
                  <a:lnTo>
                    <a:pt x="962670" y="965200"/>
                  </a:lnTo>
                  <a:close/>
                </a:path>
                <a:path w="2297429" h="1651000">
                  <a:moveTo>
                    <a:pt x="948461" y="952500"/>
                  </a:moveTo>
                  <a:lnTo>
                    <a:pt x="945990" y="952500"/>
                  </a:lnTo>
                  <a:lnTo>
                    <a:pt x="935937" y="965200"/>
                  </a:lnTo>
                  <a:lnTo>
                    <a:pt x="950555" y="965200"/>
                  </a:lnTo>
                  <a:lnTo>
                    <a:pt x="948461" y="952500"/>
                  </a:lnTo>
                  <a:close/>
                </a:path>
                <a:path w="2297429" h="1651000">
                  <a:moveTo>
                    <a:pt x="985130" y="952500"/>
                  </a:moveTo>
                  <a:lnTo>
                    <a:pt x="958534" y="952500"/>
                  </a:lnTo>
                  <a:lnTo>
                    <a:pt x="958743" y="965200"/>
                  </a:lnTo>
                  <a:lnTo>
                    <a:pt x="984365" y="965200"/>
                  </a:lnTo>
                  <a:lnTo>
                    <a:pt x="985130" y="952500"/>
                  </a:lnTo>
                  <a:close/>
                </a:path>
                <a:path w="2297429" h="1651000">
                  <a:moveTo>
                    <a:pt x="988250" y="939800"/>
                  </a:moveTo>
                  <a:lnTo>
                    <a:pt x="970973" y="939800"/>
                  </a:lnTo>
                  <a:lnTo>
                    <a:pt x="966596" y="952500"/>
                  </a:lnTo>
                  <a:lnTo>
                    <a:pt x="983821" y="952500"/>
                  </a:lnTo>
                  <a:lnTo>
                    <a:pt x="988250" y="939800"/>
                  </a:lnTo>
                  <a:close/>
                </a:path>
                <a:path w="2297429" h="1651000">
                  <a:moveTo>
                    <a:pt x="1008742" y="939800"/>
                  </a:moveTo>
                  <a:lnTo>
                    <a:pt x="988250" y="939800"/>
                  </a:lnTo>
                  <a:lnTo>
                    <a:pt x="989496" y="952500"/>
                  </a:lnTo>
                  <a:lnTo>
                    <a:pt x="1001056" y="952500"/>
                  </a:lnTo>
                  <a:lnTo>
                    <a:pt x="1008742" y="939800"/>
                  </a:lnTo>
                  <a:close/>
                </a:path>
                <a:path w="2297429" h="1651000">
                  <a:moveTo>
                    <a:pt x="992397" y="927100"/>
                  </a:moveTo>
                  <a:lnTo>
                    <a:pt x="982690" y="927100"/>
                  </a:lnTo>
                  <a:lnTo>
                    <a:pt x="979297" y="939800"/>
                  </a:lnTo>
                  <a:lnTo>
                    <a:pt x="999224" y="939800"/>
                  </a:lnTo>
                  <a:lnTo>
                    <a:pt x="992397" y="927100"/>
                  </a:lnTo>
                  <a:close/>
                </a:path>
                <a:path w="2297429" h="1651000">
                  <a:moveTo>
                    <a:pt x="1025422" y="927100"/>
                  </a:moveTo>
                  <a:lnTo>
                    <a:pt x="1003663" y="927100"/>
                  </a:lnTo>
                  <a:lnTo>
                    <a:pt x="999224" y="939800"/>
                  </a:lnTo>
                  <a:lnTo>
                    <a:pt x="1024197" y="939800"/>
                  </a:lnTo>
                  <a:lnTo>
                    <a:pt x="1025422" y="927100"/>
                  </a:lnTo>
                  <a:close/>
                </a:path>
                <a:path w="2297429" h="1651000">
                  <a:moveTo>
                    <a:pt x="1030259" y="914400"/>
                  </a:moveTo>
                  <a:lnTo>
                    <a:pt x="1001339" y="914400"/>
                  </a:lnTo>
                  <a:lnTo>
                    <a:pt x="999517" y="927100"/>
                  </a:lnTo>
                  <a:lnTo>
                    <a:pt x="1031065" y="927100"/>
                  </a:lnTo>
                  <a:lnTo>
                    <a:pt x="1030259" y="914400"/>
                  </a:lnTo>
                  <a:close/>
                </a:path>
                <a:path w="2297429" h="1651000">
                  <a:moveTo>
                    <a:pt x="1016511" y="901700"/>
                  </a:moveTo>
                  <a:lnTo>
                    <a:pt x="1010920" y="901700"/>
                  </a:lnTo>
                  <a:lnTo>
                    <a:pt x="1003234" y="914400"/>
                  </a:lnTo>
                  <a:lnTo>
                    <a:pt x="1017809" y="914400"/>
                  </a:lnTo>
                  <a:lnTo>
                    <a:pt x="1016511" y="901700"/>
                  </a:lnTo>
                  <a:close/>
                </a:path>
                <a:path w="2297429" h="1651000">
                  <a:moveTo>
                    <a:pt x="1049452" y="901700"/>
                  </a:moveTo>
                  <a:lnTo>
                    <a:pt x="1027683" y="901700"/>
                  </a:lnTo>
                  <a:lnTo>
                    <a:pt x="1020919" y="914400"/>
                  </a:lnTo>
                  <a:lnTo>
                    <a:pt x="1048604" y="914400"/>
                  </a:lnTo>
                  <a:lnTo>
                    <a:pt x="1049452" y="901700"/>
                  </a:lnTo>
                  <a:close/>
                </a:path>
                <a:path w="2297429" h="1651000">
                  <a:moveTo>
                    <a:pt x="1034374" y="889000"/>
                  </a:moveTo>
                  <a:lnTo>
                    <a:pt x="1031254" y="889000"/>
                  </a:lnTo>
                  <a:lnTo>
                    <a:pt x="1028113" y="901700"/>
                  </a:lnTo>
                  <a:lnTo>
                    <a:pt x="1037212" y="901700"/>
                  </a:lnTo>
                  <a:lnTo>
                    <a:pt x="1034374" y="889000"/>
                  </a:lnTo>
                  <a:close/>
                </a:path>
                <a:path w="2297429" h="1651000">
                  <a:moveTo>
                    <a:pt x="1071504" y="889000"/>
                  </a:moveTo>
                  <a:lnTo>
                    <a:pt x="1049735" y="889000"/>
                  </a:lnTo>
                  <a:lnTo>
                    <a:pt x="1048049" y="901700"/>
                  </a:lnTo>
                  <a:lnTo>
                    <a:pt x="1070059" y="901700"/>
                  </a:lnTo>
                  <a:lnTo>
                    <a:pt x="1071504" y="889000"/>
                  </a:lnTo>
                  <a:close/>
                </a:path>
                <a:path w="2297429" h="1651000">
                  <a:moveTo>
                    <a:pt x="1051882" y="876300"/>
                  </a:moveTo>
                  <a:lnTo>
                    <a:pt x="1044311" y="889000"/>
                  </a:lnTo>
                  <a:lnTo>
                    <a:pt x="1057557" y="889000"/>
                  </a:lnTo>
                  <a:lnTo>
                    <a:pt x="1051882" y="876300"/>
                  </a:lnTo>
                  <a:close/>
                </a:path>
                <a:path w="2297429" h="1651000">
                  <a:moveTo>
                    <a:pt x="1076069" y="863600"/>
                  </a:moveTo>
                  <a:lnTo>
                    <a:pt x="1067996" y="863600"/>
                  </a:lnTo>
                  <a:lnTo>
                    <a:pt x="1056991" y="876300"/>
                  </a:lnTo>
                  <a:lnTo>
                    <a:pt x="1063944" y="889000"/>
                  </a:lnTo>
                  <a:lnTo>
                    <a:pt x="1087040" y="889000"/>
                  </a:lnTo>
                  <a:lnTo>
                    <a:pt x="1084481" y="882049"/>
                  </a:lnTo>
                  <a:lnTo>
                    <a:pt x="1081954" y="876300"/>
                  </a:lnTo>
                  <a:lnTo>
                    <a:pt x="1079017" y="876300"/>
                  </a:lnTo>
                  <a:lnTo>
                    <a:pt x="1078249" y="868303"/>
                  </a:lnTo>
                  <a:lnTo>
                    <a:pt x="1076069" y="863600"/>
                  </a:lnTo>
                  <a:close/>
                </a:path>
                <a:path w="2297429" h="1651000">
                  <a:moveTo>
                    <a:pt x="1084481" y="882049"/>
                  </a:moveTo>
                  <a:lnTo>
                    <a:pt x="1087040" y="889000"/>
                  </a:lnTo>
                  <a:lnTo>
                    <a:pt x="1087535" y="889000"/>
                  </a:lnTo>
                  <a:lnTo>
                    <a:pt x="1084481" y="882049"/>
                  </a:lnTo>
                  <a:close/>
                </a:path>
                <a:path w="2297429" h="1651000">
                  <a:moveTo>
                    <a:pt x="1099147" y="876300"/>
                  </a:moveTo>
                  <a:lnTo>
                    <a:pt x="1082364" y="876300"/>
                  </a:lnTo>
                  <a:lnTo>
                    <a:pt x="1084481" y="882049"/>
                  </a:lnTo>
                  <a:lnTo>
                    <a:pt x="1087535" y="889000"/>
                  </a:lnTo>
                  <a:lnTo>
                    <a:pt x="1092247" y="889000"/>
                  </a:lnTo>
                  <a:lnTo>
                    <a:pt x="1099147" y="876300"/>
                  </a:lnTo>
                  <a:close/>
                </a:path>
                <a:path w="2297429" h="1651000">
                  <a:moveTo>
                    <a:pt x="1078249" y="868303"/>
                  </a:moveTo>
                  <a:lnTo>
                    <a:pt x="1079017" y="876300"/>
                  </a:lnTo>
                  <a:lnTo>
                    <a:pt x="1081954" y="876300"/>
                  </a:lnTo>
                  <a:lnTo>
                    <a:pt x="1078249" y="868303"/>
                  </a:lnTo>
                  <a:close/>
                </a:path>
                <a:path w="2297429" h="1651000">
                  <a:moveTo>
                    <a:pt x="1110100" y="863600"/>
                  </a:moveTo>
                  <a:lnTo>
                    <a:pt x="1077797" y="863600"/>
                  </a:lnTo>
                  <a:lnTo>
                    <a:pt x="1078249" y="868303"/>
                  </a:lnTo>
                  <a:lnTo>
                    <a:pt x="1081954" y="876300"/>
                  </a:lnTo>
                  <a:lnTo>
                    <a:pt x="1112225" y="876300"/>
                  </a:lnTo>
                  <a:lnTo>
                    <a:pt x="1110100" y="863600"/>
                  </a:lnTo>
                  <a:close/>
                </a:path>
                <a:path w="2297429" h="1651000">
                  <a:moveTo>
                    <a:pt x="1116853" y="850900"/>
                  </a:moveTo>
                  <a:lnTo>
                    <a:pt x="1088048" y="850900"/>
                  </a:lnTo>
                  <a:lnTo>
                    <a:pt x="1084027" y="863600"/>
                  </a:lnTo>
                  <a:lnTo>
                    <a:pt x="1110896" y="863600"/>
                  </a:lnTo>
                  <a:lnTo>
                    <a:pt x="1116853" y="850900"/>
                  </a:lnTo>
                  <a:close/>
                </a:path>
                <a:path w="2297429" h="1651000">
                  <a:moveTo>
                    <a:pt x="1127031" y="850900"/>
                  </a:moveTo>
                  <a:lnTo>
                    <a:pt x="1116853" y="850900"/>
                  </a:lnTo>
                  <a:lnTo>
                    <a:pt x="1122832" y="863600"/>
                  </a:lnTo>
                  <a:lnTo>
                    <a:pt x="1124895" y="863600"/>
                  </a:lnTo>
                  <a:lnTo>
                    <a:pt x="1127031" y="850900"/>
                  </a:lnTo>
                  <a:close/>
                </a:path>
                <a:path w="2297429" h="1651000">
                  <a:moveTo>
                    <a:pt x="1132298" y="850900"/>
                  </a:moveTo>
                  <a:lnTo>
                    <a:pt x="1127031" y="850900"/>
                  </a:lnTo>
                  <a:lnTo>
                    <a:pt x="1130078" y="863600"/>
                  </a:lnTo>
                  <a:lnTo>
                    <a:pt x="1132298" y="850900"/>
                  </a:lnTo>
                  <a:close/>
                </a:path>
                <a:path w="2297429" h="1651000">
                  <a:moveTo>
                    <a:pt x="1135753" y="838200"/>
                  </a:moveTo>
                  <a:lnTo>
                    <a:pt x="1105587" y="838200"/>
                  </a:lnTo>
                  <a:lnTo>
                    <a:pt x="1097126" y="850900"/>
                  </a:lnTo>
                  <a:lnTo>
                    <a:pt x="1133952" y="850900"/>
                  </a:lnTo>
                  <a:lnTo>
                    <a:pt x="1135753" y="838200"/>
                  </a:lnTo>
                  <a:close/>
                </a:path>
                <a:path w="2297429" h="1651000">
                  <a:moveTo>
                    <a:pt x="1153816" y="838200"/>
                  </a:moveTo>
                  <a:lnTo>
                    <a:pt x="1135753" y="838200"/>
                  </a:lnTo>
                  <a:lnTo>
                    <a:pt x="1142444" y="850900"/>
                  </a:lnTo>
                  <a:lnTo>
                    <a:pt x="1150172" y="850900"/>
                  </a:lnTo>
                  <a:lnTo>
                    <a:pt x="1153816" y="838200"/>
                  </a:lnTo>
                  <a:close/>
                </a:path>
                <a:path w="2297429" h="1651000">
                  <a:moveTo>
                    <a:pt x="1157365" y="825500"/>
                  </a:moveTo>
                  <a:lnTo>
                    <a:pt x="1123293" y="825500"/>
                  </a:lnTo>
                  <a:lnTo>
                    <a:pt x="1114812" y="838200"/>
                  </a:lnTo>
                  <a:lnTo>
                    <a:pt x="1162957" y="838200"/>
                  </a:lnTo>
                  <a:lnTo>
                    <a:pt x="1157365" y="825500"/>
                  </a:lnTo>
                  <a:close/>
                </a:path>
                <a:path w="2297429" h="1651000">
                  <a:moveTo>
                    <a:pt x="1143533" y="812800"/>
                  </a:moveTo>
                  <a:lnTo>
                    <a:pt x="1140779" y="825500"/>
                  </a:lnTo>
                  <a:lnTo>
                    <a:pt x="1142957" y="825500"/>
                  </a:lnTo>
                  <a:lnTo>
                    <a:pt x="1143533" y="812800"/>
                  </a:lnTo>
                  <a:close/>
                </a:path>
                <a:path w="2297429" h="1651000">
                  <a:moveTo>
                    <a:pt x="1180056" y="812800"/>
                  </a:moveTo>
                  <a:lnTo>
                    <a:pt x="1151365" y="812800"/>
                  </a:lnTo>
                  <a:lnTo>
                    <a:pt x="1142957" y="825500"/>
                  </a:lnTo>
                  <a:lnTo>
                    <a:pt x="1177878" y="825500"/>
                  </a:lnTo>
                  <a:lnTo>
                    <a:pt x="1180056" y="812800"/>
                  </a:lnTo>
                  <a:close/>
                </a:path>
                <a:path w="2297429" h="1651000">
                  <a:moveTo>
                    <a:pt x="1194547" y="800100"/>
                  </a:moveTo>
                  <a:lnTo>
                    <a:pt x="1163082" y="800100"/>
                  </a:lnTo>
                  <a:lnTo>
                    <a:pt x="1161491" y="812800"/>
                  </a:lnTo>
                  <a:lnTo>
                    <a:pt x="1198338" y="812800"/>
                  </a:lnTo>
                  <a:lnTo>
                    <a:pt x="1194547" y="800100"/>
                  </a:lnTo>
                  <a:close/>
                </a:path>
                <a:path w="2297429" h="1651000">
                  <a:moveTo>
                    <a:pt x="1220117" y="787400"/>
                  </a:moveTo>
                  <a:lnTo>
                    <a:pt x="1179679" y="787400"/>
                  </a:lnTo>
                  <a:lnTo>
                    <a:pt x="1182066" y="800100"/>
                  </a:lnTo>
                  <a:lnTo>
                    <a:pt x="1221562" y="800100"/>
                  </a:lnTo>
                  <a:lnTo>
                    <a:pt x="1220117" y="787400"/>
                  </a:lnTo>
                  <a:close/>
                </a:path>
                <a:path w="2297429" h="1651000">
                  <a:moveTo>
                    <a:pt x="1196704" y="774700"/>
                  </a:moveTo>
                  <a:lnTo>
                    <a:pt x="1190966" y="774700"/>
                  </a:lnTo>
                  <a:lnTo>
                    <a:pt x="1188945" y="787400"/>
                  </a:lnTo>
                  <a:lnTo>
                    <a:pt x="1196024" y="787400"/>
                  </a:lnTo>
                  <a:lnTo>
                    <a:pt x="1196704" y="774700"/>
                  </a:lnTo>
                  <a:close/>
                </a:path>
                <a:path w="2297429" h="1651000">
                  <a:moveTo>
                    <a:pt x="1216610" y="774700"/>
                  </a:moveTo>
                  <a:lnTo>
                    <a:pt x="1203804" y="774700"/>
                  </a:lnTo>
                  <a:lnTo>
                    <a:pt x="1203113" y="787400"/>
                  </a:lnTo>
                  <a:lnTo>
                    <a:pt x="1219845" y="787400"/>
                  </a:lnTo>
                  <a:lnTo>
                    <a:pt x="1219696" y="786545"/>
                  </a:lnTo>
                  <a:lnTo>
                    <a:pt x="1216610" y="774700"/>
                  </a:lnTo>
                  <a:close/>
                </a:path>
                <a:path w="2297429" h="1651000">
                  <a:moveTo>
                    <a:pt x="1231520" y="774700"/>
                  </a:moveTo>
                  <a:lnTo>
                    <a:pt x="1217625" y="774700"/>
                  </a:lnTo>
                  <a:lnTo>
                    <a:pt x="1219696" y="786545"/>
                  </a:lnTo>
                  <a:lnTo>
                    <a:pt x="1219918" y="787400"/>
                  </a:lnTo>
                  <a:lnTo>
                    <a:pt x="1228965" y="787400"/>
                  </a:lnTo>
                  <a:lnTo>
                    <a:pt x="1231520" y="774700"/>
                  </a:lnTo>
                  <a:close/>
                </a:path>
                <a:path w="2297429" h="1651000">
                  <a:moveTo>
                    <a:pt x="1217625" y="774700"/>
                  </a:moveTo>
                  <a:lnTo>
                    <a:pt x="1216610" y="774700"/>
                  </a:lnTo>
                  <a:lnTo>
                    <a:pt x="1219696" y="786545"/>
                  </a:lnTo>
                  <a:lnTo>
                    <a:pt x="1217625" y="774700"/>
                  </a:lnTo>
                  <a:close/>
                </a:path>
                <a:path w="2297429" h="1651000">
                  <a:moveTo>
                    <a:pt x="1219416" y="762000"/>
                  </a:moveTo>
                  <a:lnTo>
                    <a:pt x="1214850" y="762000"/>
                  </a:lnTo>
                  <a:lnTo>
                    <a:pt x="1204788" y="774700"/>
                  </a:lnTo>
                  <a:lnTo>
                    <a:pt x="1225217" y="774700"/>
                  </a:lnTo>
                  <a:lnTo>
                    <a:pt x="1219416" y="762000"/>
                  </a:lnTo>
                  <a:close/>
                </a:path>
                <a:path w="2297429" h="1651000">
                  <a:moveTo>
                    <a:pt x="1253970" y="762000"/>
                  </a:moveTo>
                  <a:lnTo>
                    <a:pt x="1227604" y="762000"/>
                  </a:lnTo>
                  <a:lnTo>
                    <a:pt x="1227363" y="774700"/>
                  </a:lnTo>
                  <a:lnTo>
                    <a:pt x="1253216" y="774700"/>
                  </a:lnTo>
                  <a:lnTo>
                    <a:pt x="1253970" y="762000"/>
                  </a:lnTo>
                  <a:close/>
                </a:path>
                <a:path w="2297429" h="1651000">
                  <a:moveTo>
                    <a:pt x="1252671" y="749300"/>
                  </a:moveTo>
                  <a:lnTo>
                    <a:pt x="1231604" y="749300"/>
                  </a:lnTo>
                  <a:lnTo>
                    <a:pt x="1224819" y="762000"/>
                  </a:lnTo>
                  <a:lnTo>
                    <a:pt x="1253991" y="762000"/>
                  </a:lnTo>
                  <a:lnTo>
                    <a:pt x="1252671" y="749300"/>
                  </a:lnTo>
                  <a:close/>
                </a:path>
                <a:path w="2297429" h="1651000">
                  <a:moveTo>
                    <a:pt x="1277592" y="749300"/>
                  </a:moveTo>
                  <a:lnTo>
                    <a:pt x="1259540" y="749300"/>
                  </a:lnTo>
                  <a:lnTo>
                    <a:pt x="1261990" y="762000"/>
                  </a:lnTo>
                  <a:lnTo>
                    <a:pt x="1269906" y="762000"/>
                  </a:lnTo>
                  <a:lnTo>
                    <a:pt x="1277592" y="749300"/>
                  </a:lnTo>
                  <a:close/>
                </a:path>
                <a:path w="2297429" h="1651000">
                  <a:moveTo>
                    <a:pt x="1293047" y="736600"/>
                  </a:moveTo>
                  <a:lnTo>
                    <a:pt x="1251540" y="736600"/>
                  </a:lnTo>
                  <a:lnTo>
                    <a:pt x="1248148" y="749300"/>
                  </a:lnTo>
                  <a:lnTo>
                    <a:pt x="1290848" y="749300"/>
                  </a:lnTo>
                  <a:lnTo>
                    <a:pt x="1293047" y="736600"/>
                  </a:lnTo>
                  <a:close/>
                </a:path>
                <a:path w="2297429" h="1651000">
                  <a:moveTo>
                    <a:pt x="1299916" y="723900"/>
                  </a:moveTo>
                  <a:lnTo>
                    <a:pt x="1268378" y="723900"/>
                  </a:lnTo>
                  <a:lnTo>
                    <a:pt x="1270126" y="736600"/>
                  </a:lnTo>
                  <a:lnTo>
                    <a:pt x="1290963" y="736600"/>
                  </a:lnTo>
                  <a:lnTo>
                    <a:pt x="1299916" y="723900"/>
                  </a:lnTo>
                  <a:close/>
                </a:path>
                <a:path w="2297429" h="1651000">
                  <a:moveTo>
                    <a:pt x="1285361" y="711200"/>
                  </a:moveTo>
                  <a:lnTo>
                    <a:pt x="1279780" y="711200"/>
                  </a:lnTo>
                  <a:lnTo>
                    <a:pt x="1272095" y="723900"/>
                  </a:lnTo>
                  <a:lnTo>
                    <a:pt x="1286660" y="723900"/>
                  </a:lnTo>
                  <a:lnTo>
                    <a:pt x="1285361" y="711200"/>
                  </a:lnTo>
                  <a:close/>
                </a:path>
                <a:path w="2297429" h="1651000">
                  <a:moveTo>
                    <a:pt x="1317455" y="711200"/>
                  </a:moveTo>
                  <a:lnTo>
                    <a:pt x="1288230" y="711200"/>
                  </a:lnTo>
                  <a:lnTo>
                    <a:pt x="1286660" y="723900"/>
                  </a:lnTo>
                  <a:lnTo>
                    <a:pt x="1318020" y="723900"/>
                  </a:lnTo>
                  <a:lnTo>
                    <a:pt x="1317455" y="711200"/>
                  </a:lnTo>
                  <a:close/>
                </a:path>
                <a:path w="2297429" h="1651000">
                  <a:moveTo>
                    <a:pt x="1303235" y="698500"/>
                  </a:moveTo>
                  <a:lnTo>
                    <a:pt x="1296974" y="698500"/>
                  </a:lnTo>
                  <a:lnTo>
                    <a:pt x="1294859" y="711200"/>
                  </a:lnTo>
                  <a:lnTo>
                    <a:pt x="1306073" y="711200"/>
                  </a:lnTo>
                  <a:lnTo>
                    <a:pt x="1303235" y="698500"/>
                  </a:lnTo>
                  <a:close/>
                </a:path>
                <a:path w="2297429" h="1651000">
                  <a:moveTo>
                    <a:pt x="1310931" y="698500"/>
                  </a:moveTo>
                  <a:lnTo>
                    <a:pt x="1306073" y="711200"/>
                  </a:lnTo>
                  <a:lnTo>
                    <a:pt x="1313706" y="711200"/>
                  </a:lnTo>
                  <a:lnTo>
                    <a:pt x="1310931" y="698500"/>
                  </a:lnTo>
                  <a:close/>
                </a:path>
                <a:path w="2297429" h="1651000">
                  <a:moveTo>
                    <a:pt x="1338920" y="698500"/>
                  </a:moveTo>
                  <a:lnTo>
                    <a:pt x="1316910" y="698500"/>
                  </a:lnTo>
                  <a:lnTo>
                    <a:pt x="1313706" y="711200"/>
                  </a:lnTo>
                  <a:lnTo>
                    <a:pt x="1338061" y="711200"/>
                  </a:lnTo>
                  <a:lnTo>
                    <a:pt x="1338920" y="698500"/>
                  </a:lnTo>
                  <a:close/>
                </a:path>
                <a:path w="2297429" h="1651000">
                  <a:moveTo>
                    <a:pt x="1320732" y="685800"/>
                  </a:moveTo>
                  <a:lnTo>
                    <a:pt x="1313162" y="685800"/>
                  </a:lnTo>
                  <a:lnTo>
                    <a:pt x="1311256" y="698500"/>
                  </a:lnTo>
                  <a:lnTo>
                    <a:pt x="1326418" y="698500"/>
                  </a:lnTo>
                  <a:lnTo>
                    <a:pt x="1320732" y="685800"/>
                  </a:lnTo>
                  <a:close/>
                </a:path>
                <a:path w="2297429" h="1651000">
                  <a:moveTo>
                    <a:pt x="1344805" y="685800"/>
                  </a:moveTo>
                  <a:lnTo>
                    <a:pt x="1332805" y="685800"/>
                  </a:lnTo>
                  <a:lnTo>
                    <a:pt x="1326418" y="698500"/>
                  </a:lnTo>
                  <a:lnTo>
                    <a:pt x="1340365" y="698500"/>
                  </a:lnTo>
                  <a:lnTo>
                    <a:pt x="1344805" y="685800"/>
                  </a:lnTo>
                  <a:close/>
                </a:path>
                <a:path w="2297429" h="1651000">
                  <a:moveTo>
                    <a:pt x="1355896" y="685800"/>
                  </a:moveTo>
                  <a:lnTo>
                    <a:pt x="1344805" y="685800"/>
                  </a:lnTo>
                  <a:lnTo>
                    <a:pt x="1346250" y="698500"/>
                  </a:lnTo>
                  <a:lnTo>
                    <a:pt x="1354323" y="698500"/>
                  </a:lnTo>
                  <a:lnTo>
                    <a:pt x="1356254" y="686671"/>
                  </a:lnTo>
                  <a:lnTo>
                    <a:pt x="1355896" y="685800"/>
                  </a:lnTo>
                  <a:close/>
                </a:path>
                <a:path w="2297429" h="1651000">
                  <a:moveTo>
                    <a:pt x="1367998" y="685800"/>
                  </a:moveTo>
                  <a:lnTo>
                    <a:pt x="1356396" y="685800"/>
                  </a:lnTo>
                  <a:lnTo>
                    <a:pt x="1356254" y="686671"/>
                  </a:lnTo>
                  <a:lnTo>
                    <a:pt x="1361108" y="698500"/>
                  </a:lnTo>
                  <a:lnTo>
                    <a:pt x="1367998" y="685800"/>
                  </a:lnTo>
                  <a:close/>
                </a:path>
                <a:path w="2297429" h="1651000">
                  <a:moveTo>
                    <a:pt x="1356396" y="685800"/>
                  </a:moveTo>
                  <a:lnTo>
                    <a:pt x="1355896" y="685800"/>
                  </a:lnTo>
                  <a:lnTo>
                    <a:pt x="1356254" y="686671"/>
                  </a:lnTo>
                  <a:lnTo>
                    <a:pt x="1356396" y="685800"/>
                  </a:lnTo>
                  <a:close/>
                </a:path>
                <a:path w="2297429" h="1651000">
                  <a:moveTo>
                    <a:pt x="1344930" y="673100"/>
                  </a:moveTo>
                  <a:lnTo>
                    <a:pt x="1336847" y="673100"/>
                  </a:lnTo>
                  <a:lnTo>
                    <a:pt x="1325852" y="685800"/>
                  </a:lnTo>
                  <a:lnTo>
                    <a:pt x="1350815" y="685800"/>
                  </a:lnTo>
                  <a:lnTo>
                    <a:pt x="1344930" y="673100"/>
                  </a:lnTo>
                  <a:close/>
                </a:path>
                <a:path w="2297429" h="1651000">
                  <a:moveTo>
                    <a:pt x="1369610" y="673100"/>
                  </a:moveTo>
                  <a:lnTo>
                    <a:pt x="1347876" y="673100"/>
                  </a:lnTo>
                  <a:lnTo>
                    <a:pt x="1351221" y="685800"/>
                  </a:lnTo>
                  <a:lnTo>
                    <a:pt x="1367809" y="685800"/>
                  </a:lnTo>
                  <a:lnTo>
                    <a:pt x="1369610" y="673100"/>
                  </a:lnTo>
                  <a:close/>
                </a:path>
                <a:path w="2297429" h="1651000">
                  <a:moveTo>
                    <a:pt x="1376291" y="673100"/>
                  </a:moveTo>
                  <a:lnTo>
                    <a:pt x="1369610" y="673100"/>
                  </a:lnTo>
                  <a:lnTo>
                    <a:pt x="1371830" y="685800"/>
                  </a:lnTo>
                  <a:lnTo>
                    <a:pt x="1376291" y="673100"/>
                  </a:lnTo>
                  <a:close/>
                </a:path>
                <a:path w="2297429" h="1651000">
                  <a:moveTo>
                    <a:pt x="1381086" y="673100"/>
                  </a:moveTo>
                  <a:lnTo>
                    <a:pt x="1376291" y="673100"/>
                  </a:lnTo>
                  <a:lnTo>
                    <a:pt x="1376636" y="685800"/>
                  </a:lnTo>
                  <a:lnTo>
                    <a:pt x="1378898" y="685800"/>
                  </a:lnTo>
                  <a:lnTo>
                    <a:pt x="1381086" y="673100"/>
                  </a:lnTo>
                  <a:close/>
                </a:path>
                <a:path w="2297429" h="1651000">
                  <a:moveTo>
                    <a:pt x="1385704" y="660400"/>
                  </a:moveTo>
                  <a:lnTo>
                    <a:pt x="1346794" y="660400"/>
                  </a:lnTo>
                  <a:lnTo>
                    <a:pt x="1346658" y="673100"/>
                  </a:lnTo>
                  <a:lnTo>
                    <a:pt x="1379746" y="673100"/>
                  </a:lnTo>
                  <a:lnTo>
                    <a:pt x="1385704" y="660400"/>
                  </a:lnTo>
                  <a:close/>
                </a:path>
                <a:path w="2297429" h="1651000">
                  <a:moveTo>
                    <a:pt x="1402813" y="647700"/>
                  </a:moveTo>
                  <a:lnTo>
                    <a:pt x="1365987" y="647700"/>
                  </a:lnTo>
                  <a:lnTo>
                    <a:pt x="1367338" y="660400"/>
                  </a:lnTo>
                  <a:lnTo>
                    <a:pt x="1401044" y="660400"/>
                  </a:lnTo>
                  <a:lnTo>
                    <a:pt x="1402813" y="647700"/>
                  </a:lnTo>
                  <a:close/>
                </a:path>
                <a:path w="2297429" h="1651000">
                  <a:moveTo>
                    <a:pt x="1413054" y="647700"/>
                  </a:moveTo>
                  <a:lnTo>
                    <a:pt x="1404614" y="647700"/>
                  </a:lnTo>
                  <a:lnTo>
                    <a:pt x="1411305" y="660400"/>
                  </a:lnTo>
                  <a:lnTo>
                    <a:pt x="1413054" y="647700"/>
                  </a:lnTo>
                  <a:close/>
                </a:path>
                <a:path w="2297429" h="1651000">
                  <a:moveTo>
                    <a:pt x="1399850" y="635000"/>
                  </a:moveTo>
                  <a:lnTo>
                    <a:pt x="1392143" y="635000"/>
                  </a:lnTo>
                  <a:lnTo>
                    <a:pt x="1383662" y="647700"/>
                  </a:lnTo>
                  <a:lnTo>
                    <a:pt x="1391767" y="647700"/>
                  </a:lnTo>
                  <a:lnTo>
                    <a:pt x="1399850" y="635000"/>
                  </a:lnTo>
                  <a:close/>
                </a:path>
                <a:path w="2297429" h="1651000">
                  <a:moveTo>
                    <a:pt x="1431807" y="635000"/>
                  </a:moveTo>
                  <a:lnTo>
                    <a:pt x="1405065" y="635000"/>
                  </a:lnTo>
                  <a:lnTo>
                    <a:pt x="1399316" y="647700"/>
                  </a:lnTo>
                  <a:lnTo>
                    <a:pt x="1422677" y="647700"/>
                  </a:lnTo>
                  <a:lnTo>
                    <a:pt x="1431807" y="635000"/>
                  </a:lnTo>
                  <a:close/>
                </a:path>
                <a:path w="2297429" h="1651000">
                  <a:moveTo>
                    <a:pt x="1412394" y="622300"/>
                  </a:moveTo>
                  <a:lnTo>
                    <a:pt x="1409640" y="622300"/>
                  </a:lnTo>
                  <a:lnTo>
                    <a:pt x="1406897" y="635000"/>
                  </a:lnTo>
                  <a:lnTo>
                    <a:pt x="1411808" y="635000"/>
                  </a:lnTo>
                  <a:lnTo>
                    <a:pt x="1412394" y="622300"/>
                  </a:lnTo>
                  <a:close/>
                </a:path>
                <a:path w="2297429" h="1651000">
                  <a:moveTo>
                    <a:pt x="1446728" y="622300"/>
                  </a:moveTo>
                  <a:lnTo>
                    <a:pt x="1420216" y="622300"/>
                  </a:lnTo>
                  <a:lnTo>
                    <a:pt x="1411808" y="635000"/>
                  </a:lnTo>
                  <a:lnTo>
                    <a:pt x="1444582" y="635000"/>
                  </a:lnTo>
                  <a:lnTo>
                    <a:pt x="1446728" y="622300"/>
                  </a:lnTo>
                  <a:close/>
                </a:path>
                <a:path w="2297429" h="1651000">
                  <a:moveTo>
                    <a:pt x="1422729" y="609600"/>
                  </a:moveTo>
                  <a:lnTo>
                    <a:pt x="1418813" y="622300"/>
                  </a:lnTo>
                  <a:lnTo>
                    <a:pt x="1425127" y="622300"/>
                  </a:lnTo>
                  <a:lnTo>
                    <a:pt x="1422729" y="609600"/>
                  </a:lnTo>
                  <a:close/>
                </a:path>
                <a:path w="2297429" h="1651000">
                  <a:moveTo>
                    <a:pt x="1467188" y="609600"/>
                  </a:moveTo>
                  <a:lnTo>
                    <a:pt x="1428666" y="609600"/>
                  </a:lnTo>
                  <a:lnTo>
                    <a:pt x="1430949" y="622300"/>
                  </a:lnTo>
                  <a:lnTo>
                    <a:pt x="1464351" y="622300"/>
                  </a:lnTo>
                  <a:lnTo>
                    <a:pt x="1467188" y="609600"/>
                  </a:lnTo>
                  <a:close/>
                </a:path>
                <a:path w="2297429" h="1651000">
                  <a:moveTo>
                    <a:pt x="1469408" y="596900"/>
                  </a:moveTo>
                  <a:lnTo>
                    <a:pt x="1450927" y="596900"/>
                  </a:lnTo>
                  <a:lnTo>
                    <a:pt x="1447576" y="609600"/>
                  </a:lnTo>
                  <a:lnTo>
                    <a:pt x="1463398" y="609600"/>
                  </a:lnTo>
                  <a:lnTo>
                    <a:pt x="1469408" y="596900"/>
                  </a:lnTo>
                  <a:close/>
                </a:path>
                <a:path w="2297429" h="1651000">
                  <a:moveTo>
                    <a:pt x="1490423" y="596900"/>
                  </a:moveTo>
                  <a:lnTo>
                    <a:pt x="1469408" y="596900"/>
                  </a:lnTo>
                  <a:lnTo>
                    <a:pt x="1478842" y="609600"/>
                  </a:lnTo>
                  <a:lnTo>
                    <a:pt x="1482570" y="609600"/>
                  </a:lnTo>
                  <a:lnTo>
                    <a:pt x="1490423" y="596900"/>
                  </a:lnTo>
                  <a:close/>
                </a:path>
                <a:path w="2297429" h="1651000">
                  <a:moveTo>
                    <a:pt x="1485460" y="584200"/>
                  </a:moveTo>
                  <a:lnTo>
                    <a:pt x="1457806" y="584200"/>
                  </a:lnTo>
                  <a:lnTo>
                    <a:pt x="1455827" y="596900"/>
                  </a:lnTo>
                  <a:lnTo>
                    <a:pt x="1488696" y="596900"/>
                  </a:lnTo>
                  <a:lnTo>
                    <a:pt x="1488546" y="596045"/>
                  </a:lnTo>
                  <a:lnTo>
                    <a:pt x="1485460" y="584200"/>
                  </a:lnTo>
                  <a:close/>
                </a:path>
                <a:path w="2297429" h="1651000">
                  <a:moveTo>
                    <a:pt x="1488266" y="571500"/>
                  </a:moveTo>
                  <a:lnTo>
                    <a:pt x="1483701" y="571500"/>
                  </a:lnTo>
                  <a:lnTo>
                    <a:pt x="1481162" y="574707"/>
                  </a:lnTo>
                  <a:lnTo>
                    <a:pt x="1486476" y="584200"/>
                  </a:lnTo>
                  <a:lnTo>
                    <a:pt x="1488546" y="596045"/>
                  </a:lnTo>
                  <a:lnTo>
                    <a:pt x="1488769" y="596900"/>
                  </a:lnTo>
                  <a:lnTo>
                    <a:pt x="1497816" y="596900"/>
                  </a:lnTo>
                  <a:lnTo>
                    <a:pt x="1500381" y="584200"/>
                  </a:lnTo>
                  <a:lnTo>
                    <a:pt x="1494078" y="584200"/>
                  </a:lnTo>
                  <a:lnTo>
                    <a:pt x="1488266" y="571500"/>
                  </a:lnTo>
                  <a:close/>
                </a:path>
                <a:path w="2297429" h="1651000">
                  <a:moveTo>
                    <a:pt x="1481162" y="574707"/>
                  </a:moveTo>
                  <a:lnTo>
                    <a:pt x="1476707" y="580336"/>
                  </a:lnTo>
                  <a:lnTo>
                    <a:pt x="1475544" y="584200"/>
                  </a:lnTo>
                  <a:lnTo>
                    <a:pt x="1485460" y="584200"/>
                  </a:lnTo>
                  <a:lnTo>
                    <a:pt x="1488546" y="596045"/>
                  </a:lnTo>
                  <a:lnTo>
                    <a:pt x="1486476" y="584200"/>
                  </a:lnTo>
                  <a:lnTo>
                    <a:pt x="1481162" y="574707"/>
                  </a:lnTo>
                  <a:close/>
                </a:path>
                <a:path w="2297429" h="1651000">
                  <a:moveTo>
                    <a:pt x="1476707" y="580336"/>
                  </a:moveTo>
                  <a:lnTo>
                    <a:pt x="1473649" y="584200"/>
                  </a:lnTo>
                  <a:lnTo>
                    <a:pt x="1475544" y="584200"/>
                  </a:lnTo>
                  <a:lnTo>
                    <a:pt x="1476707" y="580336"/>
                  </a:lnTo>
                  <a:close/>
                </a:path>
                <a:path w="2297429" h="1651000">
                  <a:moveTo>
                    <a:pt x="1520359" y="571500"/>
                  </a:moveTo>
                  <a:lnTo>
                    <a:pt x="1496224" y="571500"/>
                  </a:lnTo>
                  <a:lnTo>
                    <a:pt x="1495156" y="584200"/>
                  </a:lnTo>
                  <a:lnTo>
                    <a:pt x="1518684" y="584200"/>
                  </a:lnTo>
                  <a:lnTo>
                    <a:pt x="1520359" y="571500"/>
                  </a:lnTo>
                  <a:close/>
                </a:path>
                <a:path w="2297429" h="1651000">
                  <a:moveTo>
                    <a:pt x="1479366" y="571500"/>
                  </a:moveTo>
                  <a:lnTo>
                    <a:pt x="1476707" y="580336"/>
                  </a:lnTo>
                  <a:lnTo>
                    <a:pt x="1481162" y="574707"/>
                  </a:lnTo>
                  <a:lnTo>
                    <a:pt x="1479366" y="571500"/>
                  </a:lnTo>
                  <a:close/>
                </a:path>
                <a:path w="2297429" h="1651000">
                  <a:moveTo>
                    <a:pt x="1522841" y="558800"/>
                  </a:moveTo>
                  <a:lnTo>
                    <a:pt x="1493680" y="558800"/>
                  </a:lnTo>
                  <a:lnTo>
                    <a:pt x="1495983" y="571500"/>
                  </a:lnTo>
                  <a:lnTo>
                    <a:pt x="1522831" y="571500"/>
                  </a:lnTo>
                  <a:lnTo>
                    <a:pt x="1522841" y="558800"/>
                  </a:lnTo>
                  <a:close/>
                </a:path>
                <a:path w="2297429" h="1651000">
                  <a:moveTo>
                    <a:pt x="1538767" y="558800"/>
                  </a:moveTo>
                  <a:lnTo>
                    <a:pt x="1528391" y="558800"/>
                  </a:lnTo>
                  <a:lnTo>
                    <a:pt x="1530841" y="571500"/>
                  </a:lnTo>
                  <a:lnTo>
                    <a:pt x="1532097" y="571500"/>
                  </a:lnTo>
                  <a:lnTo>
                    <a:pt x="1538767" y="558800"/>
                  </a:lnTo>
                  <a:close/>
                </a:path>
                <a:path w="2297429" h="1651000">
                  <a:moveTo>
                    <a:pt x="1546484" y="546100"/>
                  </a:moveTo>
                  <a:lnTo>
                    <a:pt x="1513323" y="546100"/>
                  </a:lnTo>
                  <a:lnTo>
                    <a:pt x="1509711" y="558800"/>
                  </a:lnTo>
                  <a:lnTo>
                    <a:pt x="1546442" y="558800"/>
                  </a:lnTo>
                  <a:lnTo>
                    <a:pt x="1546484" y="546100"/>
                  </a:lnTo>
                  <a:close/>
                </a:path>
                <a:path w="2297429" h="1651000">
                  <a:moveTo>
                    <a:pt x="1559709" y="546100"/>
                  </a:moveTo>
                  <a:lnTo>
                    <a:pt x="1546484" y="546100"/>
                  </a:lnTo>
                  <a:lnTo>
                    <a:pt x="1552411" y="558800"/>
                  </a:lnTo>
                  <a:lnTo>
                    <a:pt x="1556023" y="558800"/>
                  </a:lnTo>
                  <a:lnTo>
                    <a:pt x="1559709" y="546100"/>
                  </a:lnTo>
                  <a:close/>
                </a:path>
                <a:path w="2297429" h="1651000">
                  <a:moveTo>
                    <a:pt x="1568766" y="533400"/>
                  </a:moveTo>
                  <a:lnTo>
                    <a:pt x="1540181" y="533400"/>
                  </a:lnTo>
                  <a:lnTo>
                    <a:pt x="1541416" y="546100"/>
                  </a:lnTo>
                  <a:lnTo>
                    <a:pt x="1559814" y="546100"/>
                  </a:lnTo>
                  <a:lnTo>
                    <a:pt x="1568766" y="533400"/>
                  </a:lnTo>
                  <a:close/>
                </a:path>
                <a:path w="2297429" h="1651000">
                  <a:moveTo>
                    <a:pt x="1586316" y="520700"/>
                  </a:moveTo>
                  <a:lnTo>
                    <a:pt x="1548631" y="520700"/>
                  </a:lnTo>
                  <a:lnTo>
                    <a:pt x="1540945" y="533400"/>
                  </a:lnTo>
                  <a:lnTo>
                    <a:pt x="1586881" y="533400"/>
                  </a:lnTo>
                  <a:lnTo>
                    <a:pt x="1586316" y="520700"/>
                  </a:lnTo>
                  <a:close/>
                </a:path>
                <a:path w="2297429" h="1651000">
                  <a:moveTo>
                    <a:pt x="1609215" y="495300"/>
                  </a:moveTo>
                  <a:lnTo>
                    <a:pt x="1580117" y="495300"/>
                  </a:lnTo>
                  <a:lnTo>
                    <a:pt x="1579740" y="508000"/>
                  </a:lnTo>
                  <a:lnTo>
                    <a:pt x="1561604" y="508000"/>
                  </a:lnTo>
                  <a:lnTo>
                    <a:pt x="1564337" y="520700"/>
                  </a:lnTo>
                  <a:lnTo>
                    <a:pt x="1606912" y="520700"/>
                  </a:lnTo>
                  <a:lnTo>
                    <a:pt x="1607770" y="508000"/>
                  </a:lnTo>
                  <a:lnTo>
                    <a:pt x="1609215" y="495300"/>
                  </a:lnTo>
                  <a:close/>
                </a:path>
                <a:path w="2297429" h="1651000">
                  <a:moveTo>
                    <a:pt x="1625246" y="495300"/>
                  </a:moveTo>
                  <a:lnTo>
                    <a:pt x="1616493" y="495300"/>
                  </a:lnTo>
                  <a:lnTo>
                    <a:pt x="1616964" y="508000"/>
                  </a:lnTo>
                  <a:lnTo>
                    <a:pt x="1623173" y="508000"/>
                  </a:lnTo>
                  <a:lnTo>
                    <a:pt x="1625246" y="495300"/>
                  </a:lnTo>
                  <a:close/>
                </a:path>
                <a:path w="2297429" h="1651000">
                  <a:moveTo>
                    <a:pt x="1613781" y="482600"/>
                  </a:moveTo>
                  <a:lnTo>
                    <a:pt x="1605697" y="482600"/>
                  </a:lnTo>
                  <a:lnTo>
                    <a:pt x="1594703" y="495300"/>
                  </a:lnTo>
                  <a:lnTo>
                    <a:pt x="1619665" y="495300"/>
                  </a:lnTo>
                  <a:lnTo>
                    <a:pt x="1613781" y="482600"/>
                  </a:lnTo>
                  <a:close/>
                </a:path>
                <a:path w="2297429" h="1651000">
                  <a:moveTo>
                    <a:pt x="1636670" y="482600"/>
                  </a:moveTo>
                  <a:lnTo>
                    <a:pt x="1616727" y="482600"/>
                  </a:lnTo>
                  <a:lnTo>
                    <a:pt x="1620071" y="495300"/>
                  </a:lnTo>
                  <a:lnTo>
                    <a:pt x="1634859" y="495300"/>
                  </a:lnTo>
                  <a:lnTo>
                    <a:pt x="1636670" y="482600"/>
                  </a:lnTo>
                  <a:close/>
                </a:path>
                <a:path w="2297429" h="1651000">
                  <a:moveTo>
                    <a:pt x="1647759" y="482600"/>
                  </a:moveTo>
                  <a:lnTo>
                    <a:pt x="1645141" y="482600"/>
                  </a:lnTo>
                  <a:lnTo>
                    <a:pt x="1645487" y="495300"/>
                  </a:lnTo>
                  <a:lnTo>
                    <a:pt x="1647759" y="482600"/>
                  </a:lnTo>
                  <a:close/>
                </a:path>
                <a:path w="2297429" h="1651000">
                  <a:moveTo>
                    <a:pt x="1648607" y="469900"/>
                  </a:moveTo>
                  <a:lnTo>
                    <a:pt x="1615655" y="469900"/>
                  </a:lnTo>
                  <a:lnTo>
                    <a:pt x="1615508" y="482600"/>
                  </a:lnTo>
                  <a:lnTo>
                    <a:pt x="1649141" y="482600"/>
                  </a:lnTo>
                  <a:lnTo>
                    <a:pt x="1648607" y="469900"/>
                  </a:lnTo>
                  <a:close/>
                </a:path>
                <a:path w="2297429" h="1651000">
                  <a:moveTo>
                    <a:pt x="1676795" y="457200"/>
                  </a:moveTo>
                  <a:lnTo>
                    <a:pt x="1634838" y="457200"/>
                  </a:lnTo>
                  <a:lnTo>
                    <a:pt x="1636188" y="469900"/>
                  </a:lnTo>
                  <a:lnTo>
                    <a:pt x="1675035" y="469900"/>
                  </a:lnTo>
                  <a:lnTo>
                    <a:pt x="1676795" y="457200"/>
                  </a:lnTo>
                  <a:close/>
                </a:path>
                <a:path w="2297429" h="1651000">
                  <a:moveTo>
                    <a:pt x="1661004" y="444500"/>
                  </a:moveTo>
                  <a:lnTo>
                    <a:pt x="1660617" y="444500"/>
                  </a:lnTo>
                  <a:lnTo>
                    <a:pt x="1652523" y="457200"/>
                  </a:lnTo>
                  <a:lnTo>
                    <a:pt x="1661004" y="444500"/>
                  </a:lnTo>
                  <a:close/>
                </a:path>
                <a:path w="2297429" h="1651000">
                  <a:moveTo>
                    <a:pt x="1666774" y="444500"/>
                  </a:moveTo>
                  <a:lnTo>
                    <a:pt x="1662428" y="457200"/>
                  </a:lnTo>
                  <a:lnTo>
                    <a:pt x="1663214" y="457200"/>
                  </a:lnTo>
                  <a:lnTo>
                    <a:pt x="1666774" y="444500"/>
                  </a:lnTo>
                  <a:close/>
                </a:path>
                <a:path w="2297429" h="1651000">
                  <a:moveTo>
                    <a:pt x="1700658" y="444500"/>
                  </a:moveTo>
                  <a:lnTo>
                    <a:pt x="1673925" y="444500"/>
                  </a:lnTo>
                  <a:lnTo>
                    <a:pt x="1668167" y="457200"/>
                  </a:lnTo>
                  <a:lnTo>
                    <a:pt x="1691527" y="457200"/>
                  </a:lnTo>
                  <a:lnTo>
                    <a:pt x="1700658" y="444500"/>
                  </a:lnTo>
                  <a:close/>
                </a:path>
                <a:path w="2297429" h="1651000">
                  <a:moveTo>
                    <a:pt x="1681245" y="431800"/>
                  </a:moveTo>
                  <a:lnTo>
                    <a:pt x="1675747" y="431800"/>
                  </a:lnTo>
                  <a:lnTo>
                    <a:pt x="1667612" y="444500"/>
                  </a:lnTo>
                  <a:lnTo>
                    <a:pt x="1680669" y="444500"/>
                  </a:lnTo>
                  <a:lnTo>
                    <a:pt x="1681245" y="431800"/>
                  </a:lnTo>
                  <a:close/>
                </a:path>
                <a:path w="2297429" h="1651000">
                  <a:moveTo>
                    <a:pt x="1713432" y="431800"/>
                  </a:moveTo>
                  <a:lnTo>
                    <a:pt x="1689077" y="431800"/>
                  </a:lnTo>
                  <a:lnTo>
                    <a:pt x="1680669" y="444500"/>
                  </a:lnTo>
                  <a:lnTo>
                    <a:pt x="1710741" y="444500"/>
                  </a:lnTo>
                  <a:lnTo>
                    <a:pt x="1713432" y="431800"/>
                  </a:lnTo>
                  <a:close/>
                </a:path>
                <a:path w="2297429" h="1651000">
                  <a:moveTo>
                    <a:pt x="1691579" y="419100"/>
                  </a:moveTo>
                  <a:lnTo>
                    <a:pt x="1687674" y="431800"/>
                  </a:lnTo>
                  <a:lnTo>
                    <a:pt x="1693977" y="431800"/>
                  </a:lnTo>
                  <a:lnTo>
                    <a:pt x="1691579" y="419100"/>
                  </a:lnTo>
                  <a:close/>
                </a:path>
                <a:path w="2297429" h="1651000">
                  <a:moveTo>
                    <a:pt x="1736039" y="419100"/>
                  </a:moveTo>
                  <a:lnTo>
                    <a:pt x="1699799" y="419100"/>
                  </a:lnTo>
                  <a:lnTo>
                    <a:pt x="1693977" y="431800"/>
                  </a:lnTo>
                  <a:lnTo>
                    <a:pt x="1733212" y="431800"/>
                  </a:lnTo>
                  <a:lnTo>
                    <a:pt x="1736039" y="419100"/>
                  </a:lnTo>
                  <a:close/>
                </a:path>
                <a:path w="2297429" h="1651000">
                  <a:moveTo>
                    <a:pt x="1712490" y="406400"/>
                  </a:moveTo>
                  <a:lnTo>
                    <a:pt x="1702898" y="419100"/>
                  </a:lnTo>
                  <a:lnTo>
                    <a:pt x="1712270" y="419100"/>
                  </a:lnTo>
                  <a:lnTo>
                    <a:pt x="1712490" y="406400"/>
                  </a:lnTo>
                  <a:close/>
                </a:path>
                <a:path w="2297429" h="1651000">
                  <a:moveTo>
                    <a:pt x="1738259" y="406400"/>
                  </a:moveTo>
                  <a:lnTo>
                    <a:pt x="1716437" y="406400"/>
                  </a:lnTo>
                  <a:lnTo>
                    <a:pt x="1712270" y="419100"/>
                  </a:lnTo>
                  <a:lnTo>
                    <a:pt x="1732248" y="419100"/>
                  </a:lnTo>
                  <a:lnTo>
                    <a:pt x="1738259" y="406400"/>
                  </a:lnTo>
                  <a:close/>
                </a:path>
                <a:path w="2297429" h="1651000">
                  <a:moveTo>
                    <a:pt x="1751431" y="406400"/>
                  </a:moveTo>
                  <a:lnTo>
                    <a:pt x="1738259" y="406400"/>
                  </a:lnTo>
                  <a:lnTo>
                    <a:pt x="1747703" y="419100"/>
                  </a:lnTo>
                  <a:lnTo>
                    <a:pt x="1751431" y="406400"/>
                  </a:lnTo>
                  <a:close/>
                </a:path>
                <a:path w="2297429" h="1651000">
                  <a:moveTo>
                    <a:pt x="1757556" y="393700"/>
                  </a:moveTo>
                  <a:lnTo>
                    <a:pt x="1724678" y="393700"/>
                  </a:lnTo>
                  <a:lnTo>
                    <a:pt x="1717390" y="406400"/>
                  </a:lnTo>
                  <a:lnTo>
                    <a:pt x="1760750" y="406400"/>
                  </a:lnTo>
                  <a:lnTo>
                    <a:pt x="1760448" y="400075"/>
                  </a:lnTo>
                  <a:lnTo>
                    <a:pt x="1757556" y="393700"/>
                  </a:lnTo>
                  <a:close/>
                </a:path>
                <a:path w="2297429" h="1651000">
                  <a:moveTo>
                    <a:pt x="1760448" y="400075"/>
                  </a:moveTo>
                  <a:lnTo>
                    <a:pt x="1760750" y="406400"/>
                  </a:lnTo>
                  <a:lnTo>
                    <a:pt x="1763315" y="406400"/>
                  </a:lnTo>
                  <a:lnTo>
                    <a:pt x="1760448" y="400075"/>
                  </a:lnTo>
                  <a:close/>
                </a:path>
                <a:path w="2297429" h="1651000">
                  <a:moveTo>
                    <a:pt x="1768718" y="393700"/>
                  </a:moveTo>
                  <a:lnTo>
                    <a:pt x="1760143" y="393700"/>
                  </a:lnTo>
                  <a:lnTo>
                    <a:pt x="1760448" y="400075"/>
                  </a:lnTo>
                  <a:lnTo>
                    <a:pt x="1763315" y="406400"/>
                  </a:lnTo>
                  <a:lnTo>
                    <a:pt x="1765745" y="406400"/>
                  </a:lnTo>
                  <a:lnTo>
                    <a:pt x="1768718" y="393700"/>
                  </a:lnTo>
                  <a:close/>
                </a:path>
                <a:path w="2297429" h="1651000">
                  <a:moveTo>
                    <a:pt x="1748216" y="381000"/>
                  </a:moveTo>
                  <a:lnTo>
                    <a:pt x="1744395" y="393700"/>
                  </a:lnTo>
                  <a:lnTo>
                    <a:pt x="1747557" y="393700"/>
                  </a:lnTo>
                  <a:lnTo>
                    <a:pt x="1749750" y="383735"/>
                  </a:lnTo>
                  <a:lnTo>
                    <a:pt x="1748216" y="381000"/>
                  </a:lnTo>
                  <a:close/>
                </a:path>
                <a:path w="2297429" h="1651000">
                  <a:moveTo>
                    <a:pt x="1749750" y="383735"/>
                  </a:moveTo>
                  <a:lnTo>
                    <a:pt x="1747557" y="393700"/>
                  </a:lnTo>
                  <a:lnTo>
                    <a:pt x="1755337" y="393700"/>
                  </a:lnTo>
                  <a:lnTo>
                    <a:pt x="1749750" y="383735"/>
                  </a:lnTo>
                  <a:close/>
                </a:path>
                <a:path w="2297429" h="1651000">
                  <a:moveTo>
                    <a:pt x="1794278" y="368300"/>
                  </a:moveTo>
                  <a:lnTo>
                    <a:pt x="1757316" y="368300"/>
                  </a:lnTo>
                  <a:lnTo>
                    <a:pt x="1750352" y="381000"/>
                  </a:lnTo>
                  <a:lnTo>
                    <a:pt x="1749750" y="383735"/>
                  </a:lnTo>
                  <a:lnTo>
                    <a:pt x="1755337" y="393700"/>
                  </a:lnTo>
                  <a:lnTo>
                    <a:pt x="1782770" y="393700"/>
                  </a:lnTo>
                  <a:lnTo>
                    <a:pt x="1781556" y="381000"/>
                  </a:lnTo>
                  <a:lnTo>
                    <a:pt x="1799168" y="381000"/>
                  </a:lnTo>
                  <a:lnTo>
                    <a:pt x="1794278" y="368300"/>
                  </a:lnTo>
                  <a:close/>
                </a:path>
                <a:path w="2297429" h="1651000">
                  <a:moveTo>
                    <a:pt x="1805670" y="368300"/>
                  </a:moveTo>
                  <a:lnTo>
                    <a:pt x="1798487" y="368300"/>
                  </a:lnTo>
                  <a:lnTo>
                    <a:pt x="1803754" y="381000"/>
                  </a:lnTo>
                  <a:lnTo>
                    <a:pt x="1805670" y="368300"/>
                  </a:lnTo>
                  <a:close/>
                </a:path>
                <a:path w="2297429" h="1651000">
                  <a:moveTo>
                    <a:pt x="1806958" y="355600"/>
                  </a:moveTo>
                  <a:lnTo>
                    <a:pt x="1783545" y="355600"/>
                  </a:lnTo>
                  <a:lnTo>
                    <a:pt x="1775786" y="368300"/>
                  </a:lnTo>
                  <a:lnTo>
                    <a:pt x="1808560" y="368300"/>
                  </a:lnTo>
                  <a:lnTo>
                    <a:pt x="1806958" y="355600"/>
                  </a:lnTo>
                  <a:close/>
                </a:path>
                <a:path w="2297429" h="1651000">
                  <a:moveTo>
                    <a:pt x="1828057" y="355600"/>
                  </a:moveTo>
                  <a:lnTo>
                    <a:pt x="1811890" y="355600"/>
                  </a:lnTo>
                  <a:lnTo>
                    <a:pt x="1813377" y="368300"/>
                  </a:lnTo>
                  <a:lnTo>
                    <a:pt x="1821879" y="368300"/>
                  </a:lnTo>
                  <a:lnTo>
                    <a:pt x="1828057" y="355600"/>
                  </a:lnTo>
                  <a:close/>
                </a:path>
                <a:path w="2297429" h="1651000">
                  <a:moveTo>
                    <a:pt x="1798903" y="343161"/>
                  </a:moveTo>
                  <a:lnTo>
                    <a:pt x="1796267" y="355600"/>
                  </a:lnTo>
                  <a:lnTo>
                    <a:pt x="1799252" y="355600"/>
                  </a:lnTo>
                  <a:lnTo>
                    <a:pt x="1798903" y="343161"/>
                  </a:lnTo>
                  <a:close/>
                </a:path>
                <a:path w="2297429" h="1651000">
                  <a:moveTo>
                    <a:pt x="1829230" y="342900"/>
                  </a:moveTo>
                  <a:lnTo>
                    <a:pt x="1801272" y="342900"/>
                  </a:lnTo>
                  <a:lnTo>
                    <a:pt x="1800979" y="355600"/>
                  </a:lnTo>
                  <a:lnTo>
                    <a:pt x="1826277" y="355600"/>
                  </a:lnTo>
                  <a:lnTo>
                    <a:pt x="1829230" y="342900"/>
                  </a:lnTo>
                  <a:close/>
                </a:path>
                <a:path w="2297429" h="1651000">
                  <a:moveTo>
                    <a:pt x="1842549" y="342900"/>
                  </a:moveTo>
                  <a:lnTo>
                    <a:pt x="1829230" y="342900"/>
                  </a:lnTo>
                  <a:lnTo>
                    <a:pt x="1833648" y="355600"/>
                  </a:lnTo>
                  <a:lnTo>
                    <a:pt x="1842549" y="342900"/>
                  </a:lnTo>
                  <a:close/>
                </a:path>
                <a:path w="2297429" h="1651000">
                  <a:moveTo>
                    <a:pt x="1798958" y="342900"/>
                  </a:moveTo>
                  <a:lnTo>
                    <a:pt x="1798903" y="343161"/>
                  </a:lnTo>
                  <a:lnTo>
                    <a:pt x="1798958" y="342900"/>
                  </a:lnTo>
                  <a:close/>
                </a:path>
                <a:path w="2297429" h="1651000">
                  <a:moveTo>
                    <a:pt x="1843470" y="330200"/>
                  </a:moveTo>
                  <a:lnTo>
                    <a:pt x="1816958" y="330200"/>
                  </a:lnTo>
                  <a:lnTo>
                    <a:pt x="1814717" y="342900"/>
                  </a:lnTo>
                  <a:lnTo>
                    <a:pt x="1841648" y="342900"/>
                  </a:lnTo>
                  <a:lnTo>
                    <a:pt x="1843470" y="330200"/>
                  </a:lnTo>
                  <a:close/>
                </a:path>
                <a:path w="2297429" h="1651000">
                  <a:moveTo>
                    <a:pt x="1862391" y="317500"/>
                  </a:moveTo>
                  <a:lnTo>
                    <a:pt x="1843208" y="317500"/>
                  </a:lnTo>
                  <a:lnTo>
                    <a:pt x="1828057" y="330200"/>
                  </a:lnTo>
                  <a:lnTo>
                    <a:pt x="1843470" y="330200"/>
                  </a:lnTo>
                  <a:lnTo>
                    <a:pt x="1847187" y="342900"/>
                  </a:lnTo>
                  <a:lnTo>
                    <a:pt x="1857396" y="342900"/>
                  </a:lnTo>
                  <a:lnTo>
                    <a:pt x="1868841" y="330200"/>
                  </a:lnTo>
                  <a:lnTo>
                    <a:pt x="1862391" y="317500"/>
                  </a:lnTo>
                  <a:close/>
                </a:path>
                <a:path w="2297429" h="1651000">
                  <a:moveTo>
                    <a:pt x="1848308" y="304800"/>
                  </a:moveTo>
                  <a:lnTo>
                    <a:pt x="1846213" y="317500"/>
                  </a:lnTo>
                  <a:lnTo>
                    <a:pt x="1852423" y="317500"/>
                  </a:lnTo>
                  <a:lnTo>
                    <a:pt x="1848308" y="304800"/>
                  </a:lnTo>
                  <a:close/>
                </a:path>
                <a:path w="2297429" h="1651000">
                  <a:moveTo>
                    <a:pt x="1884233" y="304800"/>
                  </a:moveTo>
                  <a:lnTo>
                    <a:pt x="1865742" y="304800"/>
                  </a:lnTo>
                  <a:lnTo>
                    <a:pt x="1865679" y="317500"/>
                  </a:lnTo>
                  <a:lnTo>
                    <a:pt x="1882045" y="317500"/>
                  </a:lnTo>
                  <a:lnTo>
                    <a:pt x="1884233" y="304800"/>
                  </a:lnTo>
                  <a:close/>
                </a:path>
                <a:path w="2297429" h="1651000">
                  <a:moveTo>
                    <a:pt x="1894589" y="304800"/>
                  </a:moveTo>
                  <a:lnTo>
                    <a:pt x="1889395" y="304800"/>
                  </a:lnTo>
                  <a:lnTo>
                    <a:pt x="1890327" y="317500"/>
                  </a:lnTo>
                  <a:lnTo>
                    <a:pt x="1891249" y="317500"/>
                  </a:lnTo>
                  <a:lnTo>
                    <a:pt x="1894589" y="304800"/>
                  </a:lnTo>
                  <a:close/>
                </a:path>
                <a:path w="2297429" h="1651000">
                  <a:moveTo>
                    <a:pt x="1867061" y="292100"/>
                  </a:moveTo>
                  <a:lnTo>
                    <a:pt x="1858056" y="304800"/>
                  </a:lnTo>
                  <a:lnTo>
                    <a:pt x="1873082" y="304800"/>
                  </a:lnTo>
                  <a:lnTo>
                    <a:pt x="1867061" y="292100"/>
                  </a:lnTo>
                  <a:close/>
                </a:path>
                <a:path w="2297429" h="1651000">
                  <a:moveTo>
                    <a:pt x="1887793" y="292100"/>
                  </a:moveTo>
                  <a:lnTo>
                    <a:pt x="1880589" y="292100"/>
                  </a:lnTo>
                  <a:lnTo>
                    <a:pt x="1879249" y="304800"/>
                  </a:lnTo>
                  <a:lnTo>
                    <a:pt x="1892055" y="304800"/>
                  </a:lnTo>
                  <a:lnTo>
                    <a:pt x="1889493" y="294967"/>
                  </a:lnTo>
                  <a:lnTo>
                    <a:pt x="1887793" y="292100"/>
                  </a:lnTo>
                  <a:close/>
                </a:path>
                <a:path w="2297429" h="1651000">
                  <a:moveTo>
                    <a:pt x="1889493" y="294967"/>
                  </a:moveTo>
                  <a:lnTo>
                    <a:pt x="1892055" y="304800"/>
                  </a:lnTo>
                  <a:lnTo>
                    <a:pt x="1895322" y="304800"/>
                  </a:lnTo>
                  <a:lnTo>
                    <a:pt x="1889493" y="294967"/>
                  </a:lnTo>
                  <a:close/>
                </a:path>
                <a:path w="2297429" h="1651000">
                  <a:moveTo>
                    <a:pt x="1903657" y="292100"/>
                  </a:moveTo>
                  <a:lnTo>
                    <a:pt x="1888746" y="292100"/>
                  </a:lnTo>
                  <a:lnTo>
                    <a:pt x="1889493" y="294967"/>
                  </a:lnTo>
                  <a:lnTo>
                    <a:pt x="1895322" y="304800"/>
                  </a:lnTo>
                  <a:lnTo>
                    <a:pt x="1901102" y="304800"/>
                  </a:lnTo>
                  <a:lnTo>
                    <a:pt x="1903657" y="292100"/>
                  </a:lnTo>
                  <a:close/>
                </a:path>
                <a:path w="2297429" h="1651000">
                  <a:moveTo>
                    <a:pt x="1889448" y="279400"/>
                  </a:moveTo>
                  <a:lnTo>
                    <a:pt x="1886987" y="279400"/>
                  </a:lnTo>
                  <a:lnTo>
                    <a:pt x="1876925" y="292100"/>
                  </a:lnTo>
                  <a:lnTo>
                    <a:pt x="1891552" y="292100"/>
                  </a:lnTo>
                  <a:lnTo>
                    <a:pt x="1889448" y="279400"/>
                  </a:lnTo>
                  <a:close/>
                </a:path>
                <a:path w="2297429" h="1651000">
                  <a:moveTo>
                    <a:pt x="1926106" y="279400"/>
                  </a:moveTo>
                  <a:lnTo>
                    <a:pt x="1899741" y="279400"/>
                  </a:lnTo>
                  <a:lnTo>
                    <a:pt x="1899500" y="292100"/>
                  </a:lnTo>
                  <a:lnTo>
                    <a:pt x="1925352" y="292100"/>
                  </a:lnTo>
                  <a:lnTo>
                    <a:pt x="1926106" y="279400"/>
                  </a:lnTo>
                  <a:close/>
                </a:path>
                <a:path w="2297429" h="1651000">
                  <a:moveTo>
                    <a:pt x="1924808" y="266700"/>
                  </a:moveTo>
                  <a:lnTo>
                    <a:pt x="1911960" y="266700"/>
                  </a:lnTo>
                  <a:lnTo>
                    <a:pt x="1907583" y="279400"/>
                  </a:lnTo>
                  <a:lnTo>
                    <a:pt x="1926127" y="279400"/>
                  </a:lnTo>
                  <a:lnTo>
                    <a:pt x="1924808" y="266700"/>
                  </a:lnTo>
                  <a:close/>
                </a:path>
                <a:path w="2297429" h="1651000">
                  <a:moveTo>
                    <a:pt x="1949729" y="266700"/>
                  </a:moveTo>
                  <a:lnTo>
                    <a:pt x="1930483" y="266700"/>
                  </a:lnTo>
                  <a:lnTo>
                    <a:pt x="1931677" y="279400"/>
                  </a:lnTo>
                  <a:lnTo>
                    <a:pt x="1942043" y="279400"/>
                  </a:lnTo>
                  <a:lnTo>
                    <a:pt x="1949729" y="266700"/>
                  </a:lnTo>
                  <a:close/>
                </a:path>
                <a:path w="2297429" h="1651000">
                  <a:moveTo>
                    <a:pt x="1965184" y="254000"/>
                  </a:moveTo>
                  <a:lnTo>
                    <a:pt x="1923677" y="254000"/>
                  </a:lnTo>
                  <a:lnTo>
                    <a:pt x="1920284" y="266700"/>
                  </a:lnTo>
                  <a:lnTo>
                    <a:pt x="1962985" y="266700"/>
                  </a:lnTo>
                  <a:lnTo>
                    <a:pt x="1965184" y="254000"/>
                  </a:lnTo>
                  <a:close/>
                </a:path>
                <a:path w="2297429" h="1651000">
                  <a:moveTo>
                    <a:pt x="1972053" y="241300"/>
                  </a:moveTo>
                  <a:lnTo>
                    <a:pt x="1940514" y="241300"/>
                  </a:lnTo>
                  <a:lnTo>
                    <a:pt x="1942263" y="254000"/>
                  </a:lnTo>
                  <a:lnTo>
                    <a:pt x="1963100" y="254000"/>
                  </a:lnTo>
                  <a:lnTo>
                    <a:pt x="1972053" y="241300"/>
                  </a:lnTo>
                  <a:close/>
                </a:path>
                <a:path w="2297429" h="1651000">
                  <a:moveTo>
                    <a:pt x="1957498" y="228600"/>
                  </a:moveTo>
                  <a:lnTo>
                    <a:pt x="1951917" y="228600"/>
                  </a:lnTo>
                  <a:lnTo>
                    <a:pt x="1944231" y="241300"/>
                  </a:lnTo>
                  <a:lnTo>
                    <a:pt x="1958796" y="241300"/>
                  </a:lnTo>
                  <a:lnTo>
                    <a:pt x="1957498" y="228600"/>
                  </a:lnTo>
                  <a:close/>
                </a:path>
                <a:path w="2297429" h="1651000">
                  <a:moveTo>
                    <a:pt x="1990439" y="228600"/>
                  </a:moveTo>
                  <a:lnTo>
                    <a:pt x="1968670" y="228600"/>
                  </a:lnTo>
                  <a:lnTo>
                    <a:pt x="1961906" y="241300"/>
                  </a:lnTo>
                  <a:lnTo>
                    <a:pt x="1989591" y="241300"/>
                  </a:lnTo>
                  <a:lnTo>
                    <a:pt x="1990439" y="228600"/>
                  </a:lnTo>
                  <a:close/>
                </a:path>
                <a:path w="2297429" h="1651000">
                  <a:moveTo>
                    <a:pt x="1975372" y="215900"/>
                  </a:moveTo>
                  <a:lnTo>
                    <a:pt x="1972241" y="215900"/>
                  </a:lnTo>
                  <a:lnTo>
                    <a:pt x="1969110" y="228600"/>
                  </a:lnTo>
                  <a:lnTo>
                    <a:pt x="1978209" y="228600"/>
                  </a:lnTo>
                  <a:lnTo>
                    <a:pt x="1975372" y="215900"/>
                  </a:lnTo>
                  <a:close/>
                </a:path>
                <a:path w="2297429" h="1651000">
                  <a:moveTo>
                    <a:pt x="2011057" y="215900"/>
                  </a:moveTo>
                  <a:lnTo>
                    <a:pt x="1989047" y="215900"/>
                  </a:lnTo>
                  <a:lnTo>
                    <a:pt x="1985843" y="228600"/>
                  </a:lnTo>
                  <a:lnTo>
                    <a:pt x="2010198" y="228600"/>
                  </a:lnTo>
                  <a:lnTo>
                    <a:pt x="2011057" y="215900"/>
                  </a:lnTo>
                  <a:close/>
                </a:path>
                <a:path w="2297429" h="1651000">
                  <a:moveTo>
                    <a:pt x="1992869" y="203200"/>
                  </a:moveTo>
                  <a:lnTo>
                    <a:pt x="1985298" y="203200"/>
                  </a:lnTo>
                  <a:lnTo>
                    <a:pt x="1983393" y="215900"/>
                  </a:lnTo>
                  <a:lnTo>
                    <a:pt x="1998554" y="215900"/>
                  </a:lnTo>
                  <a:lnTo>
                    <a:pt x="1992869" y="203200"/>
                  </a:lnTo>
                  <a:close/>
                </a:path>
                <a:path w="2297429" h="1651000">
                  <a:moveTo>
                    <a:pt x="2017067" y="190500"/>
                  </a:moveTo>
                  <a:lnTo>
                    <a:pt x="2008983" y="190500"/>
                  </a:lnTo>
                  <a:lnTo>
                    <a:pt x="1997989" y="203200"/>
                  </a:lnTo>
                  <a:lnTo>
                    <a:pt x="2004942" y="203200"/>
                  </a:lnTo>
                  <a:lnTo>
                    <a:pt x="1998554" y="215900"/>
                  </a:lnTo>
                  <a:lnTo>
                    <a:pt x="2028033" y="215900"/>
                  </a:lnTo>
                  <a:lnTo>
                    <a:pt x="2025482" y="208971"/>
                  </a:lnTo>
                  <a:lnTo>
                    <a:pt x="2022941" y="203200"/>
                  </a:lnTo>
                  <a:lnTo>
                    <a:pt x="2017067" y="190500"/>
                  </a:lnTo>
                  <a:close/>
                </a:path>
                <a:path w="2297429" h="1651000">
                  <a:moveTo>
                    <a:pt x="2025482" y="208971"/>
                  </a:moveTo>
                  <a:lnTo>
                    <a:pt x="2028033" y="215900"/>
                  </a:lnTo>
                  <a:lnTo>
                    <a:pt x="2028532" y="215900"/>
                  </a:lnTo>
                  <a:lnTo>
                    <a:pt x="2025482" y="208971"/>
                  </a:lnTo>
                  <a:close/>
                </a:path>
                <a:path w="2297429" h="1651000">
                  <a:moveTo>
                    <a:pt x="2041747" y="190500"/>
                  </a:moveTo>
                  <a:lnTo>
                    <a:pt x="2020013" y="190500"/>
                  </a:lnTo>
                  <a:lnTo>
                    <a:pt x="2023357" y="203200"/>
                  </a:lnTo>
                  <a:lnTo>
                    <a:pt x="2025482" y="208971"/>
                  </a:lnTo>
                  <a:lnTo>
                    <a:pt x="2028532" y="215900"/>
                  </a:lnTo>
                  <a:lnTo>
                    <a:pt x="2033244" y="215900"/>
                  </a:lnTo>
                  <a:lnTo>
                    <a:pt x="2040134" y="203200"/>
                  </a:lnTo>
                  <a:lnTo>
                    <a:pt x="2039946" y="203200"/>
                  </a:lnTo>
                  <a:lnTo>
                    <a:pt x="2041747" y="190500"/>
                  </a:lnTo>
                  <a:close/>
                </a:path>
                <a:path w="2297429" h="1651000">
                  <a:moveTo>
                    <a:pt x="2048427" y="190500"/>
                  </a:moveTo>
                  <a:lnTo>
                    <a:pt x="2041747" y="190500"/>
                  </a:lnTo>
                  <a:lnTo>
                    <a:pt x="2043967" y="203200"/>
                  </a:lnTo>
                  <a:lnTo>
                    <a:pt x="2048427" y="190500"/>
                  </a:lnTo>
                  <a:close/>
                </a:path>
                <a:path w="2297429" h="1651000">
                  <a:moveTo>
                    <a:pt x="2051097" y="190500"/>
                  </a:moveTo>
                  <a:lnTo>
                    <a:pt x="2048427" y="190500"/>
                  </a:lnTo>
                  <a:lnTo>
                    <a:pt x="2048773" y="203200"/>
                  </a:lnTo>
                  <a:lnTo>
                    <a:pt x="2053223" y="203200"/>
                  </a:lnTo>
                  <a:lnTo>
                    <a:pt x="2051097" y="190500"/>
                  </a:lnTo>
                  <a:close/>
                </a:path>
                <a:path w="2297429" h="1651000">
                  <a:moveTo>
                    <a:pt x="2057841" y="177800"/>
                  </a:moveTo>
                  <a:lnTo>
                    <a:pt x="2025014" y="177800"/>
                  </a:lnTo>
                  <a:lnTo>
                    <a:pt x="2018931" y="190500"/>
                  </a:lnTo>
                  <a:lnTo>
                    <a:pt x="2051883" y="190500"/>
                  </a:lnTo>
                  <a:lnTo>
                    <a:pt x="2057841" y="177800"/>
                  </a:lnTo>
                  <a:close/>
                </a:path>
                <a:path w="2297429" h="1651000">
                  <a:moveTo>
                    <a:pt x="2065882" y="177800"/>
                  </a:moveTo>
                  <a:lnTo>
                    <a:pt x="2057841" y="177800"/>
                  </a:lnTo>
                  <a:lnTo>
                    <a:pt x="2063830" y="190500"/>
                  </a:lnTo>
                  <a:lnTo>
                    <a:pt x="2065882" y="177800"/>
                  </a:lnTo>
                  <a:close/>
                </a:path>
                <a:path w="2297429" h="1651000">
                  <a:moveTo>
                    <a:pt x="2074950" y="165100"/>
                  </a:moveTo>
                  <a:lnTo>
                    <a:pt x="2046574" y="165100"/>
                  </a:lnTo>
                  <a:lnTo>
                    <a:pt x="2038124" y="177800"/>
                  </a:lnTo>
                  <a:lnTo>
                    <a:pt x="2073180" y="177800"/>
                  </a:lnTo>
                  <a:lnTo>
                    <a:pt x="2074950" y="165100"/>
                  </a:lnTo>
                  <a:close/>
                </a:path>
                <a:path w="2297429" h="1651000">
                  <a:moveTo>
                    <a:pt x="2091169" y="165100"/>
                  </a:moveTo>
                  <a:lnTo>
                    <a:pt x="2076751" y="165100"/>
                  </a:lnTo>
                  <a:lnTo>
                    <a:pt x="2083442" y="177800"/>
                  </a:lnTo>
                  <a:lnTo>
                    <a:pt x="2086908" y="177800"/>
                  </a:lnTo>
                  <a:lnTo>
                    <a:pt x="2091169" y="165100"/>
                  </a:lnTo>
                  <a:close/>
                </a:path>
                <a:path w="2297429" h="1651000">
                  <a:moveTo>
                    <a:pt x="2071987" y="152400"/>
                  </a:moveTo>
                  <a:lnTo>
                    <a:pt x="2064280" y="152400"/>
                  </a:lnTo>
                  <a:lnTo>
                    <a:pt x="2055799" y="165100"/>
                  </a:lnTo>
                  <a:lnTo>
                    <a:pt x="2063903" y="165100"/>
                  </a:lnTo>
                  <a:lnTo>
                    <a:pt x="2071987" y="152400"/>
                  </a:lnTo>
                  <a:close/>
                </a:path>
                <a:path w="2297429" h="1651000">
                  <a:moveTo>
                    <a:pt x="2103944" y="152400"/>
                  </a:moveTo>
                  <a:lnTo>
                    <a:pt x="2071987" y="152400"/>
                  </a:lnTo>
                  <a:lnTo>
                    <a:pt x="2077201" y="165100"/>
                  </a:lnTo>
                  <a:lnTo>
                    <a:pt x="2094813" y="165100"/>
                  </a:lnTo>
                  <a:lnTo>
                    <a:pt x="2103944" y="152400"/>
                  </a:lnTo>
                  <a:close/>
                </a:path>
                <a:path w="2297429" h="1651000">
                  <a:moveTo>
                    <a:pt x="2084531" y="139700"/>
                  </a:moveTo>
                  <a:lnTo>
                    <a:pt x="2081777" y="139700"/>
                  </a:lnTo>
                  <a:lnTo>
                    <a:pt x="2079034" y="152400"/>
                  </a:lnTo>
                  <a:lnTo>
                    <a:pt x="2083944" y="152400"/>
                  </a:lnTo>
                  <a:lnTo>
                    <a:pt x="2084531" y="139700"/>
                  </a:lnTo>
                  <a:close/>
                </a:path>
                <a:path w="2297429" h="1651000">
                  <a:moveTo>
                    <a:pt x="2118865" y="139700"/>
                  </a:moveTo>
                  <a:lnTo>
                    <a:pt x="2092353" y="139700"/>
                  </a:lnTo>
                  <a:lnTo>
                    <a:pt x="2083944" y="152400"/>
                  </a:lnTo>
                  <a:lnTo>
                    <a:pt x="2116718" y="152400"/>
                  </a:lnTo>
                  <a:lnTo>
                    <a:pt x="2118865" y="139700"/>
                  </a:lnTo>
                  <a:close/>
                </a:path>
                <a:path w="2297429" h="1651000">
                  <a:moveTo>
                    <a:pt x="2094866" y="127000"/>
                  </a:moveTo>
                  <a:lnTo>
                    <a:pt x="2090949" y="139700"/>
                  </a:lnTo>
                  <a:lnTo>
                    <a:pt x="2097263" y="139700"/>
                  </a:lnTo>
                  <a:lnTo>
                    <a:pt x="2094866" y="127000"/>
                  </a:lnTo>
                  <a:close/>
                </a:path>
                <a:path w="2297429" h="1651000">
                  <a:moveTo>
                    <a:pt x="2135534" y="127000"/>
                  </a:moveTo>
                  <a:lnTo>
                    <a:pt x="2102478" y="127000"/>
                  </a:lnTo>
                  <a:lnTo>
                    <a:pt x="2100803" y="139700"/>
                  </a:lnTo>
                  <a:lnTo>
                    <a:pt x="2139325" y="139700"/>
                  </a:lnTo>
                  <a:lnTo>
                    <a:pt x="2135534" y="127000"/>
                  </a:lnTo>
                  <a:close/>
                </a:path>
                <a:path w="2297429" h="1651000">
                  <a:moveTo>
                    <a:pt x="2162560" y="114300"/>
                  </a:moveTo>
                  <a:lnTo>
                    <a:pt x="2120666" y="114300"/>
                  </a:lnTo>
                  <a:lnTo>
                    <a:pt x="2123064" y="127000"/>
                  </a:lnTo>
                  <a:lnTo>
                    <a:pt x="2154707" y="127000"/>
                  </a:lnTo>
                  <a:lnTo>
                    <a:pt x="2162560" y="114300"/>
                  </a:lnTo>
                  <a:close/>
                </a:path>
                <a:path w="2297429" h="1651000">
                  <a:moveTo>
                    <a:pt x="2137691" y="101600"/>
                  </a:moveTo>
                  <a:lnTo>
                    <a:pt x="2131953" y="101600"/>
                  </a:lnTo>
                  <a:lnTo>
                    <a:pt x="2129943" y="114300"/>
                  </a:lnTo>
                  <a:lnTo>
                    <a:pt x="2137011" y="114300"/>
                  </a:lnTo>
                  <a:lnTo>
                    <a:pt x="2137691" y="101600"/>
                  </a:lnTo>
                  <a:close/>
                </a:path>
                <a:path w="2297429" h="1651000">
                  <a:moveTo>
                    <a:pt x="2157597" y="101600"/>
                  </a:moveTo>
                  <a:lnTo>
                    <a:pt x="2144110" y="101600"/>
                  </a:lnTo>
                  <a:lnTo>
                    <a:pt x="2137011" y="114300"/>
                  </a:lnTo>
                  <a:lnTo>
                    <a:pt x="2160832" y="114300"/>
                  </a:lnTo>
                  <a:lnTo>
                    <a:pt x="2160683" y="113445"/>
                  </a:lnTo>
                  <a:lnTo>
                    <a:pt x="2157597" y="101600"/>
                  </a:lnTo>
                  <a:close/>
                </a:path>
                <a:path w="2297429" h="1651000">
                  <a:moveTo>
                    <a:pt x="2160403" y="88900"/>
                  </a:moveTo>
                  <a:lnTo>
                    <a:pt x="2155838" y="88900"/>
                  </a:lnTo>
                  <a:lnTo>
                    <a:pt x="2153298" y="92107"/>
                  </a:lnTo>
                  <a:lnTo>
                    <a:pt x="2158612" y="101600"/>
                  </a:lnTo>
                  <a:lnTo>
                    <a:pt x="2160683" y="113445"/>
                  </a:lnTo>
                  <a:lnTo>
                    <a:pt x="2160905" y="114300"/>
                  </a:lnTo>
                  <a:lnTo>
                    <a:pt x="2169952" y="114300"/>
                  </a:lnTo>
                  <a:lnTo>
                    <a:pt x="2172518" y="101600"/>
                  </a:lnTo>
                  <a:lnTo>
                    <a:pt x="2166214" y="101600"/>
                  </a:lnTo>
                  <a:lnTo>
                    <a:pt x="2160403" y="88900"/>
                  </a:lnTo>
                  <a:close/>
                </a:path>
                <a:path w="2297429" h="1651000">
                  <a:moveTo>
                    <a:pt x="2153298" y="92107"/>
                  </a:moveTo>
                  <a:lnTo>
                    <a:pt x="2148843" y="97736"/>
                  </a:lnTo>
                  <a:lnTo>
                    <a:pt x="2147681" y="101600"/>
                  </a:lnTo>
                  <a:lnTo>
                    <a:pt x="2157597" y="101600"/>
                  </a:lnTo>
                  <a:lnTo>
                    <a:pt x="2160683" y="113445"/>
                  </a:lnTo>
                  <a:lnTo>
                    <a:pt x="2158612" y="101600"/>
                  </a:lnTo>
                  <a:lnTo>
                    <a:pt x="2153298" y="92107"/>
                  </a:lnTo>
                  <a:close/>
                </a:path>
                <a:path w="2297429" h="1651000">
                  <a:moveTo>
                    <a:pt x="2148843" y="97736"/>
                  </a:moveTo>
                  <a:lnTo>
                    <a:pt x="2145785" y="101600"/>
                  </a:lnTo>
                  <a:lnTo>
                    <a:pt x="2147681" y="101600"/>
                  </a:lnTo>
                  <a:lnTo>
                    <a:pt x="2148843" y="97736"/>
                  </a:lnTo>
                  <a:close/>
                </a:path>
                <a:path w="2297429" h="1651000">
                  <a:moveTo>
                    <a:pt x="2194213" y="88900"/>
                  </a:moveTo>
                  <a:lnTo>
                    <a:pt x="2168591" y="88900"/>
                  </a:lnTo>
                  <a:lnTo>
                    <a:pt x="2168361" y="101600"/>
                  </a:lnTo>
                  <a:lnTo>
                    <a:pt x="2192496" y="101600"/>
                  </a:lnTo>
                  <a:lnTo>
                    <a:pt x="2194213" y="88900"/>
                  </a:lnTo>
                  <a:close/>
                </a:path>
                <a:path w="2297429" h="1651000">
                  <a:moveTo>
                    <a:pt x="2151503" y="88900"/>
                  </a:moveTo>
                  <a:lnTo>
                    <a:pt x="2148843" y="97736"/>
                  </a:lnTo>
                  <a:lnTo>
                    <a:pt x="2153298" y="92107"/>
                  </a:lnTo>
                  <a:lnTo>
                    <a:pt x="2151503" y="88900"/>
                  </a:lnTo>
                  <a:close/>
                </a:path>
                <a:path w="2297429" h="1651000">
                  <a:moveTo>
                    <a:pt x="2193658" y="76200"/>
                  </a:moveTo>
                  <a:lnTo>
                    <a:pt x="2172601" y="76200"/>
                  </a:lnTo>
                  <a:lnTo>
                    <a:pt x="2165816" y="88900"/>
                  </a:lnTo>
                  <a:lnTo>
                    <a:pt x="2194978" y="88900"/>
                  </a:lnTo>
                  <a:lnTo>
                    <a:pt x="2193658" y="76200"/>
                  </a:lnTo>
                  <a:close/>
                </a:path>
                <a:path w="2297429" h="1651000">
                  <a:moveTo>
                    <a:pt x="2218579" y="76200"/>
                  </a:moveTo>
                  <a:lnTo>
                    <a:pt x="2200527" y="76200"/>
                  </a:lnTo>
                  <a:lnTo>
                    <a:pt x="2202977" y="88900"/>
                  </a:lnTo>
                  <a:lnTo>
                    <a:pt x="2210904" y="88900"/>
                  </a:lnTo>
                  <a:lnTo>
                    <a:pt x="2218579" y="76200"/>
                  </a:lnTo>
                  <a:close/>
                </a:path>
                <a:path w="2297429" h="1651000">
                  <a:moveTo>
                    <a:pt x="2234045" y="63500"/>
                  </a:moveTo>
                  <a:lnTo>
                    <a:pt x="2189145" y="63500"/>
                  </a:lnTo>
                  <a:lnTo>
                    <a:pt x="2185460" y="76200"/>
                  </a:lnTo>
                  <a:lnTo>
                    <a:pt x="2231846" y="76200"/>
                  </a:lnTo>
                  <a:lnTo>
                    <a:pt x="2234045" y="63500"/>
                  </a:lnTo>
                  <a:close/>
                </a:path>
                <a:path w="2297429" h="1651000">
                  <a:moveTo>
                    <a:pt x="2240903" y="50800"/>
                  </a:moveTo>
                  <a:lnTo>
                    <a:pt x="2211124" y="50800"/>
                  </a:lnTo>
                  <a:lnTo>
                    <a:pt x="2212307" y="63500"/>
                  </a:lnTo>
                  <a:lnTo>
                    <a:pt x="2231950" y="63500"/>
                  </a:lnTo>
                  <a:lnTo>
                    <a:pt x="2240903" y="50800"/>
                  </a:lnTo>
                  <a:close/>
                </a:path>
                <a:path w="2297429" h="1651000">
                  <a:moveTo>
                    <a:pt x="2258452" y="38100"/>
                  </a:moveTo>
                  <a:lnTo>
                    <a:pt x="2220767" y="38100"/>
                  </a:lnTo>
                  <a:lnTo>
                    <a:pt x="2213082" y="50800"/>
                  </a:lnTo>
                  <a:lnTo>
                    <a:pt x="2259018" y="50800"/>
                  </a:lnTo>
                  <a:lnTo>
                    <a:pt x="2258452" y="38100"/>
                  </a:lnTo>
                  <a:close/>
                </a:path>
                <a:path w="2297429" h="1651000">
                  <a:moveTo>
                    <a:pt x="2281352" y="12700"/>
                  </a:moveTo>
                  <a:lnTo>
                    <a:pt x="2252253" y="12700"/>
                  </a:lnTo>
                  <a:lnTo>
                    <a:pt x="2251876" y="25400"/>
                  </a:lnTo>
                  <a:lnTo>
                    <a:pt x="2235846" y="25400"/>
                  </a:lnTo>
                  <a:lnTo>
                    <a:pt x="2233741" y="38100"/>
                  </a:lnTo>
                  <a:lnTo>
                    <a:pt x="2279048" y="38100"/>
                  </a:lnTo>
                  <a:lnTo>
                    <a:pt x="2279907" y="25400"/>
                  </a:lnTo>
                  <a:lnTo>
                    <a:pt x="2281352" y="12700"/>
                  </a:lnTo>
                  <a:close/>
                </a:path>
                <a:path w="2297429" h="1651000">
                  <a:moveTo>
                    <a:pt x="2297383" y="12700"/>
                  </a:moveTo>
                  <a:lnTo>
                    <a:pt x="2287237" y="12700"/>
                  </a:lnTo>
                  <a:lnTo>
                    <a:pt x="2288629" y="25400"/>
                  </a:lnTo>
                  <a:lnTo>
                    <a:pt x="2295310" y="25400"/>
                  </a:lnTo>
                  <a:lnTo>
                    <a:pt x="2297383" y="12700"/>
                  </a:lnTo>
                  <a:close/>
                </a:path>
                <a:path w="2297429" h="1651000">
                  <a:moveTo>
                    <a:pt x="2285917" y="0"/>
                  </a:moveTo>
                  <a:lnTo>
                    <a:pt x="2277834" y="0"/>
                  </a:lnTo>
                  <a:lnTo>
                    <a:pt x="2266839" y="12700"/>
                  </a:lnTo>
                  <a:lnTo>
                    <a:pt x="2291802" y="12700"/>
                  </a:lnTo>
                  <a:lnTo>
                    <a:pt x="2285917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0407" y="8279859"/>
              <a:ext cx="148517" cy="13716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489659" y="5118034"/>
            <a:ext cx="208407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dirty="0">
                <a:latin typeface="Arial"/>
                <a:cs typeface="Arial"/>
              </a:rPr>
              <a:t>delete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/</a:t>
            </a:r>
            <a:r>
              <a:rPr sz="2200" b="1" spc="3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remove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52740" y="5617848"/>
            <a:ext cx="2707380" cy="16256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740960" y="6269831"/>
            <a:ext cx="211582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10" dirty="0">
                <a:latin typeface="Arial"/>
                <a:cs typeface="Arial"/>
              </a:rPr>
              <a:t>persist/rollback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55787" y="6073408"/>
            <a:ext cx="2707809" cy="16256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2500312" y="5819583"/>
            <a:ext cx="98425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10" dirty="0">
                <a:latin typeface="Arial"/>
                <a:cs typeface="Arial"/>
              </a:rPr>
              <a:t>refresh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36160" y="5662985"/>
            <a:ext cx="1230833" cy="7557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5084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75" dirty="0"/>
              <a:t>Cascade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091947"/>
            <a:ext cx="89255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Palatino Linotype"/>
                <a:cs typeface="Palatino Linotype"/>
              </a:rPr>
              <a:t>Recall:</a:t>
            </a:r>
            <a:r>
              <a:rPr sz="4250" spc="-125" dirty="0">
                <a:latin typeface="Palatino Linotype"/>
                <a:cs typeface="Palatino Linotype"/>
              </a:rPr>
              <a:t> </a:t>
            </a:r>
            <a:r>
              <a:rPr sz="4250" spc="-70" dirty="0">
                <a:latin typeface="Palatino Linotype"/>
                <a:cs typeface="Palatino Linotype"/>
              </a:rPr>
              <a:t>You</a:t>
            </a:r>
            <a:r>
              <a:rPr sz="4250" spc="-5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can</a:t>
            </a:r>
            <a:r>
              <a:rPr sz="4250" spc="-45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cascade</a:t>
            </a:r>
            <a:r>
              <a:rPr sz="4250" b="1" spc="-4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operations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07722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3955765"/>
            <a:ext cx="105886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Apply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the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same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operation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related</a:t>
            </a:r>
            <a:r>
              <a:rPr sz="4250" spc="-10" dirty="0">
                <a:latin typeface="Palatino Linotype"/>
                <a:cs typeface="Palatino Linotype"/>
              </a:rPr>
              <a:t> entities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2328" y="5596102"/>
            <a:ext cx="3463127" cy="21796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88727" y="6311714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596" y="5596102"/>
            <a:ext cx="6717172" cy="217963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411036" y="5987117"/>
            <a:ext cx="2751455" cy="1353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77850" marR="5080" indent="-565785">
              <a:lnSpc>
                <a:spcPts val="5110"/>
              </a:lnSpc>
              <a:spcBef>
                <a:spcPts val="434"/>
              </a:spcBef>
            </a:pPr>
            <a:r>
              <a:rPr sz="4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 </a:t>
            </a: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4832" y="7529200"/>
            <a:ext cx="1483552" cy="112300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10165" y="7683400"/>
            <a:ext cx="10039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20" dirty="0">
                <a:latin typeface="Arial"/>
                <a:cs typeface="Arial"/>
              </a:rPr>
              <a:t>save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3" y="487808"/>
            <a:ext cx="9801659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40" dirty="0"/>
              <a:t>Cascade</a:t>
            </a:r>
            <a:r>
              <a:rPr sz="7200" spc="-365" dirty="0"/>
              <a:t> </a:t>
            </a:r>
            <a:r>
              <a:rPr sz="7200" spc="-85" dirty="0"/>
              <a:t>Delete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8494" y="2903600"/>
            <a:ext cx="18341340" cy="6871970"/>
            <a:chOff x="328494" y="2903600"/>
            <a:chExt cx="18341340" cy="68719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311" y="2903600"/>
              <a:ext cx="12816363" cy="24574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2883" y="4011819"/>
              <a:ext cx="2466730" cy="2425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75351" y="4137196"/>
              <a:ext cx="7071359" cy="4385310"/>
            </a:xfrm>
            <a:custGeom>
              <a:avLst/>
              <a:gdLst/>
              <a:ahLst/>
              <a:cxnLst/>
              <a:rect l="l" t="t" r="r" b="b"/>
              <a:pathLst>
                <a:path w="7071359" h="4385309">
                  <a:moveTo>
                    <a:pt x="6413" y="2505125"/>
                  </a:moveTo>
                  <a:lnTo>
                    <a:pt x="5740" y="2492425"/>
                  </a:lnTo>
                  <a:lnTo>
                    <a:pt x="4927" y="2505125"/>
                  </a:lnTo>
                  <a:lnTo>
                    <a:pt x="6413" y="2505125"/>
                  </a:lnTo>
                  <a:close/>
                </a:path>
                <a:path w="7071359" h="4385309">
                  <a:moveTo>
                    <a:pt x="8077" y="4118025"/>
                  </a:moveTo>
                  <a:lnTo>
                    <a:pt x="5118" y="4105325"/>
                  </a:lnTo>
                  <a:lnTo>
                    <a:pt x="0" y="4105325"/>
                  </a:lnTo>
                  <a:lnTo>
                    <a:pt x="8077" y="4118025"/>
                  </a:lnTo>
                  <a:close/>
                </a:path>
                <a:path w="7071359" h="4385309">
                  <a:moveTo>
                    <a:pt x="8191" y="4346626"/>
                  </a:moveTo>
                  <a:lnTo>
                    <a:pt x="6324" y="4333926"/>
                  </a:lnTo>
                  <a:lnTo>
                    <a:pt x="5321" y="4346626"/>
                  </a:lnTo>
                  <a:lnTo>
                    <a:pt x="8191" y="4346626"/>
                  </a:lnTo>
                  <a:close/>
                </a:path>
                <a:path w="7071359" h="4385309">
                  <a:moveTo>
                    <a:pt x="9613" y="3213608"/>
                  </a:moveTo>
                  <a:lnTo>
                    <a:pt x="6108" y="3203625"/>
                  </a:lnTo>
                  <a:lnTo>
                    <a:pt x="7543" y="3216325"/>
                  </a:lnTo>
                  <a:lnTo>
                    <a:pt x="9169" y="3216325"/>
                  </a:lnTo>
                  <a:lnTo>
                    <a:pt x="9613" y="3213608"/>
                  </a:lnTo>
                  <a:close/>
                </a:path>
                <a:path w="7071359" h="4385309">
                  <a:moveTo>
                    <a:pt x="9969" y="4308272"/>
                  </a:moveTo>
                  <a:lnTo>
                    <a:pt x="5892" y="4295826"/>
                  </a:lnTo>
                  <a:lnTo>
                    <a:pt x="6096" y="4308526"/>
                  </a:lnTo>
                  <a:lnTo>
                    <a:pt x="9893" y="4308526"/>
                  </a:lnTo>
                  <a:lnTo>
                    <a:pt x="9969" y="4308272"/>
                  </a:lnTo>
                  <a:close/>
                </a:path>
                <a:path w="7071359" h="4385309">
                  <a:moveTo>
                    <a:pt x="10388" y="1933625"/>
                  </a:moveTo>
                  <a:lnTo>
                    <a:pt x="5118" y="1933625"/>
                  </a:lnTo>
                  <a:lnTo>
                    <a:pt x="4419" y="1946325"/>
                  </a:lnTo>
                  <a:lnTo>
                    <a:pt x="10388" y="1933625"/>
                  </a:lnTo>
                  <a:close/>
                </a:path>
                <a:path w="7071359" h="4385309">
                  <a:moveTo>
                    <a:pt x="10566" y="2454325"/>
                  </a:moveTo>
                  <a:lnTo>
                    <a:pt x="6108" y="2441625"/>
                  </a:lnTo>
                  <a:lnTo>
                    <a:pt x="7543" y="2454325"/>
                  </a:lnTo>
                  <a:lnTo>
                    <a:pt x="10566" y="2454325"/>
                  </a:lnTo>
                  <a:close/>
                </a:path>
                <a:path w="7071359" h="4385309">
                  <a:moveTo>
                    <a:pt x="11595" y="2606725"/>
                  </a:moveTo>
                  <a:lnTo>
                    <a:pt x="2235" y="2619425"/>
                  </a:lnTo>
                  <a:lnTo>
                    <a:pt x="7302" y="2619425"/>
                  </a:lnTo>
                  <a:lnTo>
                    <a:pt x="11595" y="2606725"/>
                  </a:lnTo>
                  <a:close/>
                </a:path>
                <a:path w="7071359" h="4385309">
                  <a:moveTo>
                    <a:pt x="12992" y="3165525"/>
                  </a:moveTo>
                  <a:lnTo>
                    <a:pt x="10833" y="3165525"/>
                  </a:lnTo>
                  <a:lnTo>
                    <a:pt x="9283" y="3178225"/>
                  </a:lnTo>
                  <a:lnTo>
                    <a:pt x="9334" y="3190925"/>
                  </a:lnTo>
                  <a:lnTo>
                    <a:pt x="10261" y="3190925"/>
                  </a:lnTo>
                  <a:lnTo>
                    <a:pt x="12776" y="3178225"/>
                  </a:lnTo>
                  <a:lnTo>
                    <a:pt x="12992" y="3178225"/>
                  </a:lnTo>
                  <a:lnTo>
                    <a:pt x="12992" y="3165525"/>
                  </a:lnTo>
                  <a:close/>
                </a:path>
                <a:path w="7071359" h="4385309">
                  <a:moveTo>
                    <a:pt x="13931" y="3289909"/>
                  </a:moveTo>
                  <a:lnTo>
                    <a:pt x="12052" y="3279825"/>
                  </a:lnTo>
                  <a:lnTo>
                    <a:pt x="9601" y="3279825"/>
                  </a:lnTo>
                  <a:lnTo>
                    <a:pt x="13766" y="3290798"/>
                  </a:lnTo>
                  <a:lnTo>
                    <a:pt x="13931" y="3289909"/>
                  </a:lnTo>
                  <a:close/>
                </a:path>
                <a:path w="7071359" h="4385309">
                  <a:moveTo>
                    <a:pt x="18135" y="2441625"/>
                  </a:moveTo>
                  <a:lnTo>
                    <a:pt x="18059" y="2441283"/>
                  </a:lnTo>
                  <a:lnTo>
                    <a:pt x="17919" y="2441625"/>
                  </a:lnTo>
                  <a:lnTo>
                    <a:pt x="18135" y="2441625"/>
                  </a:lnTo>
                  <a:close/>
                </a:path>
                <a:path w="7071359" h="4385309">
                  <a:moveTo>
                    <a:pt x="20561" y="4384726"/>
                  </a:moveTo>
                  <a:lnTo>
                    <a:pt x="18618" y="4372026"/>
                  </a:lnTo>
                  <a:lnTo>
                    <a:pt x="17653" y="4384726"/>
                  </a:lnTo>
                  <a:lnTo>
                    <a:pt x="20561" y="4384726"/>
                  </a:lnTo>
                  <a:close/>
                </a:path>
                <a:path w="7071359" h="4385309">
                  <a:moveTo>
                    <a:pt x="41757" y="1895525"/>
                  </a:moveTo>
                  <a:lnTo>
                    <a:pt x="40830" y="1895525"/>
                  </a:lnTo>
                  <a:lnTo>
                    <a:pt x="40906" y="1897392"/>
                  </a:lnTo>
                  <a:lnTo>
                    <a:pt x="41757" y="1895525"/>
                  </a:lnTo>
                  <a:close/>
                </a:path>
                <a:path w="7071359" h="4385309">
                  <a:moveTo>
                    <a:pt x="47942" y="4092625"/>
                  </a:moveTo>
                  <a:lnTo>
                    <a:pt x="43510" y="4081208"/>
                  </a:lnTo>
                  <a:lnTo>
                    <a:pt x="43256" y="4081881"/>
                  </a:lnTo>
                  <a:lnTo>
                    <a:pt x="44589" y="4092625"/>
                  </a:lnTo>
                  <a:lnTo>
                    <a:pt x="47942" y="4092625"/>
                  </a:lnTo>
                  <a:close/>
                </a:path>
                <a:path w="7071359" h="4385309">
                  <a:moveTo>
                    <a:pt x="50457" y="3229025"/>
                  </a:moveTo>
                  <a:lnTo>
                    <a:pt x="48564" y="3229025"/>
                  </a:lnTo>
                  <a:lnTo>
                    <a:pt x="49225" y="3241725"/>
                  </a:lnTo>
                  <a:lnTo>
                    <a:pt x="50266" y="3241725"/>
                  </a:lnTo>
                  <a:lnTo>
                    <a:pt x="50457" y="3229025"/>
                  </a:lnTo>
                  <a:close/>
                </a:path>
                <a:path w="7071359" h="4385309">
                  <a:moveTo>
                    <a:pt x="50761" y="4283126"/>
                  </a:moveTo>
                  <a:lnTo>
                    <a:pt x="50304" y="4283126"/>
                  </a:lnTo>
                  <a:lnTo>
                    <a:pt x="49733" y="4283126"/>
                  </a:lnTo>
                  <a:lnTo>
                    <a:pt x="49161" y="4283875"/>
                  </a:lnTo>
                  <a:lnTo>
                    <a:pt x="50292" y="4289476"/>
                  </a:lnTo>
                  <a:lnTo>
                    <a:pt x="50711" y="4283761"/>
                  </a:lnTo>
                  <a:lnTo>
                    <a:pt x="50761" y="4283126"/>
                  </a:lnTo>
                  <a:close/>
                </a:path>
                <a:path w="7071359" h="4385309">
                  <a:moveTo>
                    <a:pt x="53365" y="3444925"/>
                  </a:moveTo>
                  <a:lnTo>
                    <a:pt x="50330" y="3444925"/>
                  </a:lnTo>
                  <a:lnTo>
                    <a:pt x="51892" y="3457625"/>
                  </a:lnTo>
                  <a:lnTo>
                    <a:pt x="53365" y="3444925"/>
                  </a:lnTo>
                  <a:close/>
                </a:path>
                <a:path w="7071359" h="4385309">
                  <a:moveTo>
                    <a:pt x="54876" y="3000425"/>
                  </a:moveTo>
                  <a:lnTo>
                    <a:pt x="54444" y="2987725"/>
                  </a:lnTo>
                  <a:lnTo>
                    <a:pt x="52247" y="2987725"/>
                  </a:lnTo>
                  <a:lnTo>
                    <a:pt x="54876" y="3000425"/>
                  </a:lnTo>
                  <a:close/>
                </a:path>
                <a:path w="7071359" h="4385309">
                  <a:moveTo>
                    <a:pt x="55359" y="3022600"/>
                  </a:moveTo>
                  <a:lnTo>
                    <a:pt x="51854" y="3015843"/>
                  </a:lnTo>
                  <a:lnTo>
                    <a:pt x="53682" y="3025825"/>
                  </a:lnTo>
                  <a:lnTo>
                    <a:pt x="55359" y="3022600"/>
                  </a:lnTo>
                  <a:close/>
                </a:path>
                <a:path w="7071359" h="4385309">
                  <a:moveTo>
                    <a:pt x="55422" y="2060625"/>
                  </a:moveTo>
                  <a:lnTo>
                    <a:pt x="53771" y="2054618"/>
                  </a:lnTo>
                  <a:lnTo>
                    <a:pt x="53213" y="2055876"/>
                  </a:lnTo>
                  <a:lnTo>
                    <a:pt x="55422" y="2060625"/>
                  </a:lnTo>
                  <a:close/>
                </a:path>
                <a:path w="7071359" h="4385309">
                  <a:moveTo>
                    <a:pt x="56273" y="4168825"/>
                  </a:moveTo>
                  <a:lnTo>
                    <a:pt x="54381" y="4168825"/>
                  </a:lnTo>
                  <a:lnTo>
                    <a:pt x="54559" y="4181525"/>
                  </a:lnTo>
                  <a:lnTo>
                    <a:pt x="56273" y="4168825"/>
                  </a:lnTo>
                  <a:close/>
                </a:path>
                <a:path w="7071359" h="4385309">
                  <a:moveTo>
                    <a:pt x="56972" y="4245026"/>
                  </a:moveTo>
                  <a:lnTo>
                    <a:pt x="54165" y="4232326"/>
                  </a:lnTo>
                  <a:lnTo>
                    <a:pt x="50546" y="4232326"/>
                  </a:lnTo>
                  <a:lnTo>
                    <a:pt x="56972" y="4245026"/>
                  </a:lnTo>
                  <a:close/>
                </a:path>
                <a:path w="7071359" h="4385309">
                  <a:moveTo>
                    <a:pt x="57035" y="3787825"/>
                  </a:moveTo>
                  <a:lnTo>
                    <a:pt x="51854" y="3777843"/>
                  </a:lnTo>
                  <a:lnTo>
                    <a:pt x="53682" y="3787825"/>
                  </a:lnTo>
                  <a:lnTo>
                    <a:pt x="57035" y="3787825"/>
                  </a:lnTo>
                  <a:close/>
                </a:path>
                <a:path w="7071359" h="4385309">
                  <a:moveTo>
                    <a:pt x="57048" y="2098725"/>
                  </a:moveTo>
                  <a:lnTo>
                    <a:pt x="56273" y="2086025"/>
                  </a:lnTo>
                  <a:lnTo>
                    <a:pt x="54356" y="2086025"/>
                  </a:lnTo>
                  <a:lnTo>
                    <a:pt x="57048" y="2098725"/>
                  </a:lnTo>
                  <a:close/>
                </a:path>
                <a:path w="7071359" h="4385309">
                  <a:moveTo>
                    <a:pt x="58381" y="4295826"/>
                  </a:moveTo>
                  <a:lnTo>
                    <a:pt x="55422" y="4283126"/>
                  </a:lnTo>
                  <a:lnTo>
                    <a:pt x="50761" y="4283126"/>
                  </a:lnTo>
                  <a:lnTo>
                    <a:pt x="53289" y="4287812"/>
                  </a:lnTo>
                  <a:lnTo>
                    <a:pt x="58381" y="4295826"/>
                  </a:lnTo>
                  <a:close/>
                </a:path>
                <a:path w="7071359" h="4385309">
                  <a:moveTo>
                    <a:pt x="58496" y="4092625"/>
                  </a:moveTo>
                  <a:lnTo>
                    <a:pt x="53098" y="4105325"/>
                  </a:lnTo>
                  <a:lnTo>
                    <a:pt x="55918" y="4105325"/>
                  </a:lnTo>
                  <a:lnTo>
                    <a:pt x="58496" y="4092625"/>
                  </a:lnTo>
                  <a:close/>
                </a:path>
                <a:path w="7071359" h="4385309">
                  <a:moveTo>
                    <a:pt x="58940" y="4168825"/>
                  </a:moveTo>
                  <a:lnTo>
                    <a:pt x="56261" y="4156125"/>
                  </a:lnTo>
                  <a:lnTo>
                    <a:pt x="55245" y="4158970"/>
                  </a:lnTo>
                  <a:lnTo>
                    <a:pt x="58788" y="4168825"/>
                  </a:lnTo>
                  <a:lnTo>
                    <a:pt x="58940" y="4168825"/>
                  </a:lnTo>
                  <a:close/>
                </a:path>
                <a:path w="7071359" h="4385309">
                  <a:moveTo>
                    <a:pt x="59105" y="3559225"/>
                  </a:moveTo>
                  <a:lnTo>
                    <a:pt x="53619" y="3559225"/>
                  </a:lnTo>
                  <a:lnTo>
                    <a:pt x="53594" y="3571925"/>
                  </a:lnTo>
                  <a:lnTo>
                    <a:pt x="57302" y="3571925"/>
                  </a:lnTo>
                  <a:lnTo>
                    <a:pt x="59105" y="3559225"/>
                  </a:lnTo>
                  <a:close/>
                </a:path>
                <a:path w="7071359" h="4385309">
                  <a:moveTo>
                    <a:pt x="60363" y="2441625"/>
                  </a:moveTo>
                  <a:lnTo>
                    <a:pt x="60223" y="2434336"/>
                  </a:lnTo>
                  <a:lnTo>
                    <a:pt x="58851" y="2437003"/>
                  </a:lnTo>
                  <a:lnTo>
                    <a:pt x="60363" y="2441625"/>
                  </a:lnTo>
                  <a:close/>
                </a:path>
                <a:path w="7071359" h="4385309">
                  <a:moveTo>
                    <a:pt x="61620" y="1895525"/>
                  </a:moveTo>
                  <a:lnTo>
                    <a:pt x="60299" y="1895525"/>
                  </a:lnTo>
                  <a:lnTo>
                    <a:pt x="60134" y="1908225"/>
                  </a:lnTo>
                  <a:lnTo>
                    <a:pt x="61620" y="1895525"/>
                  </a:lnTo>
                  <a:close/>
                </a:path>
                <a:path w="7071359" h="4385309">
                  <a:moveTo>
                    <a:pt x="62103" y="4245026"/>
                  </a:moveTo>
                  <a:lnTo>
                    <a:pt x="56972" y="4245026"/>
                  </a:lnTo>
                  <a:lnTo>
                    <a:pt x="50431" y="4245026"/>
                  </a:lnTo>
                  <a:lnTo>
                    <a:pt x="51308" y="4249674"/>
                  </a:lnTo>
                  <a:lnTo>
                    <a:pt x="55079" y="4257726"/>
                  </a:lnTo>
                  <a:lnTo>
                    <a:pt x="62103" y="4245026"/>
                  </a:lnTo>
                  <a:close/>
                </a:path>
                <a:path w="7071359" h="4385309">
                  <a:moveTo>
                    <a:pt x="62191" y="3660825"/>
                  </a:moveTo>
                  <a:lnTo>
                    <a:pt x="58801" y="3648125"/>
                  </a:lnTo>
                  <a:lnTo>
                    <a:pt x="57531" y="3648125"/>
                  </a:lnTo>
                  <a:lnTo>
                    <a:pt x="62191" y="3660825"/>
                  </a:lnTo>
                  <a:close/>
                </a:path>
                <a:path w="7071359" h="4385309">
                  <a:moveTo>
                    <a:pt x="62191" y="2886125"/>
                  </a:moveTo>
                  <a:lnTo>
                    <a:pt x="58801" y="2873425"/>
                  </a:lnTo>
                  <a:lnTo>
                    <a:pt x="57302" y="2877134"/>
                  </a:lnTo>
                  <a:lnTo>
                    <a:pt x="57531" y="2886125"/>
                  </a:lnTo>
                  <a:lnTo>
                    <a:pt x="62191" y="2886125"/>
                  </a:lnTo>
                  <a:close/>
                </a:path>
                <a:path w="7071359" h="4385309">
                  <a:moveTo>
                    <a:pt x="62217" y="2276525"/>
                  </a:moveTo>
                  <a:lnTo>
                    <a:pt x="61620" y="2263825"/>
                  </a:lnTo>
                  <a:lnTo>
                    <a:pt x="58115" y="2263825"/>
                  </a:lnTo>
                  <a:lnTo>
                    <a:pt x="59867" y="2276525"/>
                  </a:lnTo>
                  <a:lnTo>
                    <a:pt x="62217" y="2276525"/>
                  </a:lnTo>
                  <a:close/>
                </a:path>
                <a:path w="7071359" h="4385309">
                  <a:moveTo>
                    <a:pt x="62395" y="2721025"/>
                  </a:moveTo>
                  <a:lnTo>
                    <a:pt x="60159" y="2721025"/>
                  </a:lnTo>
                  <a:lnTo>
                    <a:pt x="61899" y="2725470"/>
                  </a:lnTo>
                  <a:lnTo>
                    <a:pt x="62395" y="2721025"/>
                  </a:lnTo>
                  <a:close/>
                </a:path>
                <a:path w="7071359" h="4385309">
                  <a:moveTo>
                    <a:pt x="62712" y="3419525"/>
                  </a:moveTo>
                  <a:lnTo>
                    <a:pt x="59080" y="3406825"/>
                  </a:lnTo>
                  <a:lnTo>
                    <a:pt x="53124" y="3406825"/>
                  </a:lnTo>
                  <a:lnTo>
                    <a:pt x="57023" y="3419525"/>
                  </a:lnTo>
                  <a:lnTo>
                    <a:pt x="62712" y="3419525"/>
                  </a:lnTo>
                  <a:close/>
                </a:path>
                <a:path w="7071359" h="4385309">
                  <a:moveTo>
                    <a:pt x="62712" y="2644825"/>
                  </a:moveTo>
                  <a:lnTo>
                    <a:pt x="59080" y="2632125"/>
                  </a:lnTo>
                  <a:lnTo>
                    <a:pt x="51917" y="2644825"/>
                  </a:lnTo>
                  <a:lnTo>
                    <a:pt x="62712" y="2644825"/>
                  </a:lnTo>
                  <a:close/>
                </a:path>
                <a:path w="7071359" h="4385309">
                  <a:moveTo>
                    <a:pt x="62712" y="2022525"/>
                  </a:moveTo>
                  <a:lnTo>
                    <a:pt x="60998" y="2022525"/>
                  </a:lnTo>
                  <a:lnTo>
                    <a:pt x="53619" y="2022525"/>
                  </a:lnTo>
                  <a:lnTo>
                    <a:pt x="53594" y="2035225"/>
                  </a:lnTo>
                  <a:lnTo>
                    <a:pt x="59105" y="2035225"/>
                  </a:lnTo>
                  <a:lnTo>
                    <a:pt x="62712" y="2022525"/>
                  </a:lnTo>
                  <a:close/>
                </a:path>
                <a:path w="7071359" h="4385309">
                  <a:moveTo>
                    <a:pt x="62877" y="4029125"/>
                  </a:moveTo>
                  <a:lnTo>
                    <a:pt x="62141" y="4016425"/>
                  </a:lnTo>
                  <a:lnTo>
                    <a:pt x="59347" y="4016425"/>
                  </a:lnTo>
                  <a:lnTo>
                    <a:pt x="58318" y="4029125"/>
                  </a:lnTo>
                  <a:lnTo>
                    <a:pt x="62877" y="4029125"/>
                  </a:lnTo>
                  <a:close/>
                </a:path>
                <a:path w="7071359" h="4385309">
                  <a:moveTo>
                    <a:pt x="62953" y="2975025"/>
                  </a:moveTo>
                  <a:lnTo>
                    <a:pt x="58204" y="2975025"/>
                  </a:lnTo>
                  <a:lnTo>
                    <a:pt x="60032" y="2987725"/>
                  </a:lnTo>
                  <a:lnTo>
                    <a:pt x="62953" y="2975025"/>
                  </a:lnTo>
                  <a:close/>
                </a:path>
                <a:path w="7071359" h="4385309">
                  <a:moveTo>
                    <a:pt x="63017" y="2949625"/>
                  </a:moveTo>
                  <a:lnTo>
                    <a:pt x="62407" y="2936925"/>
                  </a:lnTo>
                  <a:lnTo>
                    <a:pt x="58940" y="2949625"/>
                  </a:lnTo>
                  <a:lnTo>
                    <a:pt x="63017" y="2949625"/>
                  </a:lnTo>
                  <a:close/>
                </a:path>
                <a:path w="7071359" h="4385309">
                  <a:moveTo>
                    <a:pt x="63017" y="2428925"/>
                  </a:moveTo>
                  <a:lnTo>
                    <a:pt x="60134" y="2428925"/>
                  </a:lnTo>
                  <a:lnTo>
                    <a:pt x="60223" y="2434336"/>
                  </a:lnTo>
                  <a:lnTo>
                    <a:pt x="63017" y="2428925"/>
                  </a:lnTo>
                  <a:close/>
                </a:path>
                <a:path w="7071359" h="4385309">
                  <a:moveTo>
                    <a:pt x="63017" y="2174925"/>
                  </a:moveTo>
                  <a:lnTo>
                    <a:pt x="58940" y="2174925"/>
                  </a:lnTo>
                  <a:lnTo>
                    <a:pt x="61595" y="2187625"/>
                  </a:lnTo>
                  <a:lnTo>
                    <a:pt x="63017" y="2174925"/>
                  </a:lnTo>
                  <a:close/>
                </a:path>
                <a:path w="7071359" h="4385309">
                  <a:moveTo>
                    <a:pt x="63080" y="4168825"/>
                  </a:moveTo>
                  <a:lnTo>
                    <a:pt x="59169" y="4168825"/>
                  </a:lnTo>
                  <a:lnTo>
                    <a:pt x="60718" y="4181525"/>
                  </a:lnTo>
                  <a:lnTo>
                    <a:pt x="62953" y="4181525"/>
                  </a:lnTo>
                  <a:lnTo>
                    <a:pt x="63080" y="4168825"/>
                  </a:lnTo>
                  <a:close/>
                </a:path>
                <a:path w="7071359" h="4385309">
                  <a:moveTo>
                    <a:pt x="63093" y="3597325"/>
                  </a:moveTo>
                  <a:lnTo>
                    <a:pt x="59753" y="3597325"/>
                  </a:lnTo>
                  <a:lnTo>
                    <a:pt x="62369" y="3610025"/>
                  </a:lnTo>
                  <a:lnTo>
                    <a:pt x="63093" y="3597325"/>
                  </a:lnTo>
                  <a:close/>
                </a:path>
                <a:path w="7071359" h="4385309">
                  <a:moveTo>
                    <a:pt x="63093" y="2073325"/>
                  </a:moveTo>
                  <a:lnTo>
                    <a:pt x="62153" y="2060625"/>
                  </a:lnTo>
                  <a:lnTo>
                    <a:pt x="59753" y="2073325"/>
                  </a:lnTo>
                  <a:lnTo>
                    <a:pt x="63093" y="2073325"/>
                  </a:lnTo>
                  <a:close/>
                </a:path>
                <a:path w="7071359" h="4385309">
                  <a:moveTo>
                    <a:pt x="63360" y="4359326"/>
                  </a:moveTo>
                  <a:lnTo>
                    <a:pt x="63258" y="4359021"/>
                  </a:lnTo>
                  <a:lnTo>
                    <a:pt x="63195" y="4359326"/>
                  </a:lnTo>
                  <a:lnTo>
                    <a:pt x="63360" y="4359326"/>
                  </a:lnTo>
                  <a:close/>
                </a:path>
                <a:path w="7071359" h="4385309">
                  <a:moveTo>
                    <a:pt x="63601" y="3317925"/>
                  </a:moveTo>
                  <a:lnTo>
                    <a:pt x="62941" y="3315906"/>
                  </a:lnTo>
                  <a:lnTo>
                    <a:pt x="63373" y="3317925"/>
                  </a:lnTo>
                  <a:lnTo>
                    <a:pt x="63601" y="3317925"/>
                  </a:lnTo>
                  <a:close/>
                </a:path>
                <a:path w="7071359" h="4385309">
                  <a:moveTo>
                    <a:pt x="63804" y="3470325"/>
                  </a:moveTo>
                  <a:lnTo>
                    <a:pt x="60274" y="3457625"/>
                  </a:lnTo>
                  <a:lnTo>
                    <a:pt x="56146" y="3457625"/>
                  </a:lnTo>
                  <a:lnTo>
                    <a:pt x="56781" y="3470325"/>
                  </a:lnTo>
                  <a:lnTo>
                    <a:pt x="52819" y="3470325"/>
                  </a:lnTo>
                  <a:lnTo>
                    <a:pt x="60083" y="3483025"/>
                  </a:lnTo>
                  <a:lnTo>
                    <a:pt x="60667" y="3470325"/>
                  </a:lnTo>
                  <a:lnTo>
                    <a:pt x="63804" y="3470325"/>
                  </a:lnTo>
                  <a:close/>
                </a:path>
                <a:path w="7071359" h="4385309">
                  <a:moveTo>
                    <a:pt x="63995" y="1984425"/>
                  </a:moveTo>
                  <a:lnTo>
                    <a:pt x="62801" y="1971725"/>
                  </a:lnTo>
                  <a:lnTo>
                    <a:pt x="58902" y="1959025"/>
                  </a:lnTo>
                  <a:lnTo>
                    <a:pt x="57645" y="1959025"/>
                  </a:lnTo>
                  <a:lnTo>
                    <a:pt x="61861" y="1971725"/>
                  </a:lnTo>
                  <a:lnTo>
                    <a:pt x="54444" y="1984425"/>
                  </a:lnTo>
                  <a:lnTo>
                    <a:pt x="63995" y="1984425"/>
                  </a:lnTo>
                  <a:close/>
                </a:path>
                <a:path w="7071359" h="4385309">
                  <a:moveTo>
                    <a:pt x="64058" y="3178225"/>
                  </a:moveTo>
                  <a:lnTo>
                    <a:pt x="61074" y="3178225"/>
                  </a:lnTo>
                  <a:lnTo>
                    <a:pt x="63119" y="3190925"/>
                  </a:lnTo>
                  <a:lnTo>
                    <a:pt x="64058" y="3178225"/>
                  </a:lnTo>
                  <a:close/>
                </a:path>
                <a:path w="7071359" h="4385309">
                  <a:moveTo>
                    <a:pt x="64071" y="1946325"/>
                  </a:moveTo>
                  <a:lnTo>
                    <a:pt x="60325" y="1946325"/>
                  </a:lnTo>
                  <a:lnTo>
                    <a:pt x="58978" y="1959025"/>
                  </a:lnTo>
                  <a:lnTo>
                    <a:pt x="61925" y="1959025"/>
                  </a:lnTo>
                  <a:lnTo>
                    <a:pt x="64071" y="1946325"/>
                  </a:lnTo>
                  <a:close/>
                </a:path>
                <a:path w="7071359" h="4385309">
                  <a:moveTo>
                    <a:pt x="64643" y="2492425"/>
                  </a:moveTo>
                  <a:lnTo>
                    <a:pt x="61290" y="2479725"/>
                  </a:lnTo>
                  <a:lnTo>
                    <a:pt x="58407" y="2492425"/>
                  </a:lnTo>
                  <a:lnTo>
                    <a:pt x="61201" y="2492425"/>
                  </a:lnTo>
                  <a:lnTo>
                    <a:pt x="61125" y="2505125"/>
                  </a:lnTo>
                  <a:lnTo>
                    <a:pt x="62674" y="2492425"/>
                  </a:lnTo>
                  <a:lnTo>
                    <a:pt x="64643" y="2492425"/>
                  </a:lnTo>
                  <a:close/>
                </a:path>
                <a:path w="7071359" h="4385309">
                  <a:moveTo>
                    <a:pt x="64655" y="4118025"/>
                  </a:moveTo>
                  <a:lnTo>
                    <a:pt x="61696" y="4105325"/>
                  </a:lnTo>
                  <a:lnTo>
                    <a:pt x="56629" y="4105325"/>
                  </a:lnTo>
                  <a:lnTo>
                    <a:pt x="64655" y="4118025"/>
                  </a:lnTo>
                  <a:close/>
                </a:path>
                <a:path w="7071359" h="4385309">
                  <a:moveTo>
                    <a:pt x="64770" y="4283126"/>
                  </a:moveTo>
                  <a:lnTo>
                    <a:pt x="60490" y="4283126"/>
                  </a:lnTo>
                  <a:lnTo>
                    <a:pt x="62001" y="4295826"/>
                  </a:lnTo>
                  <a:lnTo>
                    <a:pt x="64350" y="4295826"/>
                  </a:lnTo>
                  <a:lnTo>
                    <a:pt x="64770" y="4283126"/>
                  </a:lnTo>
                  <a:close/>
                </a:path>
                <a:path w="7071359" h="4385309">
                  <a:moveTo>
                    <a:pt x="65189" y="1971725"/>
                  </a:moveTo>
                  <a:lnTo>
                    <a:pt x="63868" y="1959025"/>
                  </a:lnTo>
                  <a:lnTo>
                    <a:pt x="63703" y="1971725"/>
                  </a:lnTo>
                  <a:lnTo>
                    <a:pt x="65189" y="1971725"/>
                  </a:lnTo>
                  <a:close/>
                </a:path>
                <a:path w="7071359" h="4385309">
                  <a:moveTo>
                    <a:pt x="65227" y="4321226"/>
                  </a:moveTo>
                  <a:lnTo>
                    <a:pt x="63652" y="4308272"/>
                  </a:lnTo>
                  <a:lnTo>
                    <a:pt x="62687" y="4302620"/>
                  </a:lnTo>
                  <a:lnTo>
                    <a:pt x="62687" y="4308526"/>
                  </a:lnTo>
                  <a:lnTo>
                    <a:pt x="56235" y="4321226"/>
                  </a:lnTo>
                  <a:lnTo>
                    <a:pt x="54279" y="4321226"/>
                  </a:lnTo>
                  <a:lnTo>
                    <a:pt x="59436" y="4333926"/>
                  </a:lnTo>
                  <a:lnTo>
                    <a:pt x="53149" y="4333926"/>
                  </a:lnTo>
                  <a:lnTo>
                    <a:pt x="53136" y="4346626"/>
                  </a:lnTo>
                  <a:lnTo>
                    <a:pt x="51523" y="4346626"/>
                  </a:lnTo>
                  <a:lnTo>
                    <a:pt x="48666" y="4333926"/>
                  </a:lnTo>
                  <a:lnTo>
                    <a:pt x="49822" y="4321226"/>
                  </a:lnTo>
                  <a:lnTo>
                    <a:pt x="53352" y="4321226"/>
                  </a:lnTo>
                  <a:lnTo>
                    <a:pt x="53276" y="4308526"/>
                  </a:lnTo>
                  <a:lnTo>
                    <a:pt x="62687" y="4308526"/>
                  </a:lnTo>
                  <a:lnTo>
                    <a:pt x="62687" y="4302620"/>
                  </a:lnTo>
                  <a:lnTo>
                    <a:pt x="61531" y="4295826"/>
                  </a:lnTo>
                  <a:lnTo>
                    <a:pt x="58381" y="4295826"/>
                  </a:lnTo>
                  <a:lnTo>
                    <a:pt x="57607" y="4295826"/>
                  </a:lnTo>
                  <a:lnTo>
                    <a:pt x="53289" y="4287812"/>
                  </a:lnTo>
                  <a:lnTo>
                    <a:pt x="50749" y="4283837"/>
                  </a:lnTo>
                  <a:lnTo>
                    <a:pt x="50685" y="4291457"/>
                  </a:lnTo>
                  <a:lnTo>
                    <a:pt x="50292" y="4289476"/>
                  </a:lnTo>
                  <a:lnTo>
                    <a:pt x="49822" y="4295826"/>
                  </a:lnTo>
                  <a:lnTo>
                    <a:pt x="46215" y="4295826"/>
                  </a:lnTo>
                  <a:lnTo>
                    <a:pt x="46215" y="4321226"/>
                  </a:lnTo>
                  <a:lnTo>
                    <a:pt x="43865" y="4333926"/>
                  </a:lnTo>
                  <a:lnTo>
                    <a:pt x="43180" y="4321226"/>
                  </a:lnTo>
                  <a:lnTo>
                    <a:pt x="46215" y="4321226"/>
                  </a:lnTo>
                  <a:lnTo>
                    <a:pt x="46215" y="4295826"/>
                  </a:lnTo>
                  <a:lnTo>
                    <a:pt x="40741" y="4295826"/>
                  </a:lnTo>
                  <a:lnTo>
                    <a:pt x="40741" y="4321226"/>
                  </a:lnTo>
                  <a:lnTo>
                    <a:pt x="37833" y="4321226"/>
                  </a:lnTo>
                  <a:lnTo>
                    <a:pt x="38798" y="4308526"/>
                  </a:lnTo>
                  <a:lnTo>
                    <a:pt x="40741" y="4321226"/>
                  </a:lnTo>
                  <a:lnTo>
                    <a:pt x="40741" y="4295826"/>
                  </a:lnTo>
                  <a:lnTo>
                    <a:pt x="40259" y="4295826"/>
                  </a:lnTo>
                  <a:lnTo>
                    <a:pt x="49161" y="4283875"/>
                  </a:lnTo>
                  <a:lnTo>
                    <a:pt x="49009" y="4283126"/>
                  </a:lnTo>
                  <a:lnTo>
                    <a:pt x="49733" y="4283126"/>
                  </a:lnTo>
                  <a:lnTo>
                    <a:pt x="55219" y="4270426"/>
                  </a:lnTo>
                  <a:lnTo>
                    <a:pt x="51308" y="4249674"/>
                  </a:lnTo>
                  <a:lnTo>
                    <a:pt x="49136" y="4245026"/>
                  </a:lnTo>
                  <a:lnTo>
                    <a:pt x="48120" y="4232326"/>
                  </a:lnTo>
                  <a:lnTo>
                    <a:pt x="55905" y="4219626"/>
                  </a:lnTo>
                  <a:lnTo>
                    <a:pt x="56705" y="4219626"/>
                  </a:lnTo>
                  <a:lnTo>
                    <a:pt x="49618" y="4206925"/>
                  </a:lnTo>
                  <a:lnTo>
                    <a:pt x="49415" y="4206113"/>
                  </a:lnTo>
                  <a:lnTo>
                    <a:pt x="49415" y="4219626"/>
                  </a:lnTo>
                  <a:lnTo>
                    <a:pt x="47028" y="4219626"/>
                  </a:lnTo>
                  <a:lnTo>
                    <a:pt x="45821" y="4206925"/>
                  </a:lnTo>
                  <a:lnTo>
                    <a:pt x="49415" y="4219626"/>
                  </a:lnTo>
                  <a:lnTo>
                    <a:pt x="49415" y="4206113"/>
                  </a:lnTo>
                  <a:lnTo>
                    <a:pt x="46456" y="4194225"/>
                  </a:lnTo>
                  <a:lnTo>
                    <a:pt x="62915" y="4194225"/>
                  </a:lnTo>
                  <a:lnTo>
                    <a:pt x="59918" y="4181525"/>
                  </a:lnTo>
                  <a:lnTo>
                    <a:pt x="54559" y="4181525"/>
                  </a:lnTo>
                  <a:lnTo>
                    <a:pt x="48907" y="4181525"/>
                  </a:lnTo>
                  <a:lnTo>
                    <a:pt x="51752" y="4168825"/>
                  </a:lnTo>
                  <a:lnTo>
                    <a:pt x="55245" y="4158970"/>
                  </a:lnTo>
                  <a:lnTo>
                    <a:pt x="54229" y="4156125"/>
                  </a:lnTo>
                  <a:lnTo>
                    <a:pt x="50431" y="4156125"/>
                  </a:lnTo>
                  <a:lnTo>
                    <a:pt x="54457" y="4143425"/>
                  </a:lnTo>
                  <a:lnTo>
                    <a:pt x="48895" y="4143425"/>
                  </a:lnTo>
                  <a:lnTo>
                    <a:pt x="46863" y="4130725"/>
                  </a:lnTo>
                  <a:lnTo>
                    <a:pt x="49707" y="4130725"/>
                  </a:lnTo>
                  <a:lnTo>
                    <a:pt x="48933" y="4118025"/>
                  </a:lnTo>
                  <a:lnTo>
                    <a:pt x="52082" y="4118025"/>
                  </a:lnTo>
                  <a:lnTo>
                    <a:pt x="49707" y="4130725"/>
                  </a:lnTo>
                  <a:lnTo>
                    <a:pt x="56299" y="4130725"/>
                  </a:lnTo>
                  <a:lnTo>
                    <a:pt x="59880" y="4118025"/>
                  </a:lnTo>
                  <a:lnTo>
                    <a:pt x="56845" y="4118025"/>
                  </a:lnTo>
                  <a:lnTo>
                    <a:pt x="52019" y="4105325"/>
                  </a:lnTo>
                  <a:lnTo>
                    <a:pt x="44475" y="4105325"/>
                  </a:lnTo>
                  <a:lnTo>
                    <a:pt x="43294" y="4102468"/>
                  </a:lnTo>
                  <a:lnTo>
                    <a:pt x="43294" y="4245026"/>
                  </a:lnTo>
                  <a:lnTo>
                    <a:pt x="41935" y="4245026"/>
                  </a:lnTo>
                  <a:lnTo>
                    <a:pt x="41122" y="4232326"/>
                  </a:lnTo>
                  <a:lnTo>
                    <a:pt x="43053" y="4232326"/>
                  </a:lnTo>
                  <a:lnTo>
                    <a:pt x="43294" y="4245026"/>
                  </a:lnTo>
                  <a:lnTo>
                    <a:pt x="43294" y="4102468"/>
                  </a:lnTo>
                  <a:lnTo>
                    <a:pt x="42506" y="4100563"/>
                  </a:lnTo>
                  <a:lnTo>
                    <a:pt x="42506" y="4156125"/>
                  </a:lnTo>
                  <a:lnTo>
                    <a:pt x="39649" y="4156125"/>
                  </a:lnTo>
                  <a:lnTo>
                    <a:pt x="39700" y="4143425"/>
                  </a:lnTo>
                  <a:lnTo>
                    <a:pt x="42506" y="4156125"/>
                  </a:lnTo>
                  <a:lnTo>
                    <a:pt x="42506" y="4100563"/>
                  </a:lnTo>
                  <a:lnTo>
                    <a:pt x="39230" y="4092625"/>
                  </a:lnTo>
                  <a:lnTo>
                    <a:pt x="43256" y="4081881"/>
                  </a:lnTo>
                  <a:lnTo>
                    <a:pt x="43002" y="4079925"/>
                  </a:lnTo>
                  <a:lnTo>
                    <a:pt x="43510" y="4081208"/>
                  </a:lnTo>
                  <a:lnTo>
                    <a:pt x="43992" y="4079925"/>
                  </a:lnTo>
                  <a:lnTo>
                    <a:pt x="60375" y="4079925"/>
                  </a:lnTo>
                  <a:lnTo>
                    <a:pt x="57124" y="4067225"/>
                  </a:lnTo>
                  <a:lnTo>
                    <a:pt x="63144" y="4054525"/>
                  </a:lnTo>
                  <a:lnTo>
                    <a:pt x="62445" y="4054525"/>
                  </a:lnTo>
                  <a:lnTo>
                    <a:pt x="63817" y="4041825"/>
                  </a:lnTo>
                  <a:lnTo>
                    <a:pt x="59588" y="4041825"/>
                  </a:lnTo>
                  <a:lnTo>
                    <a:pt x="59639" y="4054525"/>
                  </a:lnTo>
                  <a:lnTo>
                    <a:pt x="51904" y="4054525"/>
                  </a:lnTo>
                  <a:lnTo>
                    <a:pt x="47917" y="4041825"/>
                  </a:lnTo>
                  <a:lnTo>
                    <a:pt x="48196" y="4029125"/>
                  </a:lnTo>
                  <a:lnTo>
                    <a:pt x="43421" y="4029125"/>
                  </a:lnTo>
                  <a:lnTo>
                    <a:pt x="43421" y="4067225"/>
                  </a:lnTo>
                  <a:lnTo>
                    <a:pt x="40093" y="4067225"/>
                  </a:lnTo>
                  <a:lnTo>
                    <a:pt x="38950" y="4059453"/>
                  </a:lnTo>
                  <a:lnTo>
                    <a:pt x="38950" y="4206925"/>
                  </a:lnTo>
                  <a:lnTo>
                    <a:pt x="38252" y="4219626"/>
                  </a:lnTo>
                  <a:lnTo>
                    <a:pt x="32512" y="4206925"/>
                  </a:lnTo>
                  <a:lnTo>
                    <a:pt x="36436" y="4194225"/>
                  </a:lnTo>
                  <a:lnTo>
                    <a:pt x="38950" y="4206925"/>
                  </a:lnTo>
                  <a:lnTo>
                    <a:pt x="38950" y="4059453"/>
                  </a:lnTo>
                  <a:lnTo>
                    <a:pt x="38227" y="4054525"/>
                  </a:lnTo>
                  <a:lnTo>
                    <a:pt x="38836" y="4054525"/>
                  </a:lnTo>
                  <a:lnTo>
                    <a:pt x="43421" y="4067225"/>
                  </a:lnTo>
                  <a:lnTo>
                    <a:pt x="43421" y="4029125"/>
                  </a:lnTo>
                  <a:lnTo>
                    <a:pt x="42265" y="4029125"/>
                  </a:lnTo>
                  <a:lnTo>
                    <a:pt x="44234" y="4016425"/>
                  </a:lnTo>
                  <a:lnTo>
                    <a:pt x="47625" y="4016425"/>
                  </a:lnTo>
                  <a:lnTo>
                    <a:pt x="46951" y="4003725"/>
                  </a:lnTo>
                  <a:lnTo>
                    <a:pt x="55194" y="4003725"/>
                  </a:lnTo>
                  <a:lnTo>
                    <a:pt x="53949" y="3991025"/>
                  </a:lnTo>
                  <a:lnTo>
                    <a:pt x="64465" y="3991025"/>
                  </a:lnTo>
                  <a:lnTo>
                    <a:pt x="63665" y="3978325"/>
                  </a:lnTo>
                  <a:lnTo>
                    <a:pt x="60604" y="3978325"/>
                  </a:lnTo>
                  <a:lnTo>
                    <a:pt x="53606" y="3991025"/>
                  </a:lnTo>
                  <a:lnTo>
                    <a:pt x="48920" y="3978325"/>
                  </a:lnTo>
                  <a:lnTo>
                    <a:pt x="49657" y="3952925"/>
                  </a:lnTo>
                  <a:lnTo>
                    <a:pt x="58940" y="3965625"/>
                  </a:lnTo>
                  <a:lnTo>
                    <a:pt x="63271" y="3952925"/>
                  </a:lnTo>
                  <a:lnTo>
                    <a:pt x="57708" y="3952925"/>
                  </a:lnTo>
                  <a:lnTo>
                    <a:pt x="60807" y="3940225"/>
                  </a:lnTo>
                  <a:lnTo>
                    <a:pt x="48780" y="3940225"/>
                  </a:lnTo>
                  <a:lnTo>
                    <a:pt x="52641" y="3927525"/>
                  </a:lnTo>
                  <a:lnTo>
                    <a:pt x="52222" y="3914825"/>
                  </a:lnTo>
                  <a:lnTo>
                    <a:pt x="56921" y="3914825"/>
                  </a:lnTo>
                  <a:lnTo>
                    <a:pt x="46697" y="3902125"/>
                  </a:lnTo>
                  <a:lnTo>
                    <a:pt x="54546" y="3902125"/>
                  </a:lnTo>
                  <a:lnTo>
                    <a:pt x="63969" y="3889425"/>
                  </a:lnTo>
                  <a:lnTo>
                    <a:pt x="57683" y="3889425"/>
                  </a:lnTo>
                  <a:lnTo>
                    <a:pt x="59766" y="3876725"/>
                  </a:lnTo>
                  <a:lnTo>
                    <a:pt x="55981" y="3864025"/>
                  </a:lnTo>
                  <a:lnTo>
                    <a:pt x="47269" y="3851325"/>
                  </a:lnTo>
                  <a:lnTo>
                    <a:pt x="60007" y="3851325"/>
                  </a:lnTo>
                  <a:lnTo>
                    <a:pt x="55333" y="3838625"/>
                  </a:lnTo>
                  <a:lnTo>
                    <a:pt x="47828" y="3838625"/>
                  </a:lnTo>
                  <a:lnTo>
                    <a:pt x="50507" y="3825925"/>
                  </a:lnTo>
                  <a:lnTo>
                    <a:pt x="55054" y="3825925"/>
                  </a:lnTo>
                  <a:lnTo>
                    <a:pt x="58801" y="3813225"/>
                  </a:lnTo>
                  <a:lnTo>
                    <a:pt x="49326" y="3813225"/>
                  </a:lnTo>
                  <a:lnTo>
                    <a:pt x="47764" y="3800525"/>
                  </a:lnTo>
                  <a:lnTo>
                    <a:pt x="49098" y="3787825"/>
                  </a:lnTo>
                  <a:lnTo>
                    <a:pt x="50431" y="3775125"/>
                  </a:lnTo>
                  <a:lnTo>
                    <a:pt x="51854" y="3777843"/>
                  </a:lnTo>
                  <a:lnTo>
                    <a:pt x="51346" y="3775125"/>
                  </a:lnTo>
                  <a:lnTo>
                    <a:pt x="53492" y="3775125"/>
                  </a:lnTo>
                  <a:lnTo>
                    <a:pt x="60286" y="3787825"/>
                  </a:lnTo>
                  <a:lnTo>
                    <a:pt x="61417" y="3787825"/>
                  </a:lnTo>
                  <a:lnTo>
                    <a:pt x="63868" y="3775125"/>
                  </a:lnTo>
                  <a:lnTo>
                    <a:pt x="62915" y="3762425"/>
                  </a:lnTo>
                  <a:lnTo>
                    <a:pt x="54876" y="3762425"/>
                  </a:lnTo>
                  <a:lnTo>
                    <a:pt x="54444" y="3749725"/>
                  </a:lnTo>
                  <a:lnTo>
                    <a:pt x="58204" y="3749725"/>
                  </a:lnTo>
                  <a:lnTo>
                    <a:pt x="56718" y="3737025"/>
                  </a:lnTo>
                  <a:lnTo>
                    <a:pt x="54851" y="3724325"/>
                  </a:lnTo>
                  <a:lnTo>
                    <a:pt x="52692" y="3724325"/>
                  </a:lnTo>
                  <a:lnTo>
                    <a:pt x="52247" y="3716921"/>
                  </a:lnTo>
                  <a:lnTo>
                    <a:pt x="52247" y="3762425"/>
                  </a:lnTo>
                  <a:lnTo>
                    <a:pt x="48844" y="3762425"/>
                  </a:lnTo>
                  <a:lnTo>
                    <a:pt x="50939" y="3751542"/>
                  </a:lnTo>
                  <a:lnTo>
                    <a:pt x="50723" y="3749725"/>
                  </a:lnTo>
                  <a:lnTo>
                    <a:pt x="51282" y="3749725"/>
                  </a:lnTo>
                  <a:lnTo>
                    <a:pt x="50939" y="3751542"/>
                  </a:lnTo>
                  <a:lnTo>
                    <a:pt x="52247" y="3762425"/>
                  </a:lnTo>
                  <a:lnTo>
                    <a:pt x="52247" y="3716921"/>
                  </a:lnTo>
                  <a:lnTo>
                    <a:pt x="51930" y="3711625"/>
                  </a:lnTo>
                  <a:lnTo>
                    <a:pt x="53276" y="3711625"/>
                  </a:lnTo>
                  <a:lnTo>
                    <a:pt x="51612" y="3707053"/>
                  </a:lnTo>
                  <a:lnTo>
                    <a:pt x="51612" y="3711625"/>
                  </a:lnTo>
                  <a:lnTo>
                    <a:pt x="44221" y="3711625"/>
                  </a:lnTo>
                  <a:lnTo>
                    <a:pt x="44246" y="3698925"/>
                  </a:lnTo>
                  <a:lnTo>
                    <a:pt x="51612" y="3711625"/>
                  </a:lnTo>
                  <a:lnTo>
                    <a:pt x="51612" y="3707053"/>
                  </a:lnTo>
                  <a:lnTo>
                    <a:pt x="48666" y="3698925"/>
                  </a:lnTo>
                  <a:lnTo>
                    <a:pt x="54457" y="3698925"/>
                  </a:lnTo>
                  <a:lnTo>
                    <a:pt x="55905" y="3711625"/>
                  </a:lnTo>
                  <a:lnTo>
                    <a:pt x="55765" y="3698925"/>
                  </a:lnTo>
                  <a:lnTo>
                    <a:pt x="61366" y="3698925"/>
                  </a:lnTo>
                  <a:lnTo>
                    <a:pt x="61747" y="3686225"/>
                  </a:lnTo>
                  <a:lnTo>
                    <a:pt x="59016" y="3673525"/>
                  </a:lnTo>
                  <a:lnTo>
                    <a:pt x="57734" y="3669944"/>
                  </a:lnTo>
                  <a:lnTo>
                    <a:pt x="57734" y="3673525"/>
                  </a:lnTo>
                  <a:lnTo>
                    <a:pt x="49415" y="3686225"/>
                  </a:lnTo>
                  <a:lnTo>
                    <a:pt x="46507" y="3673525"/>
                  </a:lnTo>
                  <a:lnTo>
                    <a:pt x="57734" y="3673525"/>
                  </a:lnTo>
                  <a:lnTo>
                    <a:pt x="57734" y="3669944"/>
                  </a:lnTo>
                  <a:lnTo>
                    <a:pt x="54483" y="3660825"/>
                  </a:lnTo>
                  <a:lnTo>
                    <a:pt x="55778" y="3660825"/>
                  </a:lnTo>
                  <a:lnTo>
                    <a:pt x="56057" y="3648125"/>
                  </a:lnTo>
                  <a:lnTo>
                    <a:pt x="54305" y="3660825"/>
                  </a:lnTo>
                  <a:lnTo>
                    <a:pt x="50901" y="3660825"/>
                  </a:lnTo>
                  <a:lnTo>
                    <a:pt x="53682" y="3648125"/>
                  </a:lnTo>
                  <a:lnTo>
                    <a:pt x="56057" y="3648125"/>
                  </a:lnTo>
                  <a:lnTo>
                    <a:pt x="57213" y="3648125"/>
                  </a:lnTo>
                  <a:lnTo>
                    <a:pt x="58534" y="3635425"/>
                  </a:lnTo>
                  <a:lnTo>
                    <a:pt x="49517" y="3635425"/>
                  </a:lnTo>
                  <a:lnTo>
                    <a:pt x="46926" y="3622725"/>
                  </a:lnTo>
                  <a:lnTo>
                    <a:pt x="49403" y="3610025"/>
                  </a:lnTo>
                  <a:lnTo>
                    <a:pt x="55295" y="3610025"/>
                  </a:lnTo>
                  <a:lnTo>
                    <a:pt x="51130" y="3597325"/>
                  </a:lnTo>
                  <a:lnTo>
                    <a:pt x="56705" y="3584625"/>
                  </a:lnTo>
                  <a:lnTo>
                    <a:pt x="61036" y="3571925"/>
                  </a:lnTo>
                  <a:lnTo>
                    <a:pt x="57302" y="3571925"/>
                  </a:lnTo>
                  <a:lnTo>
                    <a:pt x="55499" y="3584625"/>
                  </a:lnTo>
                  <a:lnTo>
                    <a:pt x="53594" y="3571925"/>
                  </a:lnTo>
                  <a:lnTo>
                    <a:pt x="49149" y="3571925"/>
                  </a:lnTo>
                  <a:lnTo>
                    <a:pt x="47891" y="3559225"/>
                  </a:lnTo>
                  <a:lnTo>
                    <a:pt x="43294" y="3559225"/>
                  </a:lnTo>
                  <a:lnTo>
                    <a:pt x="43294" y="3825925"/>
                  </a:lnTo>
                  <a:lnTo>
                    <a:pt x="41084" y="3832161"/>
                  </a:lnTo>
                  <a:lnTo>
                    <a:pt x="41084" y="4016425"/>
                  </a:lnTo>
                  <a:lnTo>
                    <a:pt x="38049" y="4016425"/>
                  </a:lnTo>
                  <a:lnTo>
                    <a:pt x="34988" y="4003725"/>
                  </a:lnTo>
                  <a:lnTo>
                    <a:pt x="41071" y="4003725"/>
                  </a:lnTo>
                  <a:lnTo>
                    <a:pt x="41084" y="4016425"/>
                  </a:lnTo>
                  <a:lnTo>
                    <a:pt x="41084" y="3832161"/>
                  </a:lnTo>
                  <a:lnTo>
                    <a:pt x="38785" y="3838625"/>
                  </a:lnTo>
                  <a:lnTo>
                    <a:pt x="34582" y="3838625"/>
                  </a:lnTo>
                  <a:lnTo>
                    <a:pt x="35877" y="3825925"/>
                  </a:lnTo>
                  <a:lnTo>
                    <a:pt x="43294" y="3825925"/>
                  </a:lnTo>
                  <a:lnTo>
                    <a:pt x="43294" y="3559225"/>
                  </a:lnTo>
                  <a:lnTo>
                    <a:pt x="31915" y="3559225"/>
                  </a:lnTo>
                  <a:lnTo>
                    <a:pt x="31915" y="3889425"/>
                  </a:lnTo>
                  <a:lnTo>
                    <a:pt x="30276" y="3902125"/>
                  </a:lnTo>
                  <a:lnTo>
                    <a:pt x="29806" y="3902125"/>
                  </a:lnTo>
                  <a:lnTo>
                    <a:pt x="29806" y="4105325"/>
                  </a:lnTo>
                  <a:lnTo>
                    <a:pt x="27838" y="4105325"/>
                  </a:lnTo>
                  <a:lnTo>
                    <a:pt x="29679" y="4092625"/>
                  </a:lnTo>
                  <a:lnTo>
                    <a:pt x="29806" y="4105325"/>
                  </a:lnTo>
                  <a:lnTo>
                    <a:pt x="29806" y="3902125"/>
                  </a:lnTo>
                  <a:lnTo>
                    <a:pt x="18681" y="3902125"/>
                  </a:lnTo>
                  <a:lnTo>
                    <a:pt x="18681" y="3952925"/>
                  </a:lnTo>
                  <a:lnTo>
                    <a:pt x="16268" y="3952925"/>
                  </a:lnTo>
                  <a:lnTo>
                    <a:pt x="15265" y="3940225"/>
                  </a:lnTo>
                  <a:lnTo>
                    <a:pt x="17145" y="3940225"/>
                  </a:lnTo>
                  <a:lnTo>
                    <a:pt x="18681" y="3952925"/>
                  </a:lnTo>
                  <a:lnTo>
                    <a:pt x="18681" y="3902125"/>
                  </a:lnTo>
                  <a:lnTo>
                    <a:pt x="16979" y="3902125"/>
                  </a:lnTo>
                  <a:lnTo>
                    <a:pt x="23317" y="3889425"/>
                  </a:lnTo>
                  <a:lnTo>
                    <a:pt x="31915" y="3889425"/>
                  </a:lnTo>
                  <a:lnTo>
                    <a:pt x="31915" y="3559225"/>
                  </a:lnTo>
                  <a:lnTo>
                    <a:pt x="30861" y="3559225"/>
                  </a:lnTo>
                  <a:lnTo>
                    <a:pt x="30861" y="3648125"/>
                  </a:lnTo>
                  <a:lnTo>
                    <a:pt x="28143" y="3660825"/>
                  </a:lnTo>
                  <a:lnTo>
                    <a:pt x="16662" y="3660825"/>
                  </a:lnTo>
                  <a:lnTo>
                    <a:pt x="17653" y="3648125"/>
                  </a:lnTo>
                  <a:lnTo>
                    <a:pt x="30861" y="3648125"/>
                  </a:lnTo>
                  <a:lnTo>
                    <a:pt x="30861" y="3559225"/>
                  </a:lnTo>
                  <a:lnTo>
                    <a:pt x="17399" y="3559225"/>
                  </a:lnTo>
                  <a:lnTo>
                    <a:pt x="9004" y="3559225"/>
                  </a:lnTo>
                  <a:lnTo>
                    <a:pt x="12319" y="3571925"/>
                  </a:lnTo>
                  <a:lnTo>
                    <a:pt x="10502" y="3571925"/>
                  </a:lnTo>
                  <a:lnTo>
                    <a:pt x="13296" y="3584625"/>
                  </a:lnTo>
                  <a:lnTo>
                    <a:pt x="11849" y="3584625"/>
                  </a:lnTo>
                  <a:lnTo>
                    <a:pt x="23228" y="3597325"/>
                  </a:lnTo>
                  <a:lnTo>
                    <a:pt x="9893" y="3597325"/>
                  </a:lnTo>
                  <a:lnTo>
                    <a:pt x="12458" y="3610025"/>
                  </a:lnTo>
                  <a:lnTo>
                    <a:pt x="8966" y="3622725"/>
                  </a:lnTo>
                  <a:lnTo>
                    <a:pt x="9639" y="3622725"/>
                  </a:lnTo>
                  <a:lnTo>
                    <a:pt x="12204" y="3635425"/>
                  </a:lnTo>
                  <a:lnTo>
                    <a:pt x="13335" y="3635425"/>
                  </a:lnTo>
                  <a:lnTo>
                    <a:pt x="12801" y="3648125"/>
                  </a:lnTo>
                  <a:lnTo>
                    <a:pt x="12687" y="3660825"/>
                  </a:lnTo>
                  <a:lnTo>
                    <a:pt x="12814" y="3673525"/>
                  </a:lnTo>
                  <a:lnTo>
                    <a:pt x="11176" y="3673525"/>
                  </a:lnTo>
                  <a:lnTo>
                    <a:pt x="9169" y="3686225"/>
                  </a:lnTo>
                  <a:lnTo>
                    <a:pt x="11480" y="3698925"/>
                  </a:lnTo>
                  <a:lnTo>
                    <a:pt x="10541" y="3698925"/>
                  </a:lnTo>
                  <a:lnTo>
                    <a:pt x="9753" y="3711625"/>
                  </a:lnTo>
                  <a:lnTo>
                    <a:pt x="12458" y="3711625"/>
                  </a:lnTo>
                  <a:lnTo>
                    <a:pt x="20408" y="3698925"/>
                  </a:lnTo>
                  <a:lnTo>
                    <a:pt x="21653" y="3698925"/>
                  </a:lnTo>
                  <a:lnTo>
                    <a:pt x="19177" y="3711625"/>
                  </a:lnTo>
                  <a:lnTo>
                    <a:pt x="15976" y="3724325"/>
                  </a:lnTo>
                  <a:lnTo>
                    <a:pt x="15621" y="3724325"/>
                  </a:lnTo>
                  <a:lnTo>
                    <a:pt x="22783" y="3737025"/>
                  </a:lnTo>
                  <a:lnTo>
                    <a:pt x="13792" y="3724325"/>
                  </a:lnTo>
                  <a:lnTo>
                    <a:pt x="11150" y="3724325"/>
                  </a:lnTo>
                  <a:lnTo>
                    <a:pt x="8318" y="3737025"/>
                  </a:lnTo>
                  <a:lnTo>
                    <a:pt x="10261" y="3737025"/>
                  </a:lnTo>
                  <a:lnTo>
                    <a:pt x="12192" y="3749725"/>
                  </a:lnTo>
                  <a:lnTo>
                    <a:pt x="9334" y="3762425"/>
                  </a:lnTo>
                  <a:lnTo>
                    <a:pt x="16560" y="3762425"/>
                  </a:lnTo>
                  <a:lnTo>
                    <a:pt x="19037" y="3775125"/>
                  </a:lnTo>
                  <a:lnTo>
                    <a:pt x="16865" y="3787825"/>
                  </a:lnTo>
                  <a:lnTo>
                    <a:pt x="12915" y="3775125"/>
                  </a:lnTo>
                  <a:lnTo>
                    <a:pt x="9347" y="3787825"/>
                  </a:lnTo>
                  <a:lnTo>
                    <a:pt x="8445" y="3800525"/>
                  </a:lnTo>
                  <a:lnTo>
                    <a:pt x="12458" y="3800525"/>
                  </a:lnTo>
                  <a:lnTo>
                    <a:pt x="13677" y="3813225"/>
                  </a:lnTo>
                  <a:lnTo>
                    <a:pt x="10642" y="3813225"/>
                  </a:lnTo>
                  <a:lnTo>
                    <a:pt x="9207" y="3825925"/>
                  </a:lnTo>
                  <a:lnTo>
                    <a:pt x="12090" y="3825925"/>
                  </a:lnTo>
                  <a:lnTo>
                    <a:pt x="13779" y="3838625"/>
                  </a:lnTo>
                  <a:lnTo>
                    <a:pt x="8318" y="3838625"/>
                  </a:lnTo>
                  <a:lnTo>
                    <a:pt x="8483" y="3851325"/>
                  </a:lnTo>
                  <a:lnTo>
                    <a:pt x="10528" y="3851325"/>
                  </a:lnTo>
                  <a:lnTo>
                    <a:pt x="12407" y="3864025"/>
                  </a:lnTo>
                  <a:lnTo>
                    <a:pt x="12128" y="3876725"/>
                  </a:lnTo>
                  <a:lnTo>
                    <a:pt x="17843" y="3876725"/>
                  </a:lnTo>
                  <a:lnTo>
                    <a:pt x="18770" y="3889425"/>
                  </a:lnTo>
                  <a:lnTo>
                    <a:pt x="7213" y="3889425"/>
                  </a:lnTo>
                  <a:lnTo>
                    <a:pt x="9118" y="3902125"/>
                  </a:lnTo>
                  <a:lnTo>
                    <a:pt x="11366" y="3902125"/>
                  </a:lnTo>
                  <a:lnTo>
                    <a:pt x="9372" y="3927525"/>
                  </a:lnTo>
                  <a:lnTo>
                    <a:pt x="10160" y="3940225"/>
                  </a:lnTo>
                  <a:lnTo>
                    <a:pt x="9791" y="3952925"/>
                  </a:lnTo>
                  <a:lnTo>
                    <a:pt x="10782" y="3965625"/>
                  </a:lnTo>
                  <a:lnTo>
                    <a:pt x="4381" y="3965625"/>
                  </a:lnTo>
                  <a:lnTo>
                    <a:pt x="10185" y="3978325"/>
                  </a:lnTo>
                  <a:lnTo>
                    <a:pt x="14084" y="3978325"/>
                  </a:lnTo>
                  <a:lnTo>
                    <a:pt x="10756" y="3991025"/>
                  </a:lnTo>
                  <a:lnTo>
                    <a:pt x="7988" y="3991025"/>
                  </a:lnTo>
                  <a:lnTo>
                    <a:pt x="13589" y="4003725"/>
                  </a:lnTo>
                  <a:lnTo>
                    <a:pt x="19710" y="4003725"/>
                  </a:lnTo>
                  <a:lnTo>
                    <a:pt x="18897" y="4016425"/>
                  </a:lnTo>
                  <a:lnTo>
                    <a:pt x="14401" y="4016425"/>
                  </a:lnTo>
                  <a:lnTo>
                    <a:pt x="9537" y="4029125"/>
                  </a:lnTo>
                  <a:lnTo>
                    <a:pt x="11087" y="4041825"/>
                  </a:lnTo>
                  <a:lnTo>
                    <a:pt x="8039" y="4067225"/>
                  </a:lnTo>
                  <a:lnTo>
                    <a:pt x="15862" y="4067225"/>
                  </a:lnTo>
                  <a:lnTo>
                    <a:pt x="15100" y="4079925"/>
                  </a:lnTo>
                  <a:lnTo>
                    <a:pt x="10147" y="4079925"/>
                  </a:lnTo>
                  <a:lnTo>
                    <a:pt x="7607" y="4092625"/>
                  </a:lnTo>
                  <a:lnTo>
                    <a:pt x="11163" y="4105325"/>
                  </a:lnTo>
                  <a:lnTo>
                    <a:pt x="9334" y="4105325"/>
                  </a:lnTo>
                  <a:lnTo>
                    <a:pt x="16243" y="4118025"/>
                  </a:lnTo>
                  <a:lnTo>
                    <a:pt x="10972" y="4118025"/>
                  </a:lnTo>
                  <a:lnTo>
                    <a:pt x="12979" y="4130725"/>
                  </a:lnTo>
                  <a:lnTo>
                    <a:pt x="8940" y="4130725"/>
                  </a:lnTo>
                  <a:lnTo>
                    <a:pt x="7061" y="4143425"/>
                  </a:lnTo>
                  <a:lnTo>
                    <a:pt x="10604" y="4143425"/>
                  </a:lnTo>
                  <a:lnTo>
                    <a:pt x="14795" y="4156125"/>
                  </a:lnTo>
                  <a:lnTo>
                    <a:pt x="14605" y="4168825"/>
                  </a:lnTo>
                  <a:lnTo>
                    <a:pt x="8458" y="4181525"/>
                  </a:lnTo>
                  <a:lnTo>
                    <a:pt x="11531" y="4181525"/>
                  </a:lnTo>
                  <a:lnTo>
                    <a:pt x="18351" y="4194225"/>
                  </a:lnTo>
                  <a:lnTo>
                    <a:pt x="19075" y="4194225"/>
                  </a:lnTo>
                  <a:lnTo>
                    <a:pt x="12433" y="4206925"/>
                  </a:lnTo>
                  <a:lnTo>
                    <a:pt x="8432" y="4206925"/>
                  </a:lnTo>
                  <a:lnTo>
                    <a:pt x="11963" y="4219626"/>
                  </a:lnTo>
                  <a:lnTo>
                    <a:pt x="8724" y="4219626"/>
                  </a:lnTo>
                  <a:lnTo>
                    <a:pt x="8661" y="4232326"/>
                  </a:lnTo>
                  <a:lnTo>
                    <a:pt x="12141" y="4232326"/>
                  </a:lnTo>
                  <a:lnTo>
                    <a:pt x="14681" y="4219626"/>
                  </a:lnTo>
                  <a:lnTo>
                    <a:pt x="21818" y="4219626"/>
                  </a:lnTo>
                  <a:lnTo>
                    <a:pt x="12141" y="4232326"/>
                  </a:lnTo>
                  <a:lnTo>
                    <a:pt x="19507" y="4232326"/>
                  </a:lnTo>
                  <a:lnTo>
                    <a:pt x="14262" y="4245026"/>
                  </a:lnTo>
                  <a:lnTo>
                    <a:pt x="8763" y="4245026"/>
                  </a:lnTo>
                  <a:lnTo>
                    <a:pt x="15976" y="4257726"/>
                  </a:lnTo>
                  <a:lnTo>
                    <a:pt x="20815" y="4257726"/>
                  </a:lnTo>
                  <a:lnTo>
                    <a:pt x="15608" y="4270426"/>
                  </a:lnTo>
                  <a:lnTo>
                    <a:pt x="10426" y="4270426"/>
                  </a:lnTo>
                  <a:lnTo>
                    <a:pt x="15367" y="4283126"/>
                  </a:lnTo>
                  <a:lnTo>
                    <a:pt x="10833" y="4283126"/>
                  </a:lnTo>
                  <a:lnTo>
                    <a:pt x="10299" y="4295826"/>
                  </a:lnTo>
                  <a:lnTo>
                    <a:pt x="13665" y="4295826"/>
                  </a:lnTo>
                  <a:lnTo>
                    <a:pt x="9969" y="4308272"/>
                  </a:lnTo>
                  <a:lnTo>
                    <a:pt x="10058" y="4308526"/>
                  </a:lnTo>
                  <a:lnTo>
                    <a:pt x="12230" y="4308526"/>
                  </a:lnTo>
                  <a:lnTo>
                    <a:pt x="16929" y="4321226"/>
                  </a:lnTo>
                  <a:lnTo>
                    <a:pt x="7747" y="4321226"/>
                  </a:lnTo>
                  <a:lnTo>
                    <a:pt x="5461" y="4333926"/>
                  </a:lnTo>
                  <a:lnTo>
                    <a:pt x="6324" y="4333926"/>
                  </a:lnTo>
                  <a:lnTo>
                    <a:pt x="11315" y="4333926"/>
                  </a:lnTo>
                  <a:lnTo>
                    <a:pt x="9791" y="4346626"/>
                  </a:lnTo>
                  <a:lnTo>
                    <a:pt x="10160" y="4346626"/>
                  </a:lnTo>
                  <a:lnTo>
                    <a:pt x="12547" y="4346626"/>
                  </a:lnTo>
                  <a:lnTo>
                    <a:pt x="14478" y="4359326"/>
                  </a:lnTo>
                  <a:lnTo>
                    <a:pt x="14198" y="4359326"/>
                  </a:lnTo>
                  <a:lnTo>
                    <a:pt x="10160" y="4346626"/>
                  </a:lnTo>
                  <a:lnTo>
                    <a:pt x="10223" y="4359326"/>
                  </a:lnTo>
                  <a:lnTo>
                    <a:pt x="5892" y="4359326"/>
                  </a:lnTo>
                  <a:lnTo>
                    <a:pt x="9842" y="4372026"/>
                  </a:lnTo>
                  <a:lnTo>
                    <a:pt x="18618" y="4372026"/>
                  </a:lnTo>
                  <a:lnTo>
                    <a:pt x="19100" y="4372026"/>
                  </a:lnTo>
                  <a:lnTo>
                    <a:pt x="23075" y="4384726"/>
                  </a:lnTo>
                  <a:lnTo>
                    <a:pt x="37744" y="4384726"/>
                  </a:lnTo>
                  <a:lnTo>
                    <a:pt x="41833" y="4372026"/>
                  </a:lnTo>
                  <a:lnTo>
                    <a:pt x="44234" y="4372026"/>
                  </a:lnTo>
                  <a:lnTo>
                    <a:pt x="49987" y="4384726"/>
                  </a:lnTo>
                  <a:lnTo>
                    <a:pt x="53924" y="4372026"/>
                  </a:lnTo>
                  <a:lnTo>
                    <a:pt x="56197" y="4372026"/>
                  </a:lnTo>
                  <a:lnTo>
                    <a:pt x="56921" y="4384726"/>
                  </a:lnTo>
                  <a:lnTo>
                    <a:pt x="63690" y="4384726"/>
                  </a:lnTo>
                  <a:lnTo>
                    <a:pt x="64096" y="4372026"/>
                  </a:lnTo>
                  <a:lnTo>
                    <a:pt x="63195" y="4359326"/>
                  </a:lnTo>
                  <a:lnTo>
                    <a:pt x="59347" y="4359326"/>
                  </a:lnTo>
                  <a:lnTo>
                    <a:pt x="59220" y="4346626"/>
                  </a:lnTo>
                  <a:lnTo>
                    <a:pt x="54394" y="4346626"/>
                  </a:lnTo>
                  <a:lnTo>
                    <a:pt x="60109" y="4333926"/>
                  </a:lnTo>
                  <a:lnTo>
                    <a:pt x="63652" y="4333926"/>
                  </a:lnTo>
                  <a:lnTo>
                    <a:pt x="65227" y="4321226"/>
                  </a:lnTo>
                  <a:close/>
                </a:path>
                <a:path w="7071359" h="4385309">
                  <a:moveTo>
                    <a:pt x="66001" y="4346626"/>
                  </a:moveTo>
                  <a:lnTo>
                    <a:pt x="59220" y="4346626"/>
                  </a:lnTo>
                  <a:lnTo>
                    <a:pt x="63258" y="4359021"/>
                  </a:lnTo>
                  <a:lnTo>
                    <a:pt x="66001" y="4346626"/>
                  </a:lnTo>
                  <a:close/>
                </a:path>
                <a:path w="7071359" h="4385309">
                  <a:moveTo>
                    <a:pt x="66027" y="2390825"/>
                  </a:moveTo>
                  <a:lnTo>
                    <a:pt x="62636" y="2378125"/>
                  </a:lnTo>
                  <a:lnTo>
                    <a:pt x="59740" y="2390825"/>
                  </a:lnTo>
                  <a:lnTo>
                    <a:pt x="66027" y="2390825"/>
                  </a:lnTo>
                  <a:close/>
                </a:path>
                <a:path w="7071359" h="4385309">
                  <a:moveTo>
                    <a:pt x="67221" y="3127425"/>
                  </a:moveTo>
                  <a:lnTo>
                    <a:pt x="61658" y="3114725"/>
                  </a:lnTo>
                  <a:lnTo>
                    <a:pt x="57289" y="3127425"/>
                  </a:lnTo>
                  <a:lnTo>
                    <a:pt x="55867" y="3127425"/>
                  </a:lnTo>
                  <a:lnTo>
                    <a:pt x="57683" y="3114725"/>
                  </a:lnTo>
                  <a:lnTo>
                    <a:pt x="59766" y="3102025"/>
                  </a:lnTo>
                  <a:lnTo>
                    <a:pt x="56197" y="3102025"/>
                  </a:lnTo>
                  <a:lnTo>
                    <a:pt x="55981" y="3102025"/>
                  </a:lnTo>
                  <a:lnTo>
                    <a:pt x="47269" y="3089325"/>
                  </a:lnTo>
                  <a:lnTo>
                    <a:pt x="52971" y="3089325"/>
                  </a:lnTo>
                  <a:lnTo>
                    <a:pt x="60007" y="3076625"/>
                  </a:lnTo>
                  <a:lnTo>
                    <a:pt x="48831" y="3076625"/>
                  </a:lnTo>
                  <a:lnTo>
                    <a:pt x="47828" y="3063925"/>
                  </a:lnTo>
                  <a:lnTo>
                    <a:pt x="55054" y="3063925"/>
                  </a:lnTo>
                  <a:lnTo>
                    <a:pt x="58801" y="3051225"/>
                  </a:lnTo>
                  <a:lnTo>
                    <a:pt x="59270" y="3051225"/>
                  </a:lnTo>
                  <a:lnTo>
                    <a:pt x="57975" y="3063925"/>
                  </a:lnTo>
                  <a:lnTo>
                    <a:pt x="61493" y="3063925"/>
                  </a:lnTo>
                  <a:lnTo>
                    <a:pt x="61683" y="3051225"/>
                  </a:lnTo>
                  <a:lnTo>
                    <a:pt x="60921" y="3051225"/>
                  </a:lnTo>
                  <a:lnTo>
                    <a:pt x="55460" y="3038525"/>
                  </a:lnTo>
                  <a:lnTo>
                    <a:pt x="49326" y="3051225"/>
                  </a:lnTo>
                  <a:lnTo>
                    <a:pt x="47764" y="3025825"/>
                  </a:lnTo>
                  <a:lnTo>
                    <a:pt x="50431" y="3013125"/>
                  </a:lnTo>
                  <a:lnTo>
                    <a:pt x="51854" y="3015843"/>
                  </a:lnTo>
                  <a:lnTo>
                    <a:pt x="51346" y="3013125"/>
                  </a:lnTo>
                  <a:lnTo>
                    <a:pt x="60286" y="3013125"/>
                  </a:lnTo>
                  <a:lnTo>
                    <a:pt x="55359" y="3022600"/>
                  </a:lnTo>
                  <a:lnTo>
                    <a:pt x="57035" y="3025825"/>
                  </a:lnTo>
                  <a:lnTo>
                    <a:pt x="61417" y="3025825"/>
                  </a:lnTo>
                  <a:lnTo>
                    <a:pt x="63868" y="3000425"/>
                  </a:lnTo>
                  <a:lnTo>
                    <a:pt x="62915" y="2987725"/>
                  </a:lnTo>
                  <a:lnTo>
                    <a:pt x="57073" y="3000425"/>
                  </a:lnTo>
                  <a:lnTo>
                    <a:pt x="54876" y="3000425"/>
                  </a:lnTo>
                  <a:lnTo>
                    <a:pt x="48844" y="3000425"/>
                  </a:lnTo>
                  <a:lnTo>
                    <a:pt x="51282" y="2987725"/>
                  </a:lnTo>
                  <a:lnTo>
                    <a:pt x="58089" y="2975025"/>
                  </a:lnTo>
                  <a:lnTo>
                    <a:pt x="56718" y="2975025"/>
                  </a:lnTo>
                  <a:lnTo>
                    <a:pt x="54851" y="2962325"/>
                  </a:lnTo>
                  <a:lnTo>
                    <a:pt x="52692" y="2962325"/>
                  </a:lnTo>
                  <a:lnTo>
                    <a:pt x="51930" y="2949625"/>
                  </a:lnTo>
                  <a:lnTo>
                    <a:pt x="53276" y="2936925"/>
                  </a:lnTo>
                  <a:lnTo>
                    <a:pt x="51612" y="2936925"/>
                  </a:lnTo>
                  <a:lnTo>
                    <a:pt x="51612" y="2949625"/>
                  </a:lnTo>
                  <a:lnTo>
                    <a:pt x="47891" y="2949625"/>
                  </a:lnTo>
                  <a:lnTo>
                    <a:pt x="44602" y="2938246"/>
                  </a:lnTo>
                  <a:lnTo>
                    <a:pt x="44602" y="3051225"/>
                  </a:lnTo>
                  <a:lnTo>
                    <a:pt x="43294" y="3063925"/>
                  </a:lnTo>
                  <a:lnTo>
                    <a:pt x="35877" y="3063925"/>
                  </a:lnTo>
                  <a:lnTo>
                    <a:pt x="35331" y="3060928"/>
                  </a:lnTo>
                  <a:lnTo>
                    <a:pt x="35331" y="3330625"/>
                  </a:lnTo>
                  <a:lnTo>
                    <a:pt x="35039" y="3331565"/>
                  </a:lnTo>
                  <a:lnTo>
                    <a:pt x="35039" y="3356025"/>
                  </a:lnTo>
                  <a:lnTo>
                    <a:pt x="34823" y="3368725"/>
                  </a:lnTo>
                  <a:lnTo>
                    <a:pt x="33591" y="3368725"/>
                  </a:lnTo>
                  <a:lnTo>
                    <a:pt x="35039" y="3356025"/>
                  </a:lnTo>
                  <a:lnTo>
                    <a:pt x="35039" y="3331565"/>
                  </a:lnTo>
                  <a:lnTo>
                    <a:pt x="31330" y="3343325"/>
                  </a:lnTo>
                  <a:lnTo>
                    <a:pt x="22301" y="3343325"/>
                  </a:lnTo>
                  <a:lnTo>
                    <a:pt x="28028" y="3330625"/>
                  </a:lnTo>
                  <a:lnTo>
                    <a:pt x="27101" y="3330625"/>
                  </a:lnTo>
                  <a:lnTo>
                    <a:pt x="34582" y="3317925"/>
                  </a:lnTo>
                  <a:lnTo>
                    <a:pt x="35331" y="3330625"/>
                  </a:lnTo>
                  <a:lnTo>
                    <a:pt x="35331" y="3060928"/>
                  </a:lnTo>
                  <a:lnTo>
                    <a:pt x="33566" y="3051225"/>
                  </a:lnTo>
                  <a:lnTo>
                    <a:pt x="44602" y="3051225"/>
                  </a:lnTo>
                  <a:lnTo>
                    <a:pt x="44602" y="2938246"/>
                  </a:lnTo>
                  <a:lnTo>
                    <a:pt x="44221" y="2936925"/>
                  </a:lnTo>
                  <a:lnTo>
                    <a:pt x="51612" y="2949625"/>
                  </a:lnTo>
                  <a:lnTo>
                    <a:pt x="51612" y="2936925"/>
                  </a:lnTo>
                  <a:lnTo>
                    <a:pt x="48666" y="2936925"/>
                  </a:lnTo>
                  <a:lnTo>
                    <a:pt x="46837" y="2924225"/>
                  </a:lnTo>
                  <a:lnTo>
                    <a:pt x="56553" y="2936925"/>
                  </a:lnTo>
                  <a:lnTo>
                    <a:pt x="61366" y="2924225"/>
                  </a:lnTo>
                  <a:lnTo>
                    <a:pt x="61747" y="2911525"/>
                  </a:lnTo>
                  <a:lnTo>
                    <a:pt x="59016" y="2898825"/>
                  </a:lnTo>
                  <a:lnTo>
                    <a:pt x="55778" y="2898825"/>
                  </a:lnTo>
                  <a:lnTo>
                    <a:pt x="56057" y="2886125"/>
                  </a:lnTo>
                  <a:lnTo>
                    <a:pt x="54305" y="2886125"/>
                  </a:lnTo>
                  <a:lnTo>
                    <a:pt x="53289" y="2898825"/>
                  </a:lnTo>
                  <a:lnTo>
                    <a:pt x="50901" y="2898825"/>
                  </a:lnTo>
                  <a:lnTo>
                    <a:pt x="53682" y="2886125"/>
                  </a:lnTo>
                  <a:lnTo>
                    <a:pt x="57302" y="2877134"/>
                  </a:lnTo>
                  <a:lnTo>
                    <a:pt x="57213" y="2873425"/>
                  </a:lnTo>
                  <a:lnTo>
                    <a:pt x="49517" y="2873425"/>
                  </a:lnTo>
                  <a:lnTo>
                    <a:pt x="46926" y="2860725"/>
                  </a:lnTo>
                  <a:lnTo>
                    <a:pt x="49403" y="2848025"/>
                  </a:lnTo>
                  <a:lnTo>
                    <a:pt x="52616" y="2848025"/>
                  </a:lnTo>
                  <a:lnTo>
                    <a:pt x="54356" y="2860725"/>
                  </a:lnTo>
                  <a:lnTo>
                    <a:pt x="57048" y="2860725"/>
                  </a:lnTo>
                  <a:lnTo>
                    <a:pt x="56273" y="2848025"/>
                  </a:lnTo>
                  <a:lnTo>
                    <a:pt x="55295" y="2848025"/>
                  </a:lnTo>
                  <a:lnTo>
                    <a:pt x="51130" y="2835325"/>
                  </a:lnTo>
                  <a:lnTo>
                    <a:pt x="56705" y="2822625"/>
                  </a:lnTo>
                  <a:lnTo>
                    <a:pt x="61036" y="2809925"/>
                  </a:lnTo>
                  <a:lnTo>
                    <a:pt x="56794" y="2805392"/>
                  </a:lnTo>
                  <a:lnTo>
                    <a:pt x="55499" y="2809925"/>
                  </a:lnTo>
                  <a:lnTo>
                    <a:pt x="55422" y="2822625"/>
                  </a:lnTo>
                  <a:lnTo>
                    <a:pt x="49517" y="2822625"/>
                  </a:lnTo>
                  <a:lnTo>
                    <a:pt x="44818" y="2809925"/>
                  </a:lnTo>
                  <a:lnTo>
                    <a:pt x="51930" y="2809925"/>
                  </a:lnTo>
                  <a:lnTo>
                    <a:pt x="55422" y="2822625"/>
                  </a:lnTo>
                  <a:lnTo>
                    <a:pt x="55422" y="2809925"/>
                  </a:lnTo>
                  <a:lnTo>
                    <a:pt x="53594" y="2809925"/>
                  </a:lnTo>
                  <a:lnTo>
                    <a:pt x="53606" y="2801988"/>
                  </a:lnTo>
                  <a:lnTo>
                    <a:pt x="49149" y="2797225"/>
                  </a:lnTo>
                  <a:lnTo>
                    <a:pt x="47891" y="2784525"/>
                  </a:lnTo>
                  <a:lnTo>
                    <a:pt x="49237" y="2771825"/>
                  </a:lnTo>
                  <a:lnTo>
                    <a:pt x="53073" y="2784525"/>
                  </a:lnTo>
                  <a:lnTo>
                    <a:pt x="55778" y="2784525"/>
                  </a:lnTo>
                  <a:lnTo>
                    <a:pt x="53619" y="2797225"/>
                  </a:lnTo>
                  <a:lnTo>
                    <a:pt x="53606" y="2801988"/>
                  </a:lnTo>
                  <a:lnTo>
                    <a:pt x="56794" y="2805392"/>
                  </a:lnTo>
                  <a:lnTo>
                    <a:pt x="59105" y="2797225"/>
                  </a:lnTo>
                  <a:lnTo>
                    <a:pt x="62712" y="2797225"/>
                  </a:lnTo>
                  <a:lnTo>
                    <a:pt x="58178" y="2784525"/>
                  </a:lnTo>
                  <a:lnTo>
                    <a:pt x="60045" y="2784525"/>
                  </a:lnTo>
                  <a:lnTo>
                    <a:pt x="57531" y="2771825"/>
                  </a:lnTo>
                  <a:lnTo>
                    <a:pt x="60807" y="2771825"/>
                  </a:lnTo>
                  <a:lnTo>
                    <a:pt x="50114" y="2759125"/>
                  </a:lnTo>
                  <a:lnTo>
                    <a:pt x="48298" y="2757017"/>
                  </a:lnTo>
                  <a:lnTo>
                    <a:pt x="57835" y="2746425"/>
                  </a:lnTo>
                  <a:lnTo>
                    <a:pt x="56959" y="2746425"/>
                  </a:lnTo>
                  <a:lnTo>
                    <a:pt x="62407" y="2733725"/>
                  </a:lnTo>
                  <a:lnTo>
                    <a:pt x="65125" y="2733725"/>
                  </a:lnTo>
                  <a:lnTo>
                    <a:pt x="61899" y="2725470"/>
                  </a:lnTo>
                  <a:lnTo>
                    <a:pt x="60972" y="2733725"/>
                  </a:lnTo>
                  <a:lnTo>
                    <a:pt x="57988" y="2721025"/>
                  </a:lnTo>
                  <a:lnTo>
                    <a:pt x="60159" y="2721025"/>
                  </a:lnTo>
                  <a:lnTo>
                    <a:pt x="52031" y="2708325"/>
                  </a:lnTo>
                  <a:lnTo>
                    <a:pt x="57327" y="2708325"/>
                  </a:lnTo>
                  <a:lnTo>
                    <a:pt x="63804" y="2695625"/>
                  </a:lnTo>
                  <a:lnTo>
                    <a:pt x="54000" y="2695625"/>
                  </a:lnTo>
                  <a:lnTo>
                    <a:pt x="51904" y="2690545"/>
                  </a:lnTo>
                  <a:lnTo>
                    <a:pt x="51904" y="2746425"/>
                  </a:lnTo>
                  <a:lnTo>
                    <a:pt x="49479" y="2746425"/>
                  </a:lnTo>
                  <a:lnTo>
                    <a:pt x="46240" y="2733725"/>
                  </a:lnTo>
                  <a:lnTo>
                    <a:pt x="44183" y="2708325"/>
                  </a:lnTo>
                  <a:lnTo>
                    <a:pt x="45275" y="2708325"/>
                  </a:lnTo>
                  <a:lnTo>
                    <a:pt x="51523" y="2721025"/>
                  </a:lnTo>
                  <a:lnTo>
                    <a:pt x="51904" y="2746425"/>
                  </a:lnTo>
                  <a:lnTo>
                    <a:pt x="51904" y="2690545"/>
                  </a:lnTo>
                  <a:lnTo>
                    <a:pt x="49580" y="2684907"/>
                  </a:lnTo>
                  <a:lnTo>
                    <a:pt x="49580" y="2695625"/>
                  </a:lnTo>
                  <a:lnTo>
                    <a:pt x="47739" y="2708325"/>
                  </a:lnTo>
                  <a:lnTo>
                    <a:pt x="47523" y="2695625"/>
                  </a:lnTo>
                  <a:lnTo>
                    <a:pt x="49580" y="2695625"/>
                  </a:lnTo>
                  <a:lnTo>
                    <a:pt x="49580" y="2684907"/>
                  </a:lnTo>
                  <a:lnTo>
                    <a:pt x="48768" y="2682925"/>
                  </a:lnTo>
                  <a:lnTo>
                    <a:pt x="48323" y="2670225"/>
                  </a:lnTo>
                  <a:lnTo>
                    <a:pt x="57835" y="2670225"/>
                  </a:lnTo>
                  <a:lnTo>
                    <a:pt x="55168" y="2657525"/>
                  </a:lnTo>
                  <a:lnTo>
                    <a:pt x="51244" y="2644825"/>
                  </a:lnTo>
                  <a:lnTo>
                    <a:pt x="51917" y="2644825"/>
                  </a:lnTo>
                  <a:lnTo>
                    <a:pt x="46570" y="2632125"/>
                  </a:lnTo>
                  <a:lnTo>
                    <a:pt x="48399" y="2606725"/>
                  </a:lnTo>
                  <a:lnTo>
                    <a:pt x="61036" y="2619425"/>
                  </a:lnTo>
                  <a:lnTo>
                    <a:pt x="57327" y="2606725"/>
                  </a:lnTo>
                  <a:lnTo>
                    <a:pt x="59791" y="2606725"/>
                  </a:lnTo>
                  <a:lnTo>
                    <a:pt x="64592" y="2594025"/>
                  </a:lnTo>
                  <a:lnTo>
                    <a:pt x="52666" y="2594025"/>
                  </a:lnTo>
                  <a:lnTo>
                    <a:pt x="56337" y="2581325"/>
                  </a:lnTo>
                  <a:lnTo>
                    <a:pt x="48729" y="2581325"/>
                  </a:lnTo>
                  <a:lnTo>
                    <a:pt x="46786" y="2568625"/>
                  </a:lnTo>
                  <a:lnTo>
                    <a:pt x="55283" y="2568625"/>
                  </a:lnTo>
                  <a:lnTo>
                    <a:pt x="56299" y="2555925"/>
                  </a:lnTo>
                  <a:lnTo>
                    <a:pt x="59423" y="2555925"/>
                  </a:lnTo>
                  <a:lnTo>
                    <a:pt x="56718" y="2543225"/>
                  </a:lnTo>
                  <a:lnTo>
                    <a:pt x="59969" y="2543225"/>
                  </a:lnTo>
                  <a:lnTo>
                    <a:pt x="63563" y="2530525"/>
                  </a:lnTo>
                  <a:lnTo>
                    <a:pt x="48133" y="2530525"/>
                  </a:lnTo>
                  <a:lnTo>
                    <a:pt x="49098" y="2505125"/>
                  </a:lnTo>
                  <a:lnTo>
                    <a:pt x="55613" y="2517825"/>
                  </a:lnTo>
                  <a:lnTo>
                    <a:pt x="59067" y="2517825"/>
                  </a:lnTo>
                  <a:lnTo>
                    <a:pt x="59182" y="2505125"/>
                  </a:lnTo>
                  <a:lnTo>
                    <a:pt x="55664" y="2492425"/>
                  </a:lnTo>
                  <a:lnTo>
                    <a:pt x="51003" y="2492425"/>
                  </a:lnTo>
                  <a:lnTo>
                    <a:pt x="46647" y="2479725"/>
                  </a:lnTo>
                  <a:lnTo>
                    <a:pt x="43345" y="2479725"/>
                  </a:lnTo>
                  <a:lnTo>
                    <a:pt x="42773" y="2475090"/>
                  </a:lnTo>
                  <a:lnTo>
                    <a:pt x="42773" y="2530525"/>
                  </a:lnTo>
                  <a:lnTo>
                    <a:pt x="41097" y="2543225"/>
                  </a:lnTo>
                  <a:lnTo>
                    <a:pt x="38481" y="2530525"/>
                  </a:lnTo>
                  <a:lnTo>
                    <a:pt x="42773" y="2530525"/>
                  </a:lnTo>
                  <a:lnTo>
                    <a:pt x="42773" y="2475090"/>
                  </a:lnTo>
                  <a:lnTo>
                    <a:pt x="41783" y="2467025"/>
                  </a:lnTo>
                  <a:lnTo>
                    <a:pt x="42646" y="2454325"/>
                  </a:lnTo>
                  <a:lnTo>
                    <a:pt x="49542" y="2454325"/>
                  </a:lnTo>
                  <a:lnTo>
                    <a:pt x="52743" y="2441625"/>
                  </a:lnTo>
                  <a:lnTo>
                    <a:pt x="56476" y="2441625"/>
                  </a:lnTo>
                  <a:lnTo>
                    <a:pt x="58851" y="2437003"/>
                  </a:lnTo>
                  <a:lnTo>
                    <a:pt x="56210" y="2428925"/>
                  </a:lnTo>
                  <a:lnTo>
                    <a:pt x="52095" y="2428925"/>
                  </a:lnTo>
                  <a:lnTo>
                    <a:pt x="47637" y="2416225"/>
                  </a:lnTo>
                  <a:lnTo>
                    <a:pt x="48602" y="2403525"/>
                  </a:lnTo>
                  <a:lnTo>
                    <a:pt x="47599" y="2403525"/>
                  </a:lnTo>
                  <a:lnTo>
                    <a:pt x="51282" y="2390825"/>
                  </a:lnTo>
                  <a:lnTo>
                    <a:pt x="54724" y="2403525"/>
                  </a:lnTo>
                  <a:lnTo>
                    <a:pt x="48602" y="2403525"/>
                  </a:lnTo>
                  <a:lnTo>
                    <a:pt x="55219" y="2416225"/>
                  </a:lnTo>
                  <a:lnTo>
                    <a:pt x="57607" y="2416225"/>
                  </a:lnTo>
                  <a:lnTo>
                    <a:pt x="57353" y="2403525"/>
                  </a:lnTo>
                  <a:lnTo>
                    <a:pt x="55435" y="2390825"/>
                  </a:lnTo>
                  <a:lnTo>
                    <a:pt x="54927" y="2390825"/>
                  </a:lnTo>
                  <a:lnTo>
                    <a:pt x="58902" y="2378125"/>
                  </a:lnTo>
                  <a:lnTo>
                    <a:pt x="60528" y="2378125"/>
                  </a:lnTo>
                  <a:lnTo>
                    <a:pt x="59029" y="2365425"/>
                  </a:lnTo>
                  <a:lnTo>
                    <a:pt x="47599" y="2378125"/>
                  </a:lnTo>
                  <a:lnTo>
                    <a:pt x="46240" y="2376627"/>
                  </a:lnTo>
                  <a:lnTo>
                    <a:pt x="54546" y="2365425"/>
                  </a:lnTo>
                  <a:lnTo>
                    <a:pt x="59029" y="2365425"/>
                  </a:lnTo>
                  <a:lnTo>
                    <a:pt x="64096" y="2365425"/>
                  </a:lnTo>
                  <a:lnTo>
                    <a:pt x="61785" y="2352725"/>
                  </a:lnTo>
                  <a:lnTo>
                    <a:pt x="57683" y="2352725"/>
                  </a:lnTo>
                  <a:lnTo>
                    <a:pt x="59766" y="2340025"/>
                  </a:lnTo>
                  <a:lnTo>
                    <a:pt x="56197" y="2340025"/>
                  </a:lnTo>
                  <a:lnTo>
                    <a:pt x="51206" y="2352725"/>
                  </a:lnTo>
                  <a:lnTo>
                    <a:pt x="47625" y="2340025"/>
                  </a:lnTo>
                  <a:lnTo>
                    <a:pt x="55981" y="2340025"/>
                  </a:lnTo>
                  <a:lnTo>
                    <a:pt x="47269" y="2327325"/>
                  </a:lnTo>
                  <a:lnTo>
                    <a:pt x="52971" y="2314625"/>
                  </a:lnTo>
                  <a:lnTo>
                    <a:pt x="48831" y="2314625"/>
                  </a:lnTo>
                  <a:lnTo>
                    <a:pt x="47828" y="2301925"/>
                  </a:lnTo>
                  <a:lnTo>
                    <a:pt x="55054" y="2301925"/>
                  </a:lnTo>
                  <a:lnTo>
                    <a:pt x="58801" y="2289225"/>
                  </a:lnTo>
                  <a:lnTo>
                    <a:pt x="60921" y="2289225"/>
                  </a:lnTo>
                  <a:lnTo>
                    <a:pt x="55460" y="2276525"/>
                  </a:lnTo>
                  <a:lnTo>
                    <a:pt x="49326" y="2276525"/>
                  </a:lnTo>
                  <a:lnTo>
                    <a:pt x="47764" y="2263825"/>
                  </a:lnTo>
                  <a:lnTo>
                    <a:pt x="50431" y="2251125"/>
                  </a:lnTo>
                  <a:lnTo>
                    <a:pt x="57035" y="2263825"/>
                  </a:lnTo>
                  <a:lnTo>
                    <a:pt x="61417" y="2251125"/>
                  </a:lnTo>
                  <a:lnTo>
                    <a:pt x="63868" y="2238425"/>
                  </a:lnTo>
                  <a:lnTo>
                    <a:pt x="62915" y="2225725"/>
                  </a:lnTo>
                  <a:lnTo>
                    <a:pt x="60286" y="2231440"/>
                  </a:lnTo>
                  <a:lnTo>
                    <a:pt x="60286" y="2251125"/>
                  </a:lnTo>
                  <a:lnTo>
                    <a:pt x="51346" y="2251125"/>
                  </a:lnTo>
                  <a:lnTo>
                    <a:pt x="53492" y="2238425"/>
                  </a:lnTo>
                  <a:lnTo>
                    <a:pt x="60286" y="2251125"/>
                  </a:lnTo>
                  <a:lnTo>
                    <a:pt x="60286" y="2231440"/>
                  </a:lnTo>
                  <a:lnTo>
                    <a:pt x="57073" y="2238425"/>
                  </a:lnTo>
                  <a:lnTo>
                    <a:pt x="48844" y="2225725"/>
                  </a:lnTo>
                  <a:lnTo>
                    <a:pt x="51282" y="2213025"/>
                  </a:lnTo>
                  <a:lnTo>
                    <a:pt x="58204" y="2213025"/>
                  </a:lnTo>
                  <a:lnTo>
                    <a:pt x="56718" y="2200325"/>
                  </a:lnTo>
                  <a:lnTo>
                    <a:pt x="54851" y="2200325"/>
                  </a:lnTo>
                  <a:lnTo>
                    <a:pt x="61214" y="2187625"/>
                  </a:lnTo>
                  <a:lnTo>
                    <a:pt x="51930" y="2187625"/>
                  </a:lnTo>
                  <a:lnTo>
                    <a:pt x="53276" y="2174925"/>
                  </a:lnTo>
                  <a:lnTo>
                    <a:pt x="50406" y="2167026"/>
                  </a:lnTo>
                  <a:lnTo>
                    <a:pt x="50406" y="2200325"/>
                  </a:lnTo>
                  <a:lnTo>
                    <a:pt x="44843" y="2200325"/>
                  </a:lnTo>
                  <a:lnTo>
                    <a:pt x="44602" y="2199881"/>
                  </a:lnTo>
                  <a:lnTo>
                    <a:pt x="44602" y="2289225"/>
                  </a:lnTo>
                  <a:lnTo>
                    <a:pt x="43294" y="2301925"/>
                  </a:lnTo>
                  <a:lnTo>
                    <a:pt x="35877" y="2301925"/>
                  </a:lnTo>
                  <a:lnTo>
                    <a:pt x="33566" y="2289225"/>
                  </a:lnTo>
                  <a:lnTo>
                    <a:pt x="44602" y="2289225"/>
                  </a:lnTo>
                  <a:lnTo>
                    <a:pt x="44602" y="2199881"/>
                  </a:lnTo>
                  <a:lnTo>
                    <a:pt x="38061" y="2187625"/>
                  </a:lnTo>
                  <a:lnTo>
                    <a:pt x="42405" y="2187625"/>
                  </a:lnTo>
                  <a:lnTo>
                    <a:pt x="50406" y="2200325"/>
                  </a:lnTo>
                  <a:lnTo>
                    <a:pt x="50406" y="2167026"/>
                  </a:lnTo>
                  <a:lnTo>
                    <a:pt x="48666" y="2162225"/>
                  </a:lnTo>
                  <a:lnTo>
                    <a:pt x="54851" y="2162225"/>
                  </a:lnTo>
                  <a:lnTo>
                    <a:pt x="54457" y="2174925"/>
                  </a:lnTo>
                  <a:lnTo>
                    <a:pt x="55905" y="2174925"/>
                  </a:lnTo>
                  <a:lnTo>
                    <a:pt x="55765" y="2162225"/>
                  </a:lnTo>
                  <a:lnTo>
                    <a:pt x="57238" y="2162225"/>
                  </a:lnTo>
                  <a:lnTo>
                    <a:pt x="54851" y="2149525"/>
                  </a:lnTo>
                  <a:lnTo>
                    <a:pt x="58534" y="2149525"/>
                  </a:lnTo>
                  <a:lnTo>
                    <a:pt x="57238" y="2162225"/>
                  </a:lnTo>
                  <a:lnTo>
                    <a:pt x="61366" y="2162225"/>
                  </a:lnTo>
                  <a:lnTo>
                    <a:pt x="61747" y="2149525"/>
                  </a:lnTo>
                  <a:lnTo>
                    <a:pt x="59016" y="2136825"/>
                  </a:lnTo>
                  <a:lnTo>
                    <a:pt x="57734" y="2136825"/>
                  </a:lnTo>
                  <a:lnTo>
                    <a:pt x="49415" y="2149525"/>
                  </a:lnTo>
                  <a:lnTo>
                    <a:pt x="46507" y="2149525"/>
                  </a:lnTo>
                  <a:lnTo>
                    <a:pt x="49212" y="2136825"/>
                  </a:lnTo>
                  <a:lnTo>
                    <a:pt x="54483" y="2136825"/>
                  </a:lnTo>
                  <a:lnTo>
                    <a:pt x="50901" y="2124125"/>
                  </a:lnTo>
                  <a:lnTo>
                    <a:pt x="53682" y="2111425"/>
                  </a:lnTo>
                  <a:lnTo>
                    <a:pt x="57531" y="2111425"/>
                  </a:lnTo>
                  <a:lnTo>
                    <a:pt x="62191" y="2124125"/>
                  </a:lnTo>
                  <a:lnTo>
                    <a:pt x="58801" y="2111425"/>
                  </a:lnTo>
                  <a:lnTo>
                    <a:pt x="58534" y="2111425"/>
                  </a:lnTo>
                  <a:lnTo>
                    <a:pt x="58826" y="2098725"/>
                  </a:lnTo>
                  <a:lnTo>
                    <a:pt x="57048" y="2098725"/>
                  </a:lnTo>
                  <a:lnTo>
                    <a:pt x="49517" y="2098725"/>
                  </a:lnTo>
                  <a:lnTo>
                    <a:pt x="46926" y="2086025"/>
                  </a:lnTo>
                  <a:lnTo>
                    <a:pt x="49403" y="2086025"/>
                  </a:lnTo>
                  <a:lnTo>
                    <a:pt x="55295" y="2073325"/>
                  </a:lnTo>
                  <a:lnTo>
                    <a:pt x="51130" y="2060625"/>
                  </a:lnTo>
                  <a:lnTo>
                    <a:pt x="53213" y="2055876"/>
                  </a:lnTo>
                  <a:lnTo>
                    <a:pt x="49517" y="2047925"/>
                  </a:lnTo>
                  <a:lnTo>
                    <a:pt x="51930" y="2047925"/>
                  </a:lnTo>
                  <a:lnTo>
                    <a:pt x="53771" y="2054618"/>
                  </a:lnTo>
                  <a:lnTo>
                    <a:pt x="56705" y="2047925"/>
                  </a:lnTo>
                  <a:lnTo>
                    <a:pt x="61036" y="2035225"/>
                  </a:lnTo>
                  <a:lnTo>
                    <a:pt x="59105" y="2035225"/>
                  </a:lnTo>
                  <a:lnTo>
                    <a:pt x="55499" y="2047925"/>
                  </a:lnTo>
                  <a:lnTo>
                    <a:pt x="53594" y="2035225"/>
                  </a:lnTo>
                  <a:lnTo>
                    <a:pt x="49149" y="2035225"/>
                  </a:lnTo>
                  <a:lnTo>
                    <a:pt x="47891" y="2022525"/>
                  </a:lnTo>
                  <a:lnTo>
                    <a:pt x="49237" y="2009825"/>
                  </a:lnTo>
                  <a:lnTo>
                    <a:pt x="53073" y="2009825"/>
                  </a:lnTo>
                  <a:lnTo>
                    <a:pt x="60998" y="2022525"/>
                  </a:lnTo>
                  <a:lnTo>
                    <a:pt x="60045" y="2009825"/>
                  </a:lnTo>
                  <a:lnTo>
                    <a:pt x="60807" y="2009825"/>
                  </a:lnTo>
                  <a:lnTo>
                    <a:pt x="49822" y="1996782"/>
                  </a:lnTo>
                  <a:lnTo>
                    <a:pt x="52298" y="1984425"/>
                  </a:lnTo>
                  <a:lnTo>
                    <a:pt x="54444" y="1984425"/>
                  </a:lnTo>
                  <a:lnTo>
                    <a:pt x="50800" y="1971725"/>
                  </a:lnTo>
                  <a:lnTo>
                    <a:pt x="47091" y="1959025"/>
                  </a:lnTo>
                  <a:lnTo>
                    <a:pt x="52743" y="1959025"/>
                  </a:lnTo>
                  <a:lnTo>
                    <a:pt x="58762" y="1946325"/>
                  </a:lnTo>
                  <a:lnTo>
                    <a:pt x="58051" y="1946325"/>
                  </a:lnTo>
                  <a:lnTo>
                    <a:pt x="56629" y="1933625"/>
                  </a:lnTo>
                  <a:lnTo>
                    <a:pt x="57035" y="1933625"/>
                  </a:lnTo>
                  <a:lnTo>
                    <a:pt x="54521" y="1926450"/>
                  </a:lnTo>
                  <a:lnTo>
                    <a:pt x="54521" y="1933625"/>
                  </a:lnTo>
                  <a:lnTo>
                    <a:pt x="47205" y="1933625"/>
                  </a:lnTo>
                  <a:lnTo>
                    <a:pt x="49276" y="1921332"/>
                  </a:lnTo>
                  <a:lnTo>
                    <a:pt x="49098" y="1920925"/>
                  </a:lnTo>
                  <a:lnTo>
                    <a:pt x="49352" y="1920925"/>
                  </a:lnTo>
                  <a:lnTo>
                    <a:pt x="49276" y="1921332"/>
                  </a:lnTo>
                  <a:lnTo>
                    <a:pt x="54521" y="1933625"/>
                  </a:lnTo>
                  <a:lnTo>
                    <a:pt x="54521" y="1926450"/>
                  </a:lnTo>
                  <a:lnTo>
                    <a:pt x="52590" y="1920925"/>
                  </a:lnTo>
                  <a:lnTo>
                    <a:pt x="58242" y="1920925"/>
                  </a:lnTo>
                  <a:lnTo>
                    <a:pt x="58064" y="1933625"/>
                  </a:lnTo>
                  <a:lnTo>
                    <a:pt x="59550" y="1920925"/>
                  </a:lnTo>
                  <a:lnTo>
                    <a:pt x="63385" y="1920925"/>
                  </a:lnTo>
                  <a:lnTo>
                    <a:pt x="63271" y="1908225"/>
                  </a:lnTo>
                  <a:lnTo>
                    <a:pt x="60134" y="1908225"/>
                  </a:lnTo>
                  <a:lnTo>
                    <a:pt x="55079" y="1908225"/>
                  </a:lnTo>
                  <a:lnTo>
                    <a:pt x="51485" y="1920925"/>
                  </a:lnTo>
                  <a:lnTo>
                    <a:pt x="50355" y="1920925"/>
                  </a:lnTo>
                  <a:lnTo>
                    <a:pt x="50774" y="1908225"/>
                  </a:lnTo>
                  <a:lnTo>
                    <a:pt x="53047" y="1908225"/>
                  </a:lnTo>
                  <a:lnTo>
                    <a:pt x="51714" y="1895525"/>
                  </a:lnTo>
                  <a:lnTo>
                    <a:pt x="53555" y="1895525"/>
                  </a:lnTo>
                  <a:lnTo>
                    <a:pt x="49733" y="1882825"/>
                  </a:lnTo>
                  <a:lnTo>
                    <a:pt x="47510" y="1895525"/>
                  </a:lnTo>
                  <a:lnTo>
                    <a:pt x="46786" y="1895525"/>
                  </a:lnTo>
                  <a:lnTo>
                    <a:pt x="46659" y="1895957"/>
                  </a:lnTo>
                  <a:lnTo>
                    <a:pt x="46659" y="1971725"/>
                  </a:lnTo>
                  <a:lnTo>
                    <a:pt x="45923" y="1984425"/>
                  </a:lnTo>
                  <a:lnTo>
                    <a:pt x="41033" y="1984425"/>
                  </a:lnTo>
                  <a:lnTo>
                    <a:pt x="46659" y="1971725"/>
                  </a:lnTo>
                  <a:lnTo>
                    <a:pt x="46659" y="1895957"/>
                  </a:lnTo>
                  <a:lnTo>
                    <a:pt x="42989" y="1908225"/>
                  </a:lnTo>
                  <a:lnTo>
                    <a:pt x="41338" y="1908225"/>
                  </a:lnTo>
                  <a:lnTo>
                    <a:pt x="40906" y="1897392"/>
                  </a:lnTo>
                  <a:lnTo>
                    <a:pt x="35890" y="1908225"/>
                  </a:lnTo>
                  <a:lnTo>
                    <a:pt x="36487" y="1895525"/>
                  </a:lnTo>
                  <a:lnTo>
                    <a:pt x="40830" y="1895525"/>
                  </a:lnTo>
                  <a:lnTo>
                    <a:pt x="39090" y="1882825"/>
                  </a:lnTo>
                  <a:lnTo>
                    <a:pt x="35471" y="1895525"/>
                  </a:lnTo>
                  <a:lnTo>
                    <a:pt x="30861" y="1895525"/>
                  </a:lnTo>
                  <a:lnTo>
                    <a:pt x="30861" y="2124125"/>
                  </a:lnTo>
                  <a:lnTo>
                    <a:pt x="28143" y="2124125"/>
                  </a:lnTo>
                  <a:lnTo>
                    <a:pt x="23596" y="2136825"/>
                  </a:lnTo>
                  <a:lnTo>
                    <a:pt x="19405" y="2136825"/>
                  </a:lnTo>
                  <a:lnTo>
                    <a:pt x="16662" y="2124125"/>
                  </a:lnTo>
                  <a:lnTo>
                    <a:pt x="17653" y="2124125"/>
                  </a:lnTo>
                  <a:lnTo>
                    <a:pt x="24650" y="2111425"/>
                  </a:lnTo>
                  <a:lnTo>
                    <a:pt x="30213" y="2111425"/>
                  </a:lnTo>
                  <a:lnTo>
                    <a:pt x="30861" y="2124125"/>
                  </a:lnTo>
                  <a:lnTo>
                    <a:pt x="30861" y="1895525"/>
                  </a:lnTo>
                  <a:lnTo>
                    <a:pt x="25793" y="1895525"/>
                  </a:lnTo>
                  <a:lnTo>
                    <a:pt x="18364" y="1882825"/>
                  </a:lnTo>
                  <a:lnTo>
                    <a:pt x="15570" y="1895525"/>
                  </a:lnTo>
                  <a:lnTo>
                    <a:pt x="16471" y="1908225"/>
                  </a:lnTo>
                  <a:lnTo>
                    <a:pt x="13042" y="1895525"/>
                  </a:lnTo>
                  <a:lnTo>
                    <a:pt x="11277" y="1908225"/>
                  </a:lnTo>
                  <a:lnTo>
                    <a:pt x="13106" y="1908225"/>
                  </a:lnTo>
                  <a:lnTo>
                    <a:pt x="9309" y="1920925"/>
                  </a:lnTo>
                  <a:lnTo>
                    <a:pt x="12788" y="1920925"/>
                  </a:lnTo>
                  <a:lnTo>
                    <a:pt x="17284" y="1933625"/>
                  </a:lnTo>
                  <a:lnTo>
                    <a:pt x="11798" y="1933625"/>
                  </a:lnTo>
                  <a:lnTo>
                    <a:pt x="11785" y="1946325"/>
                  </a:lnTo>
                  <a:lnTo>
                    <a:pt x="11468" y="1946325"/>
                  </a:lnTo>
                  <a:lnTo>
                    <a:pt x="14198" y="1959025"/>
                  </a:lnTo>
                  <a:lnTo>
                    <a:pt x="9867" y="1959025"/>
                  </a:lnTo>
                  <a:lnTo>
                    <a:pt x="12522" y="1971725"/>
                  </a:lnTo>
                  <a:lnTo>
                    <a:pt x="7759" y="1971725"/>
                  </a:lnTo>
                  <a:lnTo>
                    <a:pt x="10109" y="1984425"/>
                  </a:lnTo>
                  <a:lnTo>
                    <a:pt x="16306" y="1984425"/>
                  </a:lnTo>
                  <a:lnTo>
                    <a:pt x="16662" y="1985213"/>
                  </a:lnTo>
                  <a:lnTo>
                    <a:pt x="9271" y="1997125"/>
                  </a:lnTo>
                  <a:lnTo>
                    <a:pt x="11417" y="1997125"/>
                  </a:lnTo>
                  <a:lnTo>
                    <a:pt x="16497" y="2009825"/>
                  </a:lnTo>
                  <a:lnTo>
                    <a:pt x="17399" y="2022525"/>
                  </a:lnTo>
                  <a:lnTo>
                    <a:pt x="9004" y="2022525"/>
                  </a:lnTo>
                  <a:lnTo>
                    <a:pt x="12319" y="2035225"/>
                  </a:lnTo>
                  <a:lnTo>
                    <a:pt x="18376" y="2047925"/>
                  </a:lnTo>
                  <a:lnTo>
                    <a:pt x="13296" y="2047925"/>
                  </a:lnTo>
                  <a:lnTo>
                    <a:pt x="11849" y="2060625"/>
                  </a:lnTo>
                  <a:lnTo>
                    <a:pt x="18034" y="2060625"/>
                  </a:lnTo>
                  <a:lnTo>
                    <a:pt x="9893" y="2073325"/>
                  </a:lnTo>
                  <a:lnTo>
                    <a:pt x="12458" y="2086025"/>
                  </a:lnTo>
                  <a:lnTo>
                    <a:pt x="9639" y="2086025"/>
                  </a:lnTo>
                  <a:lnTo>
                    <a:pt x="12204" y="2098725"/>
                  </a:lnTo>
                  <a:lnTo>
                    <a:pt x="14439" y="2098725"/>
                  </a:lnTo>
                  <a:lnTo>
                    <a:pt x="13335" y="2111425"/>
                  </a:lnTo>
                  <a:lnTo>
                    <a:pt x="12801" y="2111425"/>
                  </a:lnTo>
                  <a:lnTo>
                    <a:pt x="12687" y="2124125"/>
                  </a:lnTo>
                  <a:lnTo>
                    <a:pt x="12814" y="2136825"/>
                  </a:lnTo>
                  <a:lnTo>
                    <a:pt x="15087" y="2136825"/>
                  </a:lnTo>
                  <a:lnTo>
                    <a:pt x="11176" y="2149525"/>
                  </a:lnTo>
                  <a:lnTo>
                    <a:pt x="9169" y="2162225"/>
                  </a:lnTo>
                  <a:lnTo>
                    <a:pt x="11480" y="2162225"/>
                  </a:lnTo>
                  <a:lnTo>
                    <a:pt x="10541" y="2174925"/>
                  </a:lnTo>
                  <a:lnTo>
                    <a:pt x="9753" y="2174925"/>
                  </a:lnTo>
                  <a:lnTo>
                    <a:pt x="12458" y="2187625"/>
                  </a:lnTo>
                  <a:lnTo>
                    <a:pt x="20408" y="2162225"/>
                  </a:lnTo>
                  <a:lnTo>
                    <a:pt x="21653" y="2174925"/>
                  </a:lnTo>
                  <a:lnTo>
                    <a:pt x="19177" y="2174925"/>
                  </a:lnTo>
                  <a:lnTo>
                    <a:pt x="15976" y="2187625"/>
                  </a:lnTo>
                  <a:lnTo>
                    <a:pt x="15621" y="2187625"/>
                  </a:lnTo>
                  <a:lnTo>
                    <a:pt x="22783" y="2200325"/>
                  </a:lnTo>
                  <a:lnTo>
                    <a:pt x="13792" y="2200325"/>
                  </a:lnTo>
                  <a:lnTo>
                    <a:pt x="13220" y="2187625"/>
                  </a:lnTo>
                  <a:lnTo>
                    <a:pt x="12458" y="2187625"/>
                  </a:lnTo>
                  <a:lnTo>
                    <a:pt x="11150" y="2187625"/>
                  </a:lnTo>
                  <a:lnTo>
                    <a:pt x="8318" y="2200325"/>
                  </a:lnTo>
                  <a:lnTo>
                    <a:pt x="12192" y="2225725"/>
                  </a:lnTo>
                  <a:lnTo>
                    <a:pt x="9334" y="2225725"/>
                  </a:lnTo>
                  <a:lnTo>
                    <a:pt x="12344" y="2238425"/>
                  </a:lnTo>
                  <a:lnTo>
                    <a:pt x="12915" y="2238425"/>
                  </a:lnTo>
                  <a:lnTo>
                    <a:pt x="18897" y="2238425"/>
                  </a:lnTo>
                  <a:lnTo>
                    <a:pt x="17119" y="2225725"/>
                  </a:lnTo>
                  <a:lnTo>
                    <a:pt x="20231" y="2225725"/>
                  </a:lnTo>
                  <a:lnTo>
                    <a:pt x="18897" y="2238425"/>
                  </a:lnTo>
                  <a:lnTo>
                    <a:pt x="19037" y="2238425"/>
                  </a:lnTo>
                  <a:lnTo>
                    <a:pt x="16865" y="2251125"/>
                  </a:lnTo>
                  <a:lnTo>
                    <a:pt x="12915" y="2238425"/>
                  </a:lnTo>
                  <a:lnTo>
                    <a:pt x="9347" y="2251125"/>
                  </a:lnTo>
                  <a:lnTo>
                    <a:pt x="8445" y="2263825"/>
                  </a:lnTo>
                  <a:lnTo>
                    <a:pt x="12458" y="2276525"/>
                  </a:lnTo>
                  <a:lnTo>
                    <a:pt x="13677" y="2276525"/>
                  </a:lnTo>
                  <a:lnTo>
                    <a:pt x="10642" y="2289225"/>
                  </a:lnTo>
                  <a:lnTo>
                    <a:pt x="10261" y="2289225"/>
                  </a:lnTo>
                  <a:lnTo>
                    <a:pt x="12090" y="2301925"/>
                  </a:lnTo>
                  <a:lnTo>
                    <a:pt x="8318" y="2301925"/>
                  </a:lnTo>
                  <a:lnTo>
                    <a:pt x="8483" y="2314625"/>
                  </a:lnTo>
                  <a:lnTo>
                    <a:pt x="10528" y="2314625"/>
                  </a:lnTo>
                  <a:lnTo>
                    <a:pt x="12407" y="2327325"/>
                  </a:lnTo>
                  <a:lnTo>
                    <a:pt x="12128" y="2340025"/>
                  </a:lnTo>
                  <a:lnTo>
                    <a:pt x="17843" y="2340025"/>
                  </a:lnTo>
                  <a:lnTo>
                    <a:pt x="18770" y="2352725"/>
                  </a:lnTo>
                  <a:lnTo>
                    <a:pt x="7213" y="2352725"/>
                  </a:lnTo>
                  <a:lnTo>
                    <a:pt x="9118" y="2365425"/>
                  </a:lnTo>
                  <a:lnTo>
                    <a:pt x="24625" y="2365425"/>
                  </a:lnTo>
                  <a:lnTo>
                    <a:pt x="13144" y="2378125"/>
                  </a:lnTo>
                  <a:lnTo>
                    <a:pt x="4699" y="2378125"/>
                  </a:lnTo>
                  <a:lnTo>
                    <a:pt x="11633" y="2390825"/>
                  </a:lnTo>
                  <a:lnTo>
                    <a:pt x="13347" y="2390825"/>
                  </a:lnTo>
                  <a:lnTo>
                    <a:pt x="12649" y="2403525"/>
                  </a:lnTo>
                  <a:lnTo>
                    <a:pt x="10833" y="2403525"/>
                  </a:lnTo>
                  <a:lnTo>
                    <a:pt x="9283" y="2416225"/>
                  </a:lnTo>
                  <a:lnTo>
                    <a:pt x="14744" y="2416225"/>
                  </a:lnTo>
                  <a:lnTo>
                    <a:pt x="12992" y="2403525"/>
                  </a:lnTo>
                  <a:lnTo>
                    <a:pt x="16510" y="2403525"/>
                  </a:lnTo>
                  <a:lnTo>
                    <a:pt x="14744" y="2416225"/>
                  </a:lnTo>
                  <a:lnTo>
                    <a:pt x="15087" y="2416225"/>
                  </a:lnTo>
                  <a:lnTo>
                    <a:pt x="15417" y="2428925"/>
                  </a:lnTo>
                  <a:lnTo>
                    <a:pt x="18059" y="2441283"/>
                  </a:lnTo>
                  <a:lnTo>
                    <a:pt x="22758" y="2428925"/>
                  </a:lnTo>
                  <a:lnTo>
                    <a:pt x="27190" y="2428925"/>
                  </a:lnTo>
                  <a:lnTo>
                    <a:pt x="28105" y="2441625"/>
                  </a:lnTo>
                  <a:lnTo>
                    <a:pt x="22631" y="2441625"/>
                  </a:lnTo>
                  <a:lnTo>
                    <a:pt x="20129" y="2454325"/>
                  </a:lnTo>
                  <a:lnTo>
                    <a:pt x="15824" y="2454325"/>
                  </a:lnTo>
                  <a:lnTo>
                    <a:pt x="17919" y="2441625"/>
                  </a:lnTo>
                  <a:lnTo>
                    <a:pt x="9169" y="2441625"/>
                  </a:lnTo>
                  <a:lnTo>
                    <a:pt x="13385" y="2454325"/>
                  </a:lnTo>
                  <a:lnTo>
                    <a:pt x="12242" y="2454325"/>
                  </a:lnTo>
                  <a:lnTo>
                    <a:pt x="10287" y="2467025"/>
                  </a:lnTo>
                  <a:lnTo>
                    <a:pt x="12090" y="2479725"/>
                  </a:lnTo>
                  <a:lnTo>
                    <a:pt x="8026" y="2492425"/>
                  </a:lnTo>
                  <a:lnTo>
                    <a:pt x="9245" y="2505125"/>
                  </a:lnTo>
                  <a:lnTo>
                    <a:pt x="17602" y="2505125"/>
                  </a:lnTo>
                  <a:lnTo>
                    <a:pt x="15798" y="2517825"/>
                  </a:lnTo>
                  <a:lnTo>
                    <a:pt x="13449" y="2530525"/>
                  </a:lnTo>
                  <a:lnTo>
                    <a:pt x="12573" y="2530525"/>
                  </a:lnTo>
                  <a:lnTo>
                    <a:pt x="8648" y="2555925"/>
                  </a:lnTo>
                  <a:lnTo>
                    <a:pt x="17195" y="2555925"/>
                  </a:lnTo>
                  <a:lnTo>
                    <a:pt x="13042" y="2543225"/>
                  </a:lnTo>
                  <a:lnTo>
                    <a:pt x="16916" y="2543225"/>
                  </a:lnTo>
                  <a:lnTo>
                    <a:pt x="17195" y="2555925"/>
                  </a:lnTo>
                  <a:lnTo>
                    <a:pt x="34582" y="2555925"/>
                  </a:lnTo>
                  <a:lnTo>
                    <a:pt x="35331" y="2568625"/>
                  </a:lnTo>
                  <a:lnTo>
                    <a:pt x="34823" y="2568625"/>
                  </a:lnTo>
                  <a:lnTo>
                    <a:pt x="34823" y="2594025"/>
                  </a:lnTo>
                  <a:lnTo>
                    <a:pt x="32766" y="2606725"/>
                  </a:lnTo>
                  <a:lnTo>
                    <a:pt x="33591" y="2594025"/>
                  </a:lnTo>
                  <a:lnTo>
                    <a:pt x="34823" y="2594025"/>
                  </a:lnTo>
                  <a:lnTo>
                    <a:pt x="34823" y="2568625"/>
                  </a:lnTo>
                  <a:lnTo>
                    <a:pt x="30861" y="2568625"/>
                  </a:lnTo>
                  <a:lnTo>
                    <a:pt x="30861" y="2886125"/>
                  </a:lnTo>
                  <a:lnTo>
                    <a:pt x="28143" y="2898825"/>
                  </a:lnTo>
                  <a:lnTo>
                    <a:pt x="25374" y="2898825"/>
                  </a:lnTo>
                  <a:lnTo>
                    <a:pt x="25374" y="2924225"/>
                  </a:lnTo>
                  <a:lnTo>
                    <a:pt x="19507" y="2936925"/>
                  </a:lnTo>
                  <a:lnTo>
                    <a:pt x="14655" y="2936925"/>
                  </a:lnTo>
                  <a:lnTo>
                    <a:pt x="25374" y="2924225"/>
                  </a:lnTo>
                  <a:lnTo>
                    <a:pt x="25374" y="2898825"/>
                  </a:lnTo>
                  <a:lnTo>
                    <a:pt x="16662" y="2898825"/>
                  </a:lnTo>
                  <a:lnTo>
                    <a:pt x="17653" y="2886125"/>
                  </a:lnTo>
                  <a:lnTo>
                    <a:pt x="30861" y="2886125"/>
                  </a:lnTo>
                  <a:lnTo>
                    <a:pt x="30861" y="2568625"/>
                  </a:lnTo>
                  <a:lnTo>
                    <a:pt x="13042" y="2568625"/>
                  </a:lnTo>
                  <a:lnTo>
                    <a:pt x="8483" y="2581325"/>
                  </a:lnTo>
                  <a:lnTo>
                    <a:pt x="15405" y="2581325"/>
                  </a:lnTo>
                  <a:lnTo>
                    <a:pt x="12395" y="2594025"/>
                  </a:lnTo>
                  <a:lnTo>
                    <a:pt x="9080" y="2594025"/>
                  </a:lnTo>
                  <a:lnTo>
                    <a:pt x="15049" y="2606725"/>
                  </a:lnTo>
                  <a:lnTo>
                    <a:pt x="9613" y="2619425"/>
                  </a:lnTo>
                  <a:lnTo>
                    <a:pt x="10096" y="2632125"/>
                  </a:lnTo>
                  <a:lnTo>
                    <a:pt x="18859" y="2632125"/>
                  </a:lnTo>
                  <a:lnTo>
                    <a:pt x="15684" y="2644825"/>
                  </a:lnTo>
                  <a:lnTo>
                    <a:pt x="11849" y="2644825"/>
                  </a:lnTo>
                  <a:lnTo>
                    <a:pt x="10401" y="2657525"/>
                  </a:lnTo>
                  <a:lnTo>
                    <a:pt x="9817" y="2657525"/>
                  </a:lnTo>
                  <a:lnTo>
                    <a:pt x="9842" y="2670225"/>
                  </a:lnTo>
                  <a:lnTo>
                    <a:pt x="12192" y="2670225"/>
                  </a:lnTo>
                  <a:lnTo>
                    <a:pt x="14566" y="2682925"/>
                  </a:lnTo>
                  <a:lnTo>
                    <a:pt x="9207" y="2695625"/>
                  </a:lnTo>
                  <a:lnTo>
                    <a:pt x="25184" y="2695625"/>
                  </a:lnTo>
                  <a:lnTo>
                    <a:pt x="23063" y="2708325"/>
                  </a:lnTo>
                  <a:lnTo>
                    <a:pt x="10629" y="2708325"/>
                  </a:lnTo>
                  <a:lnTo>
                    <a:pt x="11315" y="2721025"/>
                  </a:lnTo>
                  <a:lnTo>
                    <a:pt x="15938" y="2721025"/>
                  </a:lnTo>
                  <a:lnTo>
                    <a:pt x="7035" y="2733725"/>
                  </a:lnTo>
                  <a:lnTo>
                    <a:pt x="15074" y="2746425"/>
                  </a:lnTo>
                  <a:lnTo>
                    <a:pt x="22415" y="2753093"/>
                  </a:lnTo>
                  <a:lnTo>
                    <a:pt x="17157" y="2759125"/>
                  </a:lnTo>
                  <a:lnTo>
                    <a:pt x="9271" y="2759125"/>
                  </a:lnTo>
                  <a:lnTo>
                    <a:pt x="11417" y="2771825"/>
                  </a:lnTo>
                  <a:lnTo>
                    <a:pt x="16497" y="2784525"/>
                  </a:lnTo>
                  <a:lnTo>
                    <a:pt x="10109" y="2784525"/>
                  </a:lnTo>
                  <a:lnTo>
                    <a:pt x="9004" y="2797225"/>
                  </a:lnTo>
                  <a:lnTo>
                    <a:pt x="12319" y="2809925"/>
                  </a:lnTo>
                  <a:lnTo>
                    <a:pt x="13296" y="2809925"/>
                  </a:lnTo>
                  <a:lnTo>
                    <a:pt x="11849" y="2822625"/>
                  </a:lnTo>
                  <a:lnTo>
                    <a:pt x="18034" y="2822625"/>
                  </a:lnTo>
                  <a:lnTo>
                    <a:pt x="9893" y="2835325"/>
                  </a:lnTo>
                  <a:lnTo>
                    <a:pt x="12458" y="2848025"/>
                  </a:lnTo>
                  <a:lnTo>
                    <a:pt x="8966" y="2848025"/>
                  </a:lnTo>
                  <a:lnTo>
                    <a:pt x="9639" y="2860725"/>
                  </a:lnTo>
                  <a:lnTo>
                    <a:pt x="12204" y="2860725"/>
                  </a:lnTo>
                  <a:lnTo>
                    <a:pt x="14439" y="2873425"/>
                  </a:lnTo>
                  <a:lnTo>
                    <a:pt x="13335" y="2873425"/>
                  </a:lnTo>
                  <a:lnTo>
                    <a:pt x="12801" y="2886125"/>
                  </a:lnTo>
                  <a:lnTo>
                    <a:pt x="12814" y="2898825"/>
                  </a:lnTo>
                  <a:lnTo>
                    <a:pt x="16954" y="2911525"/>
                  </a:lnTo>
                  <a:lnTo>
                    <a:pt x="11176" y="2911525"/>
                  </a:lnTo>
                  <a:lnTo>
                    <a:pt x="9169" y="2924225"/>
                  </a:lnTo>
                  <a:lnTo>
                    <a:pt x="11480" y="2924225"/>
                  </a:lnTo>
                  <a:lnTo>
                    <a:pt x="10541" y="2936925"/>
                  </a:lnTo>
                  <a:lnTo>
                    <a:pt x="9753" y="2949625"/>
                  </a:lnTo>
                  <a:lnTo>
                    <a:pt x="11150" y="2949625"/>
                  </a:lnTo>
                  <a:lnTo>
                    <a:pt x="12458" y="2949625"/>
                  </a:lnTo>
                  <a:lnTo>
                    <a:pt x="20408" y="2936925"/>
                  </a:lnTo>
                  <a:lnTo>
                    <a:pt x="21653" y="2936925"/>
                  </a:lnTo>
                  <a:lnTo>
                    <a:pt x="19177" y="2949625"/>
                  </a:lnTo>
                  <a:lnTo>
                    <a:pt x="15621" y="2949625"/>
                  </a:lnTo>
                  <a:lnTo>
                    <a:pt x="22783" y="2962325"/>
                  </a:lnTo>
                  <a:lnTo>
                    <a:pt x="13220" y="2962325"/>
                  </a:lnTo>
                  <a:lnTo>
                    <a:pt x="11150" y="2949625"/>
                  </a:lnTo>
                  <a:lnTo>
                    <a:pt x="8318" y="2962325"/>
                  </a:lnTo>
                  <a:lnTo>
                    <a:pt x="12192" y="2987725"/>
                  </a:lnTo>
                  <a:lnTo>
                    <a:pt x="9334" y="3000425"/>
                  </a:lnTo>
                  <a:lnTo>
                    <a:pt x="12915" y="3000425"/>
                  </a:lnTo>
                  <a:lnTo>
                    <a:pt x="16560" y="3000425"/>
                  </a:lnTo>
                  <a:lnTo>
                    <a:pt x="19037" y="3013125"/>
                  </a:lnTo>
                  <a:lnTo>
                    <a:pt x="16865" y="3013125"/>
                  </a:lnTo>
                  <a:lnTo>
                    <a:pt x="14770" y="3006394"/>
                  </a:lnTo>
                  <a:lnTo>
                    <a:pt x="14770" y="3089325"/>
                  </a:lnTo>
                  <a:lnTo>
                    <a:pt x="13550" y="3089325"/>
                  </a:lnTo>
                  <a:lnTo>
                    <a:pt x="13385" y="3076625"/>
                  </a:lnTo>
                  <a:lnTo>
                    <a:pt x="13906" y="3076625"/>
                  </a:lnTo>
                  <a:lnTo>
                    <a:pt x="14770" y="3089325"/>
                  </a:lnTo>
                  <a:lnTo>
                    <a:pt x="14770" y="3006394"/>
                  </a:lnTo>
                  <a:lnTo>
                    <a:pt x="12915" y="3000425"/>
                  </a:lnTo>
                  <a:lnTo>
                    <a:pt x="9347" y="3013125"/>
                  </a:lnTo>
                  <a:lnTo>
                    <a:pt x="8445" y="3038525"/>
                  </a:lnTo>
                  <a:lnTo>
                    <a:pt x="13677" y="3038525"/>
                  </a:lnTo>
                  <a:lnTo>
                    <a:pt x="10642" y="3051225"/>
                  </a:lnTo>
                  <a:lnTo>
                    <a:pt x="9207" y="3063925"/>
                  </a:lnTo>
                  <a:lnTo>
                    <a:pt x="13779" y="3063925"/>
                  </a:lnTo>
                  <a:lnTo>
                    <a:pt x="8318" y="3076625"/>
                  </a:lnTo>
                  <a:lnTo>
                    <a:pt x="8483" y="3076625"/>
                  </a:lnTo>
                  <a:lnTo>
                    <a:pt x="10528" y="3089325"/>
                  </a:lnTo>
                  <a:lnTo>
                    <a:pt x="12407" y="3089325"/>
                  </a:lnTo>
                  <a:lnTo>
                    <a:pt x="12128" y="3102025"/>
                  </a:lnTo>
                  <a:lnTo>
                    <a:pt x="9067" y="3114725"/>
                  </a:lnTo>
                  <a:lnTo>
                    <a:pt x="17843" y="3114725"/>
                  </a:lnTo>
                  <a:lnTo>
                    <a:pt x="18770" y="3127425"/>
                  </a:lnTo>
                  <a:lnTo>
                    <a:pt x="9118" y="3127425"/>
                  </a:lnTo>
                  <a:lnTo>
                    <a:pt x="16979" y="3140125"/>
                  </a:lnTo>
                  <a:lnTo>
                    <a:pt x="23317" y="3127425"/>
                  </a:lnTo>
                  <a:lnTo>
                    <a:pt x="25819" y="3127425"/>
                  </a:lnTo>
                  <a:lnTo>
                    <a:pt x="25946" y="3140125"/>
                  </a:lnTo>
                  <a:lnTo>
                    <a:pt x="16979" y="3140125"/>
                  </a:lnTo>
                  <a:lnTo>
                    <a:pt x="13144" y="3140125"/>
                  </a:lnTo>
                  <a:lnTo>
                    <a:pt x="4699" y="3152825"/>
                  </a:lnTo>
                  <a:lnTo>
                    <a:pt x="11633" y="3152825"/>
                  </a:lnTo>
                  <a:lnTo>
                    <a:pt x="13347" y="3165525"/>
                  </a:lnTo>
                  <a:lnTo>
                    <a:pt x="12992" y="3165525"/>
                  </a:lnTo>
                  <a:lnTo>
                    <a:pt x="16510" y="3178225"/>
                  </a:lnTo>
                  <a:lnTo>
                    <a:pt x="15087" y="3178225"/>
                  </a:lnTo>
                  <a:lnTo>
                    <a:pt x="15417" y="3190925"/>
                  </a:lnTo>
                  <a:lnTo>
                    <a:pt x="18135" y="3203625"/>
                  </a:lnTo>
                  <a:lnTo>
                    <a:pt x="27190" y="3203625"/>
                  </a:lnTo>
                  <a:lnTo>
                    <a:pt x="28105" y="3216325"/>
                  </a:lnTo>
                  <a:lnTo>
                    <a:pt x="27190" y="3216325"/>
                  </a:lnTo>
                  <a:lnTo>
                    <a:pt x="27190" y="3229025"/>
                  </a:lnTo>
                  <a:lnTo>
                    <a:pt x="25704" y="3241725"/>
                  </a:lnTo>
                  <a:lnTo>
                    <a:pt x="22631" y="3241725"/>
                  </a:lnTo>
                  <a:lnTo>
                    <a:pt x="24650" y="3229025"/>
                  </a:lnTo>
                  <a:lnTo>
                    <a:pt x="27190" y="3229025"/>
                  </a:lnTo>
                  <a:lnTo>
                    <a:pt x="27190" y="3216325"/>
                  </a:lnTo>
                  <a:lnTo>
                    <a:pt x="20129" y="3216325"/>
                  </a:lnTo>
                  <a:lnTo>
                    <a:pt x="19685" y="3219881"/>
                  </a:lnTo>
                  <a:lnTo>
                    <a:pt x="19685" y="3368725"/>
                  </a:lnTo>
                  <a:lnTo>
                    <a:pt x="18326" y="3368725"/>
                  </a:lnTo>
                  <a:lnTo>
                    <a:pt x="16167" y="3356025"/>
                  </a:lnTo>
                  <a:lnTo>
                    <a:pt x="19685" y="3368725"/>
                  </a:lnTo>
                  <a:lnTo>
                    <a:pt x="19685" y="3219881"/>
                  </a:lnTo>
                  <a:lnTo>
                    <a:pt x="18542" y="3229025"/>
                  </a:lnTo>
                  <a:lnTo>
                    <a:pt x="15824" y="3216325"/>
                  </a:lnTo>
                  <a:lnTo>
                    <a:pt x="17919" y="3203625"/>
                  </a:lnTo>
                  <a:lnTo>
                    <a:pt x="11226" y="3203625"/>
                  </a:lnTo>
                  <a:lnTo>
                    <a:pt x="9613" y="3213608"/>
                  </a:lnTo>
                  <a:lnTo>
                    <a:pt x="10566" y="3216325"/>
                  </a:lnTo>
                  <a:lnTo>
                    <a:pt x="13385" y="3216325"/>
                  </a:lnTo>
                  <a:lnTo>
                    <a:pt x="12242" y="3229025"/>
                  </a:lnTo>
                  <a:lnTo>
                    <a:pt x="10287" y="3229025"/>
                  </a:lnTo>
                  <a:lnTo>
                    <a:pt x="12090" y="3254425"/>
                  </a:lnTo>
                  <a:lnTo>
                    <a:pt x="8026" y="3254425"/>
                  </a:lnTo>
                  <a:lnTo>
                    <a:pt x="9245" y="3267125"/>
                  </a:lnTo>
                  <a:lnTo>
                    <a:pt x="13068" y="3279825"/>
                  </a:lnTo>
                  <a:lnTo>
                    <a:pt x="16827" y="3267125"/>
                  </a:lnTo>
                  <a:lnTo>
                    <a:pt x="17602" y="3279825"/>
                  </a:lnTo>
                  <a:lnTo>
                    <a:pt x="15798" y="3279825"/>
                  </a:lnTo>
                  <a:lnTo>
                    <a:pt x="13931" y="3289909"/>
                  </a:lnTo>
                  <a:lnTo>
                    <a:pt x="14414" y="3292525"/>
                  </a:lnTo>
                  <a:lnTo>
                    <a:pt x="13766" y="3290798"/>
                  </a:lnTo>
                  <a:lnTo>
                    <a:pt x="13449" y="3292525"/>
                  </a:lnTo>
                  <a:lnTo>
                    <a:pt x="12573" y="3305225"/>
                  </a:lnTo>
                  <a:lnTo>
                    <a:pt x="8648" y="3317925"/>
                  </a:lnTo>
                  <a:lnTo>
                    <a:pt x="15976" y="3330625"/>
                  </a:lnTo>
                  <a:lnTo>
                    <a:pt x="13042" y="3330625"/>
                  </a:lnTo>
                  <a:lnTo>
                    <a:pt x="8483" y="3343325"/>
                  </a:lnTo>
                  <a:lnTo>
                    <a:pt x="15405" y="3356025"/>
                  </a:lnTo>
                  <a:lnTo>
                    <a:pt x="12395" y="3356025"/>
                  </a:lnTo>
                  <a:lnTo>
                    <a:pt x="9080" y="3368725"/>
                  </a:lnTo>
                  <a:lnTo>
                    <a:pt x="15049" y="3368725"/>
                  </a:lnTo>
                  <a:lnTo>
                    <a:pt x="9613" y="3394125"/>
                  </a:lnTo>
                  <a:lnTo>
                    <a:pt x="14008" y="3394125"/>
                  </a:lnTo>
                  <a:lnTo>
                    <a:pt x="18859" y="3406825"/>
                  </a:lnTo>
                  <a:lnTo>
                    <a:pt x="15684" y="3406825"/>
                  </a:lnTo>
                  <a:lnTo>
                    <a:pt x="11849" y="3419525"/>
                  </a:lnTo>
                  <a:lnTo>
                    <a:pt x="10401" y="3419525"/>
                  </a:lnTo>
                  <a:lnTo>
                    <a:pt x="14439" y="3432225"/>
                  </a:lnTo>
                  <a:lnTo>
                    <a:pt x="9842" y="3432225"/>
                  </a:lnTo>
                  <a:lnTo>
                    <a:pt x="12192" y="3444925"/>
                  </a:lnTo>
                  <a:lnTo>
                    <a:pt x="14566" y="3444925"/>
                  </a:lnTo>
                  <a:lnTo>
                    <a:pt x="9207" y="3457625"/>
                  </a:lnTo>
                  <a:lnTo>
                    <a:pt x="19748" y="3457625"/>
                  </a:lnTo>
                  <a:lnTo>
                    <a:pt x="25184" y="3470325"/>
                  </a:lnTo>
                  <a:lnTo>
                    <a:pt x="23063" y="3483025"/>
                  </a:lnTo>
                  <a:lnTo>
                    <a:pt x="18338" y="3470325"/>
                  </a:lnTo>
                  <a:lnTo>
                    <a:pt x="13385" y="3470325"/>
                  </a:lnTo>
                  <a:lnTo>
                    <a:pt x="10629" y="3483025"/>
                  </a:lnTo>
                  <a:lnTo>
                    <a:pt x="5969" y="3483025"/>
                  </a:lnTo>
                  <a:lnTo>
                    <a:pt x="11150" y="3495725"/>
                  </a:lnTo>
                  <a:lnTo>
                    <a:pt x="15417" y="3483025"/>
                  </a:lnTo>
                  <a:lnTo>
                    <a:pt x="19583" y="3483025"/>
                  </a:lnTo>
                  <a:lnTo>
                    <a:pt x="15938" y="3495725"/>
                  </a:lnTo>
                  <a:lnTo>
                    <a:pt x="7035" y="3508425"/>
                  </a:lnTo>
                  <a:lnTo>
                    <a:pt x="15074" y="3508425"/>
                  </a:lnTo>
                  <a:lnTo>
                    <a:pt x="29057" y="3521125"/>
                  </a:lnTo>
                  <a:lnTo>
                    <a:pt x="9271" y="3521125"/>
                  </a:lnTo>
                  <a:lnTo>
                    <a:pt x="11417" y="3533825"/>
                  </a:lnTo>
                  <a:lnTo>
                    <a:pt x="16497" y="3546525"/>
                  </a:lnTo>
                  <a:lnTo>
                    <a:pt x="57531" y="3546525"/>
                  </a:lnTo>
                  <a:lnTo>
                    <a:pt x="60807" y="3533825"/>
                  </a:lnTo>
                  <a:lnTo>
                    <a:pt x="50114" y="3521125"/>
                  </a:lnTo>
                  <a:lnTo>
                    <a:pt x="57835" y="3521125"/>
                  </a:lnTo>
                  <a:lnTo>
                    <a:pt x="63284" y="3508425"/>
                  </a:lnTo>
                  <a:lnTo>
                    <a:pt x="62407" y="3508425"/>
                  </a:lnTo>
                  <a:lnTo>
                    <a:pt x="65125" y="3495725"/>
                  </a:lnTo>
                  <a:lnTo>
                    <a:pt x="60159" y="3483025"/>
                  </a:lnTo>
                  <a:lnTo>
                    <a:pt x="52031" y="3483025"/>
                  </a:lnTo>
                  <a:lnTo>
                    <a:pt x="52235" y="3470325"/>
                  </a:lnTo>
                  <a:lnTo>
                    <a:pt x="52819" y="3470325"/>
                  </a:lnTo>
                  <a:lnTo>
                    <a:pt x="56146" y="3457625"/>
                  </a:lnTo>
                  <a:lnTo>
                    <a:pt x="51904" y="3457625"/>
                  </a:lnTo>
                  <a:lnTo>
                    <a:pt x="51904" y="3508425"/>
                  </a:lnTo>
                  <a:lnTo>
                    <a:pt x="49479" y="3508425"/>
                  </a:lnTo>
                  <a:lnTo>
                    <a:pt x="46240" y="3495725"/>
                  </a:lnTo>
                  <a:lnTo>
                    <a:pt x="44183" y="3483025"/>
                  </a:lnTo>
                  <a:lnTo>
                    <a:pt x="45275" y="3470325"/>
                  </a:lnTo>
                  <a:lnTo>
                    <a:pt x="51523" y="3483025"/>
                  </a:lnTo>
                  <a:lnTo>
                    <a:pt x="51904" y="3508425"/>
                  </a:lnTo>
                  <a:lnTo>
                    <a:pt x="51904" y="3457625"/>
                  </a:lnTo>
                  <a:lnTo>
                    <a:pt x="49580" y="3457625"/>
                  </a:lnTo>
                  <a:lnTo>
                    <a:pt x="49580" y="3470325"/>
                  </a:lnTo>
                  <a:lnTo>
                    <a:pt x="47523" y="3470325"/>
                  </a:lnTo>
                  <a:lnTo>
                    <a:pt x="48336" y="3457625"/>
                  </a:lnTo>
                  <a:lnTo>
                    <a:pt x="49580" y="3470325"/>
                  </a:lnTo>
                  <a:lnTo>
                    <a:pt x="49580" y="3457625"/>
                  </a:lnTo>
                  <a:lnTo>
                    <a:pt x="48768" y="3457625"/>
                  </a:lnTo>
                  <a:lnTo>
                    <a:pt x="48323" y="3432225"/>
                  </a:lnTo>
                  <a:lnTo>
                    <a:pt x="55168" y="3432225"/>
                  </a:lnTo>
                  <a:lnTo>
                    <a:pt x="51244" y="3406825"/>
                  </a:lnTo>
                  <a:lnTo>
                    <a:pt x="46570" y="3406825"/>
                  </a:lnTo>
                  <a:lnTo>
                    <a:pt x="48399" y="3381425"/>
                  </a:lnTo>
                  <a:lnTo>
                    <a:pt x="51130" y="3381425"/>
                  </a:lnTo>
                  <a:lnTo>
                    <a:pt x="53873" y="3394125"/>
                  </a:lnTo>
                  <a:lnTo>
                    <a:pt x="55181" y="3381425"/>
                  </a:lnTo>
                  <a:lnTo>
                    <a:pt x="57327" y="3381425"/>
                  </a:lnTo>
                  <a:lnTo>
                    <a:pt x="52006" y="3368725"/>
                  </a:lnTo>
                  <a:lnTo>
                    <a:pt x="59791" y="3368725"/>
                  </a:lnTo>
                  <a:lnTo>
                    <a:pt x="64592" y="3356025"/>
                  </a:lnTo>
                  <a:lnTo>
                    <a:pt x="53467" y="3356025"/>
                  </a:lnTo>
                  <a:lnTo>
                    <a:pt x="56337" y="3343325"/>
                  </a:lnTo>
                  <a:lnTo>
                    <a:pt x="52666" y="3356025"/>
                  </a:lnTo>
                  <a:lnTo>
                    <a:pt x="50647" y="3356025"/>
                  </a:lnTo>
                  <a:lnTo>
                    <a:pt x="50647" y="3368725"/>
                  </a:lnTo>
                  <a:lnTo>
                    <a:pt x="45961" y="3356368"/>
                  </a:lnTo>
                  <a:lnTo>
                    <a:pt x="45961" y="3381425"/>
                  </a:lnTo>
                  <a:lnTo>
                    <a:pt x="40627" y="3381425"/>
                  </a:lnTo>
                  <a:lnTo>
                    <a:pt x="44437" y="3368725"/>
                  </a:lnTo>
                  <a:lnTo>
                    <a:pt x="45961" y="3381425"/>
                  </a:lnTo>
                  <a:lnTo>
                    <a:pt x="45961" y="3356368"/>
                  </a:lnTo>
                  <a:lnTo>
                    <a:pt x="45834" y="3356025"/>
                  </a:lnTo>
                  <a:lnTo>
                    <a:pt x="48323" y="3356025"/>
                  </a:lnTo>
                  <a:lnTo>
                    <a:pt x="50647" y="3368725"/>
                  </a:lnTo>
                  <a:lnTo>
                    <a:pt x="50647" y="3356025"/>
                  </a:lnTo>
                  <a:lnTo>
                    <a:pt x="48729" y="3356025"/>
                  </a:lnTo>
                  <a:lnTo>
                    <a:pt x="46786" y="3343325"/>
                  </a:lnTo>
                  <a:lnTo>
                    <a:pt x="54038" y="3343325"/>
                  </a:lnTo>
                  <a:lnTo>
                    <a:pt x="55283" y="3330625"/>
                  </a:lnTo>
                  <a:lnTo>
                    <a:pt x="62839" y="3330625"/>
                  </a:lnTo>
                  <a:lnTo>
                    <a:pt x="56172" y="3317925"/>
                  </a:lnTo>
                  <a:lnTo>
                    <a:pt x="59423" y="3317925"/>
                  </a:lnTo>
                  <a:lnTo>
                    <a:pt x="56718" y="3305225"/>
                  </a:lnTo>
                  <a:lnTo>
                    <a:pt x="59448" y="3305225"/>
                  </a:lnTo>
                  <a:lnTo>
                    <a:pt x="62941" y="3315906"/>
                  </a:lnTo>
                  <a:lnTo>
                    <a:pt x="60680" y="3305225"/>
                  </a:lnTo>
                  <a:lnTo>
                    <a:pt x="63563" y="3305225"/>
                  </a:lnTo>
                  <a:lnTo>
                    <a:pt x="56819" y="3292525"/>
                  </a:lnTo>
                  <a:lnTo>
                    <a:pt x="48133" y="3292525"/>
                  </a:lnTo>
                  <a:lnTo>
                    <a:pt x="49098" y="3279825"/>
                  </a:lnTo>
                  <a:lnTo>
                    <a:pt x="59067" y="3279825"/>
                  </a:lnTo>
                  <a:lnTo>
                    <a:pt x="59182" y="3267125"/>
                  </a:lnTo>
                  <a:lnTo>
                    <a:pt x="55664" y="3267125"/>
                  </a:lnTo>
                  <a:lnTo>
                    <a:pt x="58381" y="3254425"/>
                  </a:lnTo>
                  <a:lnTo>
                    <a:pt x="51003" y="3254425"/>
                  </a:lnTo>
                  <a:lnTo>
                    <a:pt x="46647" y="3241725"/>
                  </a:lnTo>
                  <a:lnTo>
                    <a:pt x="45326" y="3241725"/>
                  </a:lnTo>
                  <a:lnTo>
                    <a:pt x="45326" y="3305225"/>
                  </a:lnTo>
                  <a:lnTo>
                    <a:pt x="42773" y="3292525"/>
                  </a:lnTo>
                  <a:lnTo>
                    <a:pt x="41097" y="3305225"/>
                  </a:lnTo>
                  <a:lnTo>
                    <a:pt x="38481" y="3305225"/>
                  </a:lnTo>
                  <a:lnTo>
                    <a:pt x="39039" y="3292525"/>
                  </a:lnTo>
                  <a:lnTo>
                    <a:pt x="42773" y="3292525"/>
                  </a:lnTo>
                  <a:lnTo>
                    <a:pt x="43561" y="3292525"/>
                  </a:lnTo>
                  <a:lnTo>
                    <a:pt x="45326" y="3305225"/>
                  </a:lnTo>
                  <a:lnTo>
                    <a:pt x="45326" y="3241725"/>
                  </a:lnTo>
                  <a:lnTo>
                    <a:pt x="41783" y="3241725"/>
                  </a:lnTo>
                  <a:lnTo>
                    <a:pt x="42646" y="3216325"/>
                  </a:lnTo>
                  <a:lnTo>
                    <a:pt x="46355" y="3229025"/>
                  </a:lnTo>
                  <a:lnTo>
                    <a:pt x="52743" y="3203625"/>
                  </a:lnTo>
                  <a:lnTo>
                    <a:pt x="56476" y="3216325"/>
                  </a:lnTo>
                  <a:lnTo>
                    <a:pt x="63017" y="3203625"/>
                  </a:lnTo>
                  <a:lnTo>
                    <a:pt x="59385" y="3190925"/>
                  </a:lnTo>
                  <a:lnTo>
                    <a:pt x="57607" y="3190925"/>
                  </a:lnTo>
                  <a:lnTo>
                    <a:pt x="52095" y="3190925"/>
                  </a:lnTo>
                  <a:lnTo>
                    <a:pt x="47637" y="3178225"/>
                  </a:lnTo>
                  <a:lnTo>
                    <a:pt x="47485" y="3178225"/>
                  </a:lnTo>
                  <a:lnTo>
                    <a:pt x="47599" y="3165525"/>
                  </a:lnTo>
                  <a:lnTo>
                    <a:pt x="51282" y="3165525"/>
                  </a:lnTo>
                  <a:lnTo>
                    <a:pt x="54724" y="3178225"/>
                  </a:lnTo>
                  <a:lnTo>
                    <a:pt x="55219" y="3178225"/>
                  </a:lnTo>
                  <a:lnTo>
                    <a:pt x="57607" y="3190925"/>
                  </a:lnTo>
                  <a:lnTo>
                    <a:pt x="57353" y="3165525"/>
                  </a:lnTo>
                  <a:lnTo>
                    <a:pt x="55435" y="3152825"/>
                  </a:lnTo>
                  <a:lnTo>
                    <a:pt x="58902" y="3152825"/>
                  </a:lnTo>
                  <a:lnTo>
                    <a:pt x="55092" y="3140125"/>
                  </a:lnTo>
                  <a:lnTo>
                    <a:pt x="54546" y="3140125"/>
                  </a:lnTo>
                  <a:lnTo>
                    <a:pt x="63969" y="3127425"/>
                  </a:lnTo>
                  <a:lnTo>
                    <a:pt x="67221" y="3127425"/>
                  </a:lnTo>
                  <a:close/>
                </a:path>
                <a:path w="7071359" h="4385309">
                  <a:moveTo>
                    <a:pt x="7010667" y="1638300"/>
                  </a:moveTo>
                  <a:lnTo>
                    <a:pt x="7010146" y="1625600"/>
                  </a:lnTo>
                  <a:lnTo>
                    <a:pt x="7008393" y="1625600"/>
                  </a:lnTo>
                  <a:lnTo>
                    <a:pt x="7009333" y="1638300"/>
                  </a:lnTo>
                  <a:lnTo>
                    <a:pt x="7010667" y="1638300"/>
                  </a:lnTo>
                  <a:close/>
                </a:path>
                <a:path w="7071359" h="4385309">
                  <a:moveTo>
                    <a:pt x="7013219" y="1892300"/>
                  </a:moveTo>
                  <a:lnTo>
                    <a:pt x="7011352" y="1879600"/>
                  </a:lnTo>
                  <a:lnTo>
                    <a:pt x="7010349" y="1892300"/>
                  </a:lnTo>
                  <a:lnTo>
                    <a:pt x="7013219" y="1892300"/>
                  </a:lnTo>
                  <a:close/>
                </a:path>
                <a:path w="7071359" h="4385309">
                  <a:moveTo>
                    <a:pt x="7013638" y="635000"/>
                  </a:moveTo>
                  <a:lnTo>
                    <a:pt x="7013168" y="622300"/>
                  </a:lnTo>
                  <a:lnTo>
                    <a:pt x="7012394" y="622300"/>
                  </a:lnTo>
                  <a:lnTo>
                    <a:pt x="7012572" y="635000"/>
                  </a:lnTo>
                  <a:lnTo>
                    <a:pt x="7013638" y="635000"/>
                  </a:lnTo>
                  <a:close/>
                </a:path>
                <a:path w="7071359" h="4385309">
                  <a:moveTo>
                    <a:pt x="7014045" y="53721"/>
                  </a:moveTo>
                  <a:lnTo>
                    <a:pt x="7013219" y="50800"/>
                  </a:lnTo>
                  <a:lnTo>
                    <a:pt x="7010146" y="50800"/>
                  </a:lnTo>
                  <a:lnTo>
                    <a:pt x="7009447" y="63500"/>
                  </a:lnTo>
                  <a:lnTo>
                    <a:pt x="7014045" y="53721"/>
                  </a:lnTo>
                  <a:close/>
                </a:path>
                <a:path w="7071359" h="4385309">
                  <a:moveTo>
                    <a:pt x="7014997" y="1853946"/>
                  </a:moveTo>
                  <a:lnTo>
                    <a:pt x="7010921" y="1841500"/>
                  </a:lnTo>
                  <a:lnTo>
                    <a:pt x="7011111" y="1854200"/>
                  </a:lnTo>
                  <a:lnTo>
                    <a:pt x="7014921" y="1854200"/>
                  </a:lnTo>
                  <a:lnTo>
                    <a:pt x="7014997" y="1853946"/>
                  </a:lnTo>
                  <a:close/>
                </a:path>
                <a:path w="7071359" h="4385309">
                  <a:moveTo>
                    <a:pt x="7019442" y="711200"/>
                  </a:moveTo>
                  <a:lnTo>
                    <a:pt x="7017080" y="698500"/>
                  </a:lnTo>
                  <a:lnTo>
                    <a:pt x="7014629" y="698500"/>
                  </a:lnTo>
                  <a:lnTo>
                    <a:pt x="7019442" y="711200"/>
                  </a:lnTo>
                  <a:close/>
                </a:path>
                <a:path w="7071359" h="4385309">
                  <a:moveTo>
                    <a:pt x="7025589" y="1930400"/>
                  </a:moveTo>
                  <a:lnTo>
                    <a:pt x="7023646" y="1917700"/>
                  </a:lnTo>
                  <a:lnTo>
                    <a:pt x="7022681" y="1930400"/>
                  </a:lnTo>
                  <a:lnTo>
                    <a:pt x="7025589" y="1930400"/>
                  </a:lnTo>
                  <a:close/>
                </a:path>
                <a:path w="7071359" h="4385309">
                  <a:moveTo>
                    <a:pt x="7052970" y="1612900"/>
                  </a:moveTo>
                  <a:lnTo>
                    <a:pt x="7048538" y="1601482"/>
                  </a:lnTo>
                  <a:lnTo>
                    <a:pt x="7048284" y="1602155"/>
                  </a:lnTo>
                  <a:lnTo>
                    <a:pt x="7049617" y="1612900"/>
                  </a:lnTo>
                  <a:lnTo>
                    <a:pt x="7052970" y="1612900"/>
                  </a:lnTo>
                  <a:close/>
                </a:path>
                <a:path w="7071359" h="4385309">
                  <a:moveTo>
                    <a:pt x="7055498" y="1612900"/>
                  </a:moveTo>
                  <a:lnTo>
                    <a:pt x="7053427" y="1612900"/>
                  </a:lnTo>
                  <a:lnTo>
                    <a:pt x="7054494" y="1625600"/>
                  </a:lnTo>
                  <a:lnTo>
                    <a:pt x="7055498" y="1612900"/>
                  </a:lnTo>
                  <a:close/>
                </a:path>
                <a:path w="7071359" h="4385309">
                  <a:moveTo>
                    <a:pt x="7055790" y="1828800"/>
                  </a:moveTo>
                  <a:lnTo>
                    <a:pt x="7054748" y="1828800"/>
                  </a:lnTo>
                  <a:lnTo>
                    <a:pt x="7054189" y="1829562"/>
                  </a:lnTo>
                  <a:lnTo>
                    <a:pt x="7055320" y="1835150"/>
                  </a:lnTo>
                  <a:lnTo>
                    <a:pt x="7055790" y="1828800"/>
                  </a:lnTo>
                  <a:close/>
                </a:path>
                <a:path w="7071359" h="4385309">
                  <a:moveTo>
                    <a:pt x="7058761" y="1270000"/>
                  </a:moveTo>
                  <a:lnTo>
                    <a:pt x="7058558" y="1269199"/>
                  </a:lnTo>
                  <a:lnTo>
                    <a:pt x="7058698" y="1270000"/>
                  </a:lnTo>
                  <a:close/>
                </a:path>
                <a:path w="7071359" h="4385309">
                  <a:moveTo>
                    <a:pt x="7058761" y="406400"/>
                  </a:moveTo>
                  <a:lnTo>
                    <a:pt x="7057314" y="400837"/>
                  </a:lnTo>
                  <a:lnTo>
                    <a:pt x="7056374" y="406400"/>
                  </a:lnTo>
                  <a:lnTo>
                    <a:pt x="7058761" y="406400"/>
                  </a:lnTo>
                  <a:close/>
                </a:path>
                <a:path w="7071359" h="4385309">
                  <a:moveTo>
                    <a:pt x="7059625" y="1524000"/>
                  </a:moveTo>
                  <a:lnTo>
                    <a:pt x="7056348" y="1524000"/>
                  </a:lnTo>
                  <a:lnTo>
                    <a:pt x="7059346" y="1536700"/>
                  </a:lnTo>
                  <a:lnTo>
                    <a:pt x="7059625" y="1524000"/>
                  </a:lnTo>
                  <a:close/>
                </a:path>
                <a:path w="7071359" h="4385309">
                  <a:moveTo>
                    <a:pt x="7059790" y="1562100"/>
                  </a:moveTo>
                  <a:lnTo>
                    <a:pt x="7057809" y="1562100"/>
                  </a:lnTo>
                  <a:lnTo>
                    <a:pt x="7056856" y="1574558"/>
                  </a:lnTo>
                  <a:lnTo>
                    <a:pt x="7056933" y="1574800"/>
                  </a:lnTo>
                  <a:lnTo>
                    <a:pt x="7058482" y="1574800"/>
                  </a:lnTo>
                  <a:lnTo>
                    <a:pt x="7059790" y="1562100"/>
                  </a:lnTo>
                  <a:close/>
                </a:path>
                <a:path w="7071359" h="4385309">
                  <a:moveTo>
                    <a:pt x="7060832" y="1838172"/>
                  </a:moveTo>
                  <a:lnTo>
                    <a:pt x="7060451" y="1828800"/>
                  </a:lnTo>
                  <a:lnTo>
                    <a:pt x="7058698" y="1828800"/>
                  </a:lnTo>
                  <a:lnTo>
                    <a:pt x="7059155" y="1835073"/>
                  </a:lnTo>
                  <a:lnTo>
                    <a:pt x="7060832" y="1838172"/>
                  </a:lnTo>
                  <a:close/>
                </a:path>
                <a:path w="7071359" h="4385309">
                  <a:moveTo>
                    <a:pt x="7061289" y="1701800"/>
                  </a:moveTo>
                  <a:lnTo>
                    <a:pt x="7059409" y="1701800"/>
                  </a:lnTo>
                  <a:lnTo>
                    <a:pt x="7059587" y="1714500"/>
                  </a:lnTo>
                  <a:lnTo>
                    <a:pt x="7061289" y="1701800"/>
                  </a:lnTo>
                  <a:close/>
                </a:path>
                <a:path w="7071359" h="4385309">
                  <a:moveTo>
                    <a:pt x="7062076" y="1092200"/>
                  </a:moveTo>
                  <a:lnTo>
                    <a:pt x="7061289" y="1079500"/>
                  </a:lnTo>
                  <a:lnTo>
                    <a:pt x="7057644" y="1079500"/>
                  </a:lnTo>
                  <a:lnTo>
                    <a:pt x="7059371" y="1092200"/>
                  </a:lnTo>
                  <a:lnTo>
                    <a:pt x="7062076" y="1092200"/>
                  </a:lnTo>
                  <a:close/>
                </a:path>
                <a:path w="7071359" h="4385309">
                  <a:moveTo>
                    <a:pt x="7062851" y="876300"/>
                  </a:moveTo>
                  <a:lnTo>
                    <a:pt x="7061492" y="863600"/>
                  </a:lnTo>
                  <a:lnTo>
                    <a:pt x="7060514" y="865124"/>
                  </a:lnTo>
                  <a:lnTo>
                    <a:pt x="7062851" y="876300"/>
                  </a:lnTo>
                  <a:close/>
                </a:path>
                <a:path w="7071359" h="4385309">
                  <a:moveTo>
                    <a:pt x="7064134" y="1803400"/>
                  </a:moveTo>
                  <a:lnTo>
                    <a:pt x="7064095" y="1790700"/>
                  </a:lnTo>
                  <a:lnTo>
                    <a:pt x="7061619" y="1803400"/>
                  </a:lnTo>
                  <a:lnTo>
                    <a:pt x="7064134" y="1803400"/>
                  </a:lnTo>
                  <a:close/>
                </a:path>
                <a:path w="7071359" h="4385309">
                  <a:moveTo>
                    <a:pt x="7064134" y="1016000"/>
                  </a:moveTo>
                  <a:lnTo>
                    <a:pt x="7063194" y="1016000"/>
                  </a:lnTo>
                  <a:lnTo>
                    <a:pt x="7060806" y="1003300"/>
                  </a:lnTo>
                  <a:lnTo>
                    <a:pt x="7058647" y="1016000"/>
                  </a:lnTo>
                  <a:lnTo>
                    <a:pt x="7058622" y="1028700"/>
                  </a:lnTo>
                  <a:lnTo>
                    <a:pt x="7062330" y="1028700"/>
                  </a:lnTo>
                  <a:lnTo>
                    <a:pt x="7064134" y="1016000"/>
                  </a:lnTo>
                  <a:close/>
                </a:path>
                <a:path w="7071359" h="4385309">
                  <a:moveTo>
                    <a:pt x="7064134" y="152400"/>
                  </a:moveTo>
                  <a:lnTo>
                    <a:pt x="7063194" y="152400"/>
                  </a:lnTo>
                  <a:lnTo>
                    <a:pt x="7060806" y="139700"/>
                  </a:lnTo>
                  <a:lnTo>
                    <a:pt x="7058647" y="152400"/>
                  </a:lnTo>
                  <a:lnTo>
                    <a:pt x="7058622" y="165100"/>
                  </a:lnTo>
                  <a:lnTo>
                    <a:pt x="7062330" y="165100"/>
                  </a:lnTo>
                  <a:lnTo>
                    <a:pt x="7064134" y="152400"/>
                  </a:lnTo>
                  <a:close/>
                </a:path>
                <a:path w="7071359" h="4385309">
                  <a:moveTo>
                    <a:pt x="7064578" y="50800"/>
                  </a:moveTo>
                  <a:lnTo>
                    <a:pt x="7063257" y="38100"/>
                  </a:lnTo>
                  <a:lnTo>
                    <a:pt x="7063092" y="50800"/>
                  </a:lnTo>
                  <a:lnTo>
                    <a:pt x="7064578" y="50800"/>
                  </a:lnTo>
                  <a:close/>
                </a:path>
                <a:path w="7071359" h="4385309">
                  <a:moveTo>
                    <a:pt x="7066229" y="330200"/>
                  </a:moveTo>
                  <a:lnTo>
                    <a:pt x="7059866" y="342900"/>
                  </a:lnTo>
                  <a:lnTo>
                    <a:pt x="7063168" y="342900"/>
                  </a:lnTo>
                  <a:lnTo>
                    <a:pt x="7066229" y="330200"/>
                  </a:lnTo>
                  <a:close/>
                </a:path>
                <a:path w="7071359" h="4385309">
                  <a:moveTo>
                    <a:pt x="7066381" y="965200"/>
                  </a:moveTo>
                  <a:lnTo>
                    <a:pt x="7063346" y="965200"/>
                  </a:lnTo>
                  <a:lnTo>
                    <a:pt x="7064934" y="977900"/>
                  </a:lnTo>
                  <a:lnTo>
                    <a:pt x="7066381" y="965200"/>
                  </a:lnTo>
                  <a:close/>
                </a:path>
                <a:path w="7071359" h="4385309">
                  <a:moveTo>
                    <a:pt x="7066648" y="25400"/>
                  </a:moveTo>
                  <a:lnTo>
                    <a:pt x="7065327" y="12700"/>
                  </a:lnTo>
                  <a:lnTo>
                    <a:pt x="7065162" y="25400"/>
                  </a:lnTo>
                  <a:lnTo>
                    <a:pt x="7066648" y="25400"/>
                  </a:lnTo>
                  <a:close/>
                </a:path>
                <a:path w="7071359" h="4385309">
                  <a:moveTo>
                    <a:pt x="7067055" y="1663700"/>
                  </a:moveTo>
                  <a:lnTo>
                    <a:pt x="7064883" y="1663700"/>
                  </a:lnTo>
                  <a:lnTo>
                    <a:pt x="7063283" y="1676400"/>
                  </a:lnTo>
                  <a:lnTo>
                    <a:pt x="7066000" y="1676400"/>
                  </a:lnTo>
                  <a:lnTo>
                    <a:pt x="7067055" y="1663700"/>
                  </a:lnTo>
                  <a:close/>
                </a:path>
                <a:path w="7071359" h="4385309">
                  <a:moveTo>
                    <a:pt x="7067207" y="1117600"/>
                  </a:moveTo>
                  <a:lnTo>
                    <a:pt x="7063816" y="1104900"/>
                  </a:lnTo>
                  <a:lnTo>
                    <a:pt x="7062330" y="1108608"/>
                  </a:lnTo>
                  <a:lnTo>
                    <a:pt x="7062559" y="1117600"/>
                  </a:lnTo>
                  <a:lnTo>
                    <a:pt x="7067207" y="1117600"/>
                  </a:lnTo>
                  <a:close/>
                </a:path>
                <a:path w="7071359" h="4385309">
                  <a:moveTo>
                    <a:pt x="7067232" y="1295400"/>
                  </a:moveTo>
                  <a:lnTo>
                    <a:pt x="7066648" y="1282700"/>
                  </a:lnTo>
                  <a:lnTo>
                    <a:pt x="7063143" y="1282700"/>
                  </a:lnTo>
                  <a:lnTo>
                    <a:pt x="7064896" y="1295400"/>
                  </a:lnTo>
                  <a:lnTo>
                    <a:pt x="7067232" y="1295400"/>
                  </a:lnTo>
                  <a:close/>
                </a:path>
                <a:path w="7071359" h="4385309">
                  <a:moveTo>
                    <a:pt x="7067232" y="431800"/>
                  </a:moveTo>
                  <a:lnTo>
                    <a:pt x="7066648" y="419100"/>
                  </a:lnTo>
                  <a:lnTo>
                    <a:pt x="7063143" y="419100"/>
                  </a:lnTo>
                  <a:lnTo>
                    <a:pt x="7064896" y="431800"/>
                  </a:lnTo>
                  <a:lnTo>
                    <a:pt x="7067232" y="431800"/>
                  </a:lnTo>
                  <a:close/>
                </a:path>
                <a:path w="7071359" h="4385309">
                  <a:moveTo>
                    <a:pt x="7067258" y="1638300"/>
                  </a:moveTo>
                  <a:lnTo>
                    <a:pt x="7066724" y="1625600"/>
                  </a:lnTo>
                  <a:lnTo>
                    <a:pt x="7065010" y="1638300"/>
                  </a:lnTo>
                  <a:lnTo>
                    <a:pt x="7067258" y="1638300"/>
                  </a:lnTo>
                  <a:close/>
                </a:path>
                <a:path w="7071359" h="4385309">
                  <a:moveTo>
                    <a:pt x="7067702" y="685800"/>
                  </a:moveTo>
                  <a:lnTo>
                    <a:pt x="7067042" y="673100"/>
                  </a:lnTo>
                  <a:lnTo>
                    <a:pt x="7066229" y="685800"/>
                  </a:lnTo>
                  <a:lnTo>
                    <a:pt x="7067702" y="685800"/>
                  </a:lnTo>
                  <a:close/>
                </a:path>
                <a:path w="7071359" h="4385309">
                  <a:moveTo>
                    <a:pt x="7067905" y="1536700"/>
                  </a:moveTo>
                  <a:lnTo>
                    <a:pt x="7067169" y="1524000"/>
                  </a:lnTo>
                  <a:lnTo>
                    <a:pt x="7064362" y="1524000"/>
                  </a:lnTo>
                  <a:lnTo>
                    <a:pt x="7063333" y="1536700"/>
                  </a:lnTo>
                  <a:lnTo>
                    <a:pt x="7067905" y="1536700"/>
                  </a:lnTo>
                  <a:close/>
                </a:path>
                <a:path w="7071359" h="4385309">
                  <a:moveTo>
                    <a:pt x="7067982" y="1219200"/>
                  </a:moveTo>
                  <a:lnTo>
                    <a:pt x="7063219" y="1219200"/>
                  </a:lnTo>
                  <a:lnTo>
                    <a:pt x="7065061" y="1231900"/>
                  </a:lnTo>
                  <a:lnTo>
                    <a:pt x="7067982" y="1219200"/>
                  </a:lnTo>
                  <a:close/>
                </a:path>
                <a:path w="7071359" h="4385309">
                  <a:moveTo>
                    <a:pt x="7067982" y="355600"/>
                  </a:moveTo>
                  <a:lnTo>
                    <a:pt x="7063219" y="355600"/>
                  </a:lnTo>
                  <a:lnTo>
                    <a:pt x="7065061" y="368300"/>
                  </a:lnTo>
                  <a:lnTo>
                    <a:pt x="7067982" y="355600"/>
                  </a:lnTo>
                  <a:close/>
                </a:path>
                <a:path w="7071359" h="4385309">
                  <a:moveTo>
                    <a:pt x="7068045" y="1181100"/>
                  </a:moveTo>
                  <a:lnTo>
                    <a:pt x="7063968" y="1181100"/>
                  </a:lnTo>
                  <a:lnTo>
                    <a:pt x="7066610" y="1193800"/>
                  </a:lnTo>
                  <a:lnTo>
                    <a:pt x="7068045" y="1181100"/>
                  </a:lnTo>
                  <a:close/>
                </a:path>
                <a:path w="7071359" h="4385309">
                  <a:moveTo>
                    <a:pt x="7068045" y="317500"/>
                  </a:moveTo>
                  <a:lnTo>
                    <a:pt x="7063968" y="317500"/>
                  </a:lnTo>
                  <a:lnTo>
                    <a:pt x="7066610" y="330200"/>
                  </a:lnTo>
                  <a:lnTo>
                    <a:pt x="7068045" y="317500"/>
                  </a:lnTo>
                  <a:close/>
                </a:path>
                <a:path w="7071359" h="4385309">
                  <a:moveTo>
                    <a:pt x="7068096" y="1701800"/>
                  </a:moveTo>
                  <a:lnTo>
                    <a:pt x="7065746" y="1701800"/>
                  </a:lnTo>
                  <a:lnTo>
                    <a:pt x="7067969" y="1714500"/>
                  </a:lnTo>
                  <a:lnTo>
                    <a:pt x="7068096" y="1701800"/>
                  </a:lnTo>
                  <a:close/>
                </a:path>
                <a:path w="7071359" h="4385309">
                  <a:moveTo>
                    <a:pt x="7068121" y="1066800"/>
                  </a:moveTo>
                  <a:lnTo>
                    <a:pt x="7067182" y="1054100"/>
                  </a:lnTo>
                  <a:lnTo>
                    <a:pt x="7064781" y="1066800"/>
                  </a:lnTo>
                  <a:lnTo>
                    <a:pt x="7068121" y="1066800"/>
                  </a:lnTo>
                  <a:close/>
                </a:path>
                <a:path w="7071359" h="4385309">
                  <a:moveTo>
                    <a:pt x="7068121" y="203200"/>
                  </a:moveTo>
                  <a:lnTo>
                    <a:pt x="7067182" y="190500"/>
                  </a:lnTo>
                  <a:lnTo>
                    <a:pt x="7064781" y="203200"/>
                  </a:lnTo>
                  <a:lnTo>
                    <a:pt x="7068121" y="203200"/>
                  </a:lnTo>
                  <a:close/>
                </a:path>
                <a:path w="7071359" h="4385309">
                  <a:moveTo>
                    <a:pt x="7068299" y="1460500"/>
                  </a:moveTo>
                  <a:lnTo>
                    <a:pt x="7065721" y="1447800"/>
                  </a:lnTo>
                  <a:lnTo>
                    <a:pt x="7059193" y="1447800"/>
                  </a:lnTo>
                  <a:lnTo>
                    <a:pt x="7061721" y="1460500"/>
                  </a:lnTo>
                  <a:lnTo>
                    <a:pt x="7054672" y="1460500"/>
                  </a:lnTo>
                  <a:lnTo>
                    <a:pt x="7063968" y="1473200"/>
                  </a:lnTo>
                  <a:lnTo>
                    <a:pt x="7068299" y="1460500"/>
                  </a:lnTo>
                  <a:close/>
                </a:path>
                <a:path w="7071359" h="4385309">
                  <a:moveTo>
                    <a:pt x="7068299" y="38100"/>
                  </a:moveTo>
                  <a:lnTo>
                    <a:pt x="7064857" y="25400"/>
                  </a:lnTo>
                  <a:lnTo>
                    <a:pt x="7060666" y="25400"/>
                  </a:lnTo>
                  <a:lnTo>
                    <a:pt x="7060768" y="38100"/>
                  </a:lnTo>
                  <a:lnTo>
                    <a:pt x="7063257" y="38100"/>
                  </a:lnTo>
                  <a:lnTo>
                    <a:pt x="7068299" y="38100"/>
                  </a:lnTo>
                  <a:close/>
                </a:path>
                <a:path w="7071359" h="4385309">
                  <a:moveTo>
                    <a:pt x="7068388" y="1905000"/>
                  </a:moveTo>
                  <a:lnTo>
                    <a:pt x="7068286" y="1904695"/>
                  </a:lnTo>
                  <a:lnTo>
                    <a:pt x="7068210" y="1905000"/>
                  </a:lnTo>
                  <a:lnTo>
                    <a:pt x="7068388" y="1905000"/>
                  </a:lnTo>
                  <a:close/>
                </a:path>
                <a:path w="7071359" h="4385309">
                  <a:moveTo>
                    <a:pt x="7069023" y="101600"/>
                  </a:moveTo>
                  <a:lnTo>
                    <a:pt x="7067829" y="88900"/>
                  </a:lnTo>
                  <a:lnTo>
                    <a:pt x="7063918" y="76200"/>
                  </a:lnTo>
                  <a:lnTo>
                    <a:pt x="7057758" y="76200"/>
                  </a:lnTo>
                  <a:lnTo>
                    <a:pt x="7063791" y="63500"/>
                  </a:lnTo>
                  <a:lnTo>
                    <a:pt x="7054761" y="63500"/>
                  </a:lnTo>
                  <a:lnTo>
                    <a:pt x="7052234" y="50800"/>
                  </a:lnTo>
                  <a:lnTo>
                    <a:pt x="7054367" y="38100"/>
                  </a:lnTo>
                  <a:lnTo>
                    <a:pt x="7055790" y="38100"/>
                  </a:lnTo>
                  <a:lnTo>
                    <a:pt x="7058292" y="25400"/>
                  </a:lnTo>
                  <a:lnTo>
                    <a:pt x="7058063" y="25400"/>
                  </a:lnTo>
                  <a:lnTo>
                    <a:pt x="7056742" y="12700"/>
                  </a:lnTo>
                  <a:lnTo>
                    <a:pt x="7051637" y="12700"/>
                  </a:lnTo>
                  <a:lnTo>
                    <a:pt x="7051802" y="25400"/>
                  </a:lnTo>
                  <a:lnTo>
                    <a:pt x="7046366" y="25400"/>
                  </a:lnTo>
                  <a:lnTo>
                    <a:pt x="7045846" y="12700"/>
                  </a:lnTo>
                  <a:lnTo>
                    <a:pt x="7044118" y="0"/>
                  </a:lnTo>
                  <a:lnTo>
                    <a:pt x="7040486" y="12700"/>
                  </a:lnTo>
                  <a:lnTo>
                    <a:pt x="7026732" y="12700"/>
                  </a:lnTo>
                  <a:lnTo>
                    <a:pt x="7026732" y="88900"/>
                  </a:lnTo>
                  <a:lnTo>
                    <a:pt x="7021538" y="101600"/>
                  </a:lnTo>
                  <a:lnTo>
                    <a:pt x="7018718" y="88900"/>
                  </a:lnTo>
                  <a:lnTo>
                    <a:pt x="7026732" y="88900"/>
                  </a:lnTo>
                  <a:lnTo>
                    <a:pt x="7026732" y="12700"/>
                  </a:lnTo>
                  <a:lnTo>
                    <a:pt x="7020598" y="12700"/>
                  </a:lnTo>
                  <a:lnTo>
                    <a:pt x="7020573" y="25400"/>
                  </a:lnTo>
                  <a:lnTo>
                    <a:pt x="7016280" y="25400"/>
                  </a:lnTo>
                  <a:lnTo>
                    <a:pt x="7018121" y="38100"/>
                  </a:lnTo>
                  <a:lnTo>
                    <a:pt x="7014324" y="38100"/>
                  </a:lnTo>
                  <a:lnTo>
                    <a:pt x="7017804" y="50800"/>
                  </a:lnTo>
                  <a:lnTo>
                    <a:pt x="7015416" y="50800"/>
                  </a:lnTo>
                  <a:lnTo>
                    <a:pt x="7014045" y="53721"/>
                  </a:lnTo>
                  <a:lnTo>
                    <a:pt x="7016826" y="63500"/>
                  </a:lnTo>
                  <a:lnTo>
                    <a:pt x="7016496" y="63500"/>
                  </a:lnTo>
                  <a:lnTo>
                    <a:pt x="7019226" y="76200"/>
                  </a:lnTo>
                  <a:lnTo>
                    <a:pt x="7013384" y="76200"/>
                  </a:lnTo>
                  <a:lnTo>
                    <a:pt x="7014896" y="88900"/>
                  </a:lnTo>
                  <a:lnTo>
                    <a:pt x="7011784" y="88900"/>
                  </a:lnTo>
                  <a:lnTo>
                    <a:pt x="7012787" y="101600"/>
                  </a:lnTo>
                  <a:lnTo>
                    <a:pt x="7015137" y="101600"/>
                  </a:lnTo>
                  <a:lnTo>
                    <a:pt x="7015823" y="114300"/>
                  </a:lnTo>
                  <a:lnTo>
                    <a:pt x="7014299" y="114300"/>
                  </a:lnTo>
                  <a:lnTo>
                    <a:pt x="7016445" y="127000"/>
                  </a:lnTo>
                  <a:lnTo>
                    <a:pt x="7021525" y="139700"/>
                  </a:lnTo>
                  <a:lnTo>
                    <a:pt x="7053593" y="139700"/>
                  </a:lnTo>
                  <a:lnTo>
                    <a:pt x="7054266" y="127000"/>
                  </a:lnTo>
                  <a:lnTo>
                    <a:pt x="7058088" y="139700"/>
                  </a:lnTo>
                  <a:lnTo>
                    <a:pt x="7060806" y="139700"/>
                  </a:lnTo>
                  <a:lnTo>
                    <a:pt x="7065061" y="139700"/>
                  </a:lnTo>
                  <a:lnTo>
                    <a:pt x="7062559" y="127000"/>
                  </a:lnTo>
                  <a:lnTo>
                    <a:pt x="7065835" y="127000"/>
                  </a:lnTo>
                  <a:lnTo>
                    <a:pt x="7054850" y="113969"/>
                  </a:lnTo>
                  <a:lnTo>
                    <a:pt x="7057326" y="101600"/>
                  </a:lnTo>
                  <a:lnTo>
                    <a:pt x="7059460" y="101600"/>
                  </a:lnTo>
                  <a:lnTo>
                    <a:pt x="7055815" y="88900"/>
                  </a:lnTo>
                  <a:lnTo>
                    <a:pt x="7052119" y="88900"/>
                  </a:lnTo>
                  <a:lnTo>
                    <a:pt x="7053707" y="76200"/>
                  </a:lnTo>
                  <a:lnTo>
                    <a:pt x="7058076" y="88900"/>
                  </a:lnTo>
                  <a:lnTo>
                    <a:pt x="7066889" y="88900"/>
                  </a:lnTo>
                  <a:lnTo>
                    <a:pt x="7059460" y="101600"/>
                  </a:lnTo>
                  <a:lnTo>
                    <a:pt x="7069023" y="101600"/>
                  </a:lnTo>
                  <a:close/>
                </a:path>
                <a:path w="7071359" h="4385309">
                  <a:moveTo>
                    <a:pt x="7069087" y="584200"/>
                  </a:moveTo>
                  <a:lnTo>
                    <a:pt x="7066102" y="584200"/>
                  </a:lnTo>
                  <a:lnTo>
                    <a:pt x="7068147" y="596900"/>
                  </a:lnTo>
                  <a:lnTo>
                    <a:pt x="7069087" y="584200"/>
                  </a:lnTo>
                  <a:close/>
                </a:path>
                <a:path w="7071359" h="4385309">
                  <a:moveTo>
                    <a:pt x="7069087" y="50800"/>
                  </a:moveTo>
                  <a:lnTo>
                    <a:pt x="7064997" y="50800"/>
                  </a:lnTo>
                  <a:lnTo>
                    <a:pt x="7067588" y="63500"/>
                  </a:lnTo>
                  <a:lnTo>
                    <a:pt x="7069087" y="50800"/>
                  </a:lnTo>
                  <a:close/>
                </a:path>
                <a:path w="7071359" h="4385309">
                  <a:moveTo>
                    <a:pt x="7069099" y="76200"/>
                  </a:moveTo>
                  <a:lnTo>
                    <a:pt x="7065340" y="63500"/>
                  </a:lnTo>
                  <a:lnTo>
                    <a:pt x="7064007" y="76200"/>
                  </a:lnTo>
                  <a:lnTo>
                    <a:pt x="7069099" y="76200"/>
                  </a:lnTo>
                  <a:close/>
                </a:path>
                <a:path w="7071359" h="4385309">
                  <a:moveTo>
                    <a:pt x="7069671" y="673100"/>
                  </a:moveTo>
                  <a:lnTo>
                    <a:pt x="7066318" y="660400"/>
                  </a:lnTo>
                  <a:lnTo>
                    <a:pt x="7063435" y="673100"/>
                  </a:lnTo>
                  <a:lnTo>
                    <a:pt x="7067042" y="673100"/>
                  </a:lnTo>
                  <a:lnTo>
                    <a:pt x="7069671" y="673100"/>
                  </a:lnTo>
                  <a:close/>
                </a:path>
                <a:path w="7071359" h="4385309">
                  <a:moveTo>
                    <a:pt x="7069798" y="1828800"/>
                  </a:moveTo>
                  <a:lnTo>
                    <a:pt x="7065518" y="1828800"/>
                  </a:lnTo>
                  <a:lnTo>
                    <a:pt x="7067029" y="1841500"/>
                  </a:lnTo>
                  <a:lnTo>
                    <a:pt x="7069379" y="1841500"/>
                  </a:lnTo>
                  <a:lnTo>
                    <a:pt x="7069798" y="1828800"/>
                  </a:lnTo>
                  <a:close/>
                </a:path>
                <a:path w="7071359" h="4385309">
                  <a:moveTo>
                    <a:pt x="7070242" y="1866900"/>
                  </a:moveTo>
                  <a:lnTo>
                    <a:pt x="7068680" y="1853946"/>
                  </a:lnTo>
                  <a:lnTo>
                    <a:pt x="7067702" y="1848218"/>
                  </a:lnTo>
                  <a:lnTo>
                    <a:pt x="7067702" y="1854200"/>
                  </a:lnTo>
                  <a:lnTo>
                    <a:pt x="7061251" y="1866900"/>
                  </a:lnTo>
                  <a:lnTo>
                    <a:pt x="7059295" y="1866900"/>
                  </a:lnTo>
                  <a:lnTo>
                    <a:pt x="7064464" y="1879600"/>
                  </a:lnTo>
                  <a:lnTo>
                    <a:pt x="7058177" y="1879600"/>
                  </a:lnTo>
                  <a:lnTo>
                    <a:pt x="7058152" y="1892300"/>
                  </a:lnTo>
                  <a:lnTo>
                    <a:pt x="7056552" y="1892300"/>
                  </a:lnTo>
                  <a:lnTo>
                    <a:pt x="7053694" y="1879600"/>
                  </a:lnTo>
                  <a:lnTo>
                    <a:pt x="7054837" y="1866900"/>
                  </a:lnTo>
                  <a:lnTo>
                    <a:pt x="7058368" y="1866900"/>
                  </a:lnTo>
                  <a:lnTo>
                    <a:pt x="7058304" y="1854200"/>
                  </a:lnTo>
                  <a:lnTo>
                    <a:pt x="7067702" y="1854200"/>
                  </a:lnTo>
                  <a:lnTo>
                    <a:pt x="7067702" y="1848218"/>
                  </a:lnTo>
                  <a:lnTo>
                    <a:pt x="7066559" y="1841500"/>
                  </a:lnTo>
                  <a:lnTo>
                    <a:pt x="7062622" y="1841500"/>
                  </a:lnTo>
                  <a:lnTo>
                    <a:pt x="7060832" y="1838172"/>
                  </a:lnTo>
                  <a:lnTo>
                    <a:pt x="7060971" y="1841500"/>
                  </a:lnTo>
                  <a:lnTo>
                    <a:pt x="7059638" y="1841500"/>
                  </a:lnTo>
                  <a:lnTo>
                    <a:pt x="7059155" y="1835073"/>
                  </a:lnTo>
                  <a:lnTo>
                    <a:pt x="7055790" y="1828800"/>
                  </a:lnTo>
                  <a:lnTo>
                    <a:pt x="7055713" y="1837143"/>
                  </a:lnTo>
                  <a:lnTo>
                    <a:pt x="7055320" y="1835150"/>
                  </a:lnTo>
                  <a:lnTo>
                    <a:pt x="7054837" y="1841500"/>
                  </a:lnTo>
                  <a:lnTo>
                    <a:pt x="7051243" y="1841500"/>
                  </a:lnTo>
                  <a:lnTo>
                    <a:pt x="7051243" y="1866900"/>
                  </a:lnTo>
                  <a:lnTo>
                    <a:pt x="7048881" y="1879600"/>
                  </a:lnTo>
                  <a:lnTo>
                    <a:pt x="7048208" y="1866900"/>
                  </a:lnTo>
                  <a:lnTo>
                    <a:pt x="7051243" y="1866900"/>
                  </a:lnTo>
                  <a:lnTo>
                    <a:pt x="7051243" y="1841500"/>
                  </a:lnTo>
                  <a:lnTo>
                    <a:pt x="7045769" y="1841500"/>
                  </a:lnTo>
                  <a:lnTo>
                    <a:pt x="7045769" y="1866900"/>
                  </a:lnTo>
                  <a:lnTo>
                    <a:pt x="7042861" y="1866900"/>
                  </a:lnTo>
                  <a:lnTo>
                    <a:pt x="7043826" y="1854200"/>
                  </a:lnTo>
                  <a:lnTo>
                    <a:pt x="7045769" y="1866900"/>
                  </a:lnTo>
                  <a:lnTo>
                    <a:pt x="7045769" y="1841500"/>
                  </a:lnTo>
                  <a:lnTo>
                    <a:pt x="7045287" y="1841500"/>
                  </a:lnTo>
                  <a:lnTo>
                    <a:pt x="7054189" y="1829562"/>
                  </a:lnTo>
                  <a:lnTo>
                    <a:pt x="7054037" y="1828800"/>
                  </a:lnTo>
                  <a:lnTo>
                    <a:pt x="7054748" y="1828800"/>
                  </a:lnTo>
                  <a:lnTo>
                    <a:pt x="7060235" y="1816100"/>
                  </a:lnTo>
                  <a:lnTo>
                    <a:pt x="7055459" y="1790700"/>
                  </a:lnTo>
                  <a:lnTo>
                    <a:pt x="7060108" y="1790700"/>
                  </a:lnTo>
                  <a:lnTo>
                    <a:pt x="7054151" y="1778000"/>
                  </a:lnTo>
                  <a:lnTo>
                    <a:pt x="7053148" y="1765300"/>
                  </a:lnTo>
                  <a:lnTo>
                    <a:pt x="7060920" y="1765300"/>
                  </a:lnTo>
                  <a:lnTo>
                    <a:pt x="7061733" y="1752600"/>
                  </a:lnTo>
                  <a:lnTo>
                    <a:pt x="7054634" y="1739900"/>
                  </a:lnTo>
                  <a:lnTo>
                    <a:pt x="7054443" y="1739138"/>
                  </a:lnTo>
                  <a:lnTo>
                    <a:pt x="7054443" y="1752600"/>
                  </a:lnTo>
                  <a:lnTo>
                    <a:pt x="7052043" y="1752600"/>
                  </a:lnTo>
                  <a:lnTo>
                    <a:pt x="7050849" y="1739900"/>
                  </a:lnTo>
                  <a:lnTo>
                    <a:pt x="7054443" y="1752600"/>
                  </a:lnTo>
                  <a:lnTo>
                    <a:pt x="7054443" y="1739138"/>
                  </a:lnTo>
                  <a:lnTo>
                    <a:pt x="7051484" y="1727200"/>
                  </a:lnTo>
                  <a:lnTo>
                    <a:pt x="7064083" y="1739900"/>
                  </a:lnTo>
                  <a:lnTo>
                    <a:pt x="7067931" y="1727200"/>
                  </a:lnTo>
                  <a:lnTo>
                    <a:pt x="7064934" y="1714500"/>
                  </a:lnTo>
                  <a:lnTo>
                    <a:pt x="7059587" y="1714500"/>
                  </a:lnTo>
                  <a:lnTo>
                    <a:pt x="7053935" y="1714500"/>
                  </a:lnTo>
                  <a:lnTo>
                    <a:pt x="7056780" y="1701800"/>
                  </a:lnTo>
                  <a:lnTo>
                    <a:pt x="7061276" y="1689100"/>
                  </a:lnTo>
                  <a:lnTo>
                    <a:pt x="7063968" y="1701800"/>
                  </a:lnTo>
                  <a:lnTo>
                    <a:pt x="7063803" y="1689100"/>
                  </a:lnTo>
                  <a:lnTo>
                    <a:pt x="7061822" y="1689100"/>
                  </a:lnTo>
                  <a:lnTo>
                    <a:pt x="7061149" y="1676400"/>
                  </a:lnTo>
                  <a:lnTo>
                    <a:pt x="7060400" y="1689100"/>
                  </a:lnTo>
                  <a:lnTo>
                    <a:pt x="7054926" y="1689100"/>
                  </a:lnTo>
                  <a:lnTo>
                    <a:pt x="7055459" y="1676400"/>
                  </a:lnTo>
                  <a:lnTo>
                    <a:pt x="7053923" y="1676400"/>
                  </a:lnTo>
                  <a:lnTo>
                    <a:pt x="7051891" y="1663700"/>
                  </a:lnTo>
                  <a:lnTo>
                    <a:pt x="7057110" y="1663700"/>
                  </a:lnTo>
                  <a:lnTo>
                    <a:pt x="7061314" y="1651000"/>
                  </a:lnTo>
                  <a:lnTo>
                    <a:pt x="7067245" y="1651000"/>
                  </a:lnTo>
                  <a:lnTo>
                    <a:pt x="7061873" y="1638300"/>
                  </a:lnTo>
                  <a:lnTo>
                    <a:pt x="7061365" y="1636991"/>
                  </a:lnTo>
                  <a:lnTo>
                    <a:pt x="7064515" y="1625600"/>
                  </a:lnTo>
                  <a:lnTo>
                    <a:pt x="7060946" y="1625600"/>
                  </a:lnTo>
                  <a:lnTo>
                    <a:pt x="7063524" y="1612900"/>
                  </a:lnTo>
                  <a:lnTo>
                    <a:pt x="7058126" y="1625600"/>
                  </a:lnTo>
                  <a:lnTo>
                    <a:pt x="7057034" y="1625600"/>
                  </a:lnTo>
                  <a:lnTo>
                    <a:pt x="7055802" y="1625600"/>
                  </a:lnTo>
                  <a:lnTo>
                    <a:pt x="7055802" y="1651000"/>
                  </a:lnTo>
                  <a:lnTo>
                    <a:pt x="7054723" y="1651000"/>
                  </a:lnTo>
                  <a:lnTo>
                    <a:pt x="7053948" y="1638300"/>
                  </a:lnTo>
                  <a:lnTo>
                    <a:pt x="7055802" y="1651000"/>
                  </a:lnTo>
                  <a:lnTo>
                    <a:pt x="7055802" y="1625600"/>
                  </a:lnTo>
                  <a:lnTo>
                    <a:pt x="7054494" y="1625600"/>
                  </a:lnTo>
                  <a:lnTo>
                    <a:pt x="7049503" y="1625600"/>
                  </a:lnTo>
                  <a:lnTo>
                    <a:pt x="7048919" y="1624190"/>
                  </a:lnTo>
                  <a:lnTo>
                    <a:pt x="7048919" y="1689100"/>
                  </a:lnTo>
                  <a:lnTo>
                    <a:pt x="7044677" y="1676400"/>
                  </a:lnTo>
                  <a:lnTo>
                    <a:pt x="7047535" y="1676400"/>
                  </a:lnTo>
                  <a:lnTo>
                    <a:pt x="7048919" y="1689100"/>
                  </a:lnTo>
                  <a:lnTo>
                    <a:pt x="7048919" y="1624190"/>
                  </a:lnTo>
                  <a:lnTo>
                    <a:pt x="7044245" y="1612900"/>
                  </a:lnTo>
                  <a:lnTo>
                    <a:pt x="7048284" y="1602155"/>
                  </a:lnTo>
                  <a:lnTo>
                    <a:pt x="7048043" y="1600200"/>
                  </a:lnTo>
                  <a:lnTo>
                    <a:pt x="7048538" y="1601482"/>
                  </a:lnTo>
                  <a:lnTo>
                    <a:pt x="7049008" y="1600200"/>
                  </a:lnTo>
                  <a:lnTo>
                    <a:pt x="7065391" y="1600200"/>
                  </a:lnTo>
                  <a:lnTo>
                    <a:pt x="7062140" y="1587500"/>
                  </a:lnTo>
                  <a:lnTo>
                    <a:pt x="7068159" y="1574800"/>
                  </a:lnTo>
                  <a:lnTo>
                    <a:pt x="7059638" y="1574800"/>
                  </a:lnTo>
                  <a:lnTo>
                    <a:pt x="7057809" y="1587500"/>
                  </a:lnTo>
                  <a:lnTo>
                    <a:pt x="7052157" y="1587500"/>
                  </a:lnTo>
                  <a:lnTo>
                    <a:pt x="7055269" y="1574800"/>
                  </a:lnTo>
                  <a:lnTo>
                    <a:pt x="7056844" y="1574800"/>
                  </a:lnTo>
                  <a:lnTo>
                    <a:pt x="7056856" y="1574558"/>
                  </a:lnTo>
                  <a:lnTo>
                    <a:pt x="7052945" y="1562100"/>
                  </a:lnTo>
                  <a:lnTo>
                    <a:pt x="7053224" y="1549400"/>
                  </a:lnTo>
                  <a:lnTo>
                    <a:pt x="7061162" y="1549400"/>
                  </a:lnTo>
                  <a:lnTo>
                    <a:pt x="7052221" y="1536700"/>
                  </a:lnTo>
                  <a:lnTo>
                    <a:pt x="7049262" y="1536700"/>
                  </a:lnTo>
                  <a:lnTo>
                    <a:pt x="7052640" y="1524000"/>
                  </a:lnTo>
                  <a:lnTo>
                    <a:pt x="7051980" y="1511300"/>
                  </a:lnTo>
                  <a:lnTo>
                    <a:pt x="7060222" y="1511300"/>
                  </a:lnTo>
                  <a:lnTo>
                    <a:pt x="7058977" y="1498600"/>
                  </a:lnTo>
                  <a:lnTo>
                    <a:pt x="7069480" y="1498600"/>
                  </a:lnTo>
                  <a:lnTo>
                    <a:pt x="7068680" y="1485900"/>
                  </a:lnTo>
                  <a:lnTo>
                    <a:pt x="7065632" y="1485900"/>
                  </a:lnTo>
                  <a:lnTo>
                    <a:pt x="7058634" y="1498600"/>
                  </a:lnTo>
                  <a:lnTo>
                    <a:pt x="7053935" y="1473200"/>
                  </a:lnTo>
                  <a:lnTo>
                    <a:pt x="7054672" y="1460500"/>
                  </a:lnTo>
                  <a:lnTo>
                    <a:pt x="7049897" y="1460500"/>
                  </a:lnTo>
                  <a:lnTo>
                    <a:pt x="7059193" y="1447800"/>
                  </a:lnTo>
                  <a:lnTo>
                    <a:pt x="7053808" y="1447800"/>
                  </a:lnTo>
                  <a:lnTo>
                    <a:pt x="7053808" y="1435100"/>
                  </a:lnTo>
                  <a:lnTo>
                    <a:pt x="7057669" y="1422400"/>
                  </a:lnTo>
                  <a:lnTo>
                    <a:pt x="7057237" y="1409700"/>
                  </a:lnTo>
                  <a:lnTo>
                    <a:pt x="7066521" y="1422400"/>
                  </a:lnTo>
                  <a:lnTo>
                    <a:pt x="7061936" y="1409700"/>
                  </a:lnTo>
                  <a:lnTo>
                    <a:pt x="7055802" y="1402092"/>
                  </a:lnTo>
                  <a:lnTo>
                    <a:pt x="7068985" y="1384300"/>
                  </a:lnTo>
                  <a:lnTo>
                    <a:pt x="7062711" y="1384300"/>
                  </a:lnTo>
                  <a:lnTo>
                    <a:pt x="7064781" y="1371600"/>
                  </a:lnTo>
                  <a:lnTo>
                    <a:pt x="7061009" y="1358900"/>
                  </a:lnTo>
                  <a:lnTo>
                    <a:pt x="7052297" y="1346200"/>
                  </a:lnTo>
                  <a:lnTo>
                    <a:pt x="7057987" y="1346200"/>
                  </a:lnTo>
                  <a:lnTo>
                    <a:pt x="7065035" y="1333500"/>
                  </a:lnTo>
                  <a:lnTo>
                    <a:pt x="7053847" y="1333500"/>
                  </a:lnTo>
                  <a:lnTo>
                    <a:pt x="7052843" y="1320800"/>
                  </a:lnTo>
                  <a:lnTo>
                    <a:pt x="7060082" y="1320800"/>
                  </a:lnTo>
                  <a:lnTo>
                    <a:pt x="7063397" y="1309547"/>
                  </a:lnTo>
                  <a:lnTo>
                    <a:pt x="7063003" y="1308100"/>
                  </a:lnTo>
                  <a:lnTo>
                    <a:pt x="7063829" y="1308100"/>
                  </a:lnTo>
                  <a:lnTo>
                    <a:pt x="7063397" y="1309547"/>
                  </a:lnTo>
                  <a:lnTo>
                    <a:pt x="7066521" y="1320800"/>
                  </a:lnTo>
                  <a:lnTo>
                    <a:pt x="7066699" y="1308100"/>
                  </a:lnTo>
                  <a:lnTo>
                    <a:pt x="7065937" y="1308100"/>
                  </a:lnTo>
                  <a:lnTo>
                    <a:pt x="7060489" y="1295400"/>
                  </a:lnTo>
                  <a:lnTo>
                    <a:pt x="7054355" y="1308100"/>
                  </a:lnTo>
                  <a:lnTo>
                    <a:pt x="7052780" y="1282700"/>
                  </a:lnTo>
                  <a:lnTo>
                    <a:pt x="7054126" y="1270000"/>
                  </a:lnTo>
                  <a:lnTo>
                    <a:pt x="7055459" y="1257300"/>
                  </a:lnTo>
                  <a:lnTo>
                    <a:pt x="7058558" y="1269199"/>
                  </a:lnTo>
                  <a:lnTo>
                    <a:pt x="7056374" y="1257300"/>
                  </a:lnTo>
                  <a:lnTo>
                    <a:pt x="7058507" y="1257300"/>
                  </a:lnTo>
                  <a:lnTo>
                    <a:pt x="7065302" y="1270000"/>
                  </a:lnTo>
                  <a:lnTo>
                    <a:pt x="7058761" y="1270000"/>
                  </a:lnTo>
                  <a:lnTo>
                    <a:pt x="7062063" y="1282700"/>
                  </a:lnTo>
                  <a:lnTo>
                    <a:pt x="7066445" y="1270000"/>
                  </a:lnTo>
                  <a:lnTo>
                    <a:pt x="7068883" y="1257300"/>
                  </a:lnTo>
                  <a:lnTo>
                    <a:pt x="7067931" y="1244600"/>
                  </a:lnTo>
                  <a:lnTo>
                    <a:pt x="7059904" y="1244600"/>
                  </a:lnTo>
                  <a:lnTo>
                    <a:pt x="7059473" y="1231900"/>
                  </a:lnTo>
                  <a:lnTo>
                    <a:pt x="7056310" y="1231900"/>
                  </a:lnTo>
                  <a:lnTo>
                    <a:pt x="7055967" y="1233716"/>
                  </a:lnTo>
                  <a:lnTo>
                    <a:pt x="7057276" y="1244600"/>
                  </a:lnTo>
                  <a:lnTo>
                    <a:pt x="7053872" y="1244600"/>
                  </a:lnTo>
                  <a:lnTo>
                    <a:pt x="7055967" y="1233716"/>
                  </a:lnTo>
                  <a:lnTo>
                    <a:pt x="7055739" y="1231900"/>
                  </a:lnTo>
                  <a:lnTo>
                    <a:pt x="7056310" y="1231900"/>
                  </a:lnTo>
                  <a:lnTo>
                    <a:pt x="7063118" y="1219200"/>
                  </a:lnTo>
                  <a:lnTo>
                    <a:pt x="7061733" y="1219200"/>
                  </a:lnTo>
                  <a:lnTo>
                    <a:pt x="7059866" y="1206500"/>
                  </a:lnTo>
                  <a:lnTo>
                    <a:pt x="7066229" y="1193800"/>
                  </a:lnTo>
                  <a:lnTo>
                    <a:pt x="7063168" y="1193800"/>
                  </a:lnTo>
                  <a:lnTo>
                    <a:pt x="7057720" y="1206500"/>
                  </a:lnTo>
                  <a:lnTo>
                    <a:pt x="7056958" y="1193800"/>
                  </a:lnTo>
                  <a:lnTo>
                    <a:pt x="7058304" y="1181100"/>
                  </a:lnTo>
                  <a:lnTo>
                    <a:pt x="7053681" y="1168400"/>
                  </a:lnTo>
                  <a:lnTo>
                    <a:pt x="7059866" y="1168400"/>
                  </a:lnTo>
                  <a:lnTo>
                    <a:pt x="7059473" y="1181100"/>
                  </a:lnTo>
                  <a:lnTo>
                    <a:pt x="7060920" y="1181100"/>
                  </a:lnTo>
                  <a:lnTo>
                    <a:pt x="7060793" y="1168400"/>
                  </a:lnTo>
                  <a:lnTo>
                    <a:pt x="7062267" y="1168400"/>
                  </a:lnTo>
                  <a:lnTo>
                    <a:pt x="7059879" y="1155700"/>
                  </a:lnTo>
                  <a:lnTo>
                    <a:pt x="7063562" y="1155700"/>
                  </a:lnTo>
                  <a:lnTo>
                    <a:pt x="7062267" y="1168400"/>
                  </a:lnTo>
                  <a:lnTo>
                    <a:pt x="7066394" y="1168400"/>
                  </a:lnTo>
                  <a:lnTo>
                    <a:pt x="7066775" y="1155700"/>
                  </a:lnTo>
                  <a:lnTo>
                    <a:pt x="7064032" y="1130300"/>
                  </a:lnTo>
                  <a:lnTo>
                    <a:pt x="7062749" y="1130300"/>
                  </a:lnTo>
                  <a:lnTo>
                    <a:pt x="7062749" y="1143000"/>
                  </a:lnTo>
                  <a:lnTo>
                    <a:pt x="7054431" y="1155700"/>
                  </a:lnTo>
                  <a:lnTo>
                    <a:pt x="7051535" y="1143000"/>
                  </a:lnTo>
                  <a:lnTo>
                    <a:pt x="7062749" y="1143000"/>
                  </a:lnTo>
                  <a:lnTo>
                    <a:pt x="7062749" y="1130300"/>
                  </a:lnTo>
                  <a:lnTo>
                    <a:pt x="7060806" y="1130300"/>
                  </a:lnTo>
                  <a:lnTo>
                    <a:pt x="7061086" y="1117600"/>
                  </a:lnTo>
                  <a:lnTo>
                    <a:pt x="7059333" y="1117600"/>
                  </a:lnTo>
                  <a:lnTo>
                    <a:pt x="7058317" y="1130300"/>
                  </a:lnTo>
                  <a:lnTo>
                    <a:pt x="7055929" y="1130300"/>
                  </a:lnTo>
                  <a:lnTo>
                    <a:pt x="7058711" y="1117600"/>
                  </a:lnTo>
                  <a:lnTo>
                    <a:pt x="7062330" y="1108608"/>
                  </a:lnTo>
                  <a:lnTo>
                    <a:pt x="7062229" y="1104900"/>
                  </a:lnTo>
                  <a:lnTo>
                    <a:pt x="7054545" y="1104900"/>
                  </a:lnTo>
                  <a:lnTo>
                    <a:pt x="7051954" y="1092200"/>
                  </a:lnTo>
                  <a:lnTo>
                    <a:pt x="7054431" y="1079500"/>
                  </a:lnTo>
                  <a:lnTo>
                    <a:pt x="7060324" y="1066800"/>
                  </a:lnTo>
                  <a:lnTo>
                    <a:pt x="7056158" y="1054100"/>
                  </a:lnTo>
                  <a:lnTo>
                    <a:pt x="7061733" y="1041400"/>
                  </a:lnTo>
                  <a:lnTo>
                    <a:pt x="7066064" y="1028700"/>
                  </a:lnTo>
                  <a:lnTo>
                    <a:pt x="7062330" y="1028700"/>
                  </a:lnTo>
                  <a:lnTo>
                    <a:pt x="7060527" y="1041400"/>
                  </a:lnTo>
                  <a:lnTo>
                    <a:pt x="7058622" y="1028700"/>
                  </a:lnTo>
                  <a:lnTo>
                    <a:pt x="7054164" y="1028700"/>
                  </a:lnTo>
                  <a:lnTo>
                    <a:pt x="7053542" y="1016000"/>
                  </a:lnTo>
                  <a:lnTo>
                    <a:pt x="7052919" y="1003300"/>
                  </a:lnTo>
                  <a:lnTo>
                    <a:pt x="7054266" y="990600"/>
                  </a:lnTo>
                  <a:lnTo>
                    <a:pt x="7058088" y="1003300"/>
                  </a:lnTo>
                  <a:lnTo>
                    <a:pt x="7060806" y="1003300"/>
                  </a:lnTo>
                  <a:lnTo>
                    <a:pt x="7065061" y="1003300"/>
                  </a:lnTo>
                  <a:lnTo>
                    <a:pt x="7062559" y="990600"/>
                  </a:lnTo>
                  <a:lnTo>
                    <a:pt x="7065835" y="990600"/>
                  </a:lnTo>
                  <a:lnTo>
                    <a:pt x="7055142" y="977900"/>
                  </a:lnTo>
                  <a:lnTo>
                    <a:pt x="7053326" y="975791"/>
                  </a:lnTo>
                  <a:lnTo>
                    <a:pt x="7062851" y="965200"/>
                  </a:lnTo>
                  <a:lnTo>
                    <a:pt x="7068312" y="952500"/>
                  </a:lnTo>
                  <a:lnTo>
                    <a:pt x="7067436" y="952500"/>
                  </a:lnTo>
                  <a:lnTo>
                    <a:pt x="7070153" y="939800"/>
                  </a:lnTo>
                  <a:lnTo>
                    <a:pt x="7065188" y="927100"/>
                  </a:lnTo>
                  <a:lnTo>
                    <a:pt x="7057098" y="927100"/>
                  </a:lnTo>
                  <a:lnTo>
                    <a:pt x="7057098" y="952500"/>
                  </a:lnTo>
                  <a:lnTo>
                    <a:pt x="7055371" y="965200"/>
                  </a:lnTo>
                  <a:lnTo>
                    <a:pt x="7052627" y="952500"/>
                  </a:lnTo>
                  <a:lnTo>
                    <a:pt x="7050125" y="927100"/>
                  </a:lnTo>
                  <a:lnTo>
                    <a:pt x="7049617" y="920750"/>
                  </a:lnTo>
                  <a:lnTo>
                    <a:pt x="7049617" y="1308100"/>
                  </a:lnTo>
                  <a:lnTo>
                    <a:pt x="7048449" y="1319555"/>
                  </a:lnTo>
                  <a:lnTo>
                    <a:pt x="7048449" y="1587500"/>
                  </a:lnTo>
                  <a:lnTo>
                    <a:pt x="7044779" y="1587500"/>
                  </a:lnTo>
                  <a:lnTo>
                    <a:pt x="7043979" y="1585125"/>
                  </a:lnTo>
                  <a:lnTo>
                    <a:pt x="7043979" y="1739900"/>
                  </a:lnTo>
                  <a:lnTo>
                    <a:pt x="7043280" y="1752600"/>
                  </a:lnTo>
                  <a:lnTo>
                    <a:pt x="7037540" y="1739900"/>
                  </a:lnTo>
                  <a:lnTo>
                    <a:pt x="7041464" y="1727200"/>
                  </a:lnTo>
                  <a:lnTo>
                    <a:pt x="7043979" y="1739900"/>
                  </a:lnTo>
                  <a:lnTo>
                    <a:pt x="7043979" y="1585125"/>
                  </a:lnTo>
                  <a:lnTo>
                    <a:pt x="7040512" y="1574800"/>
                  </a:lnTo>
                  <a:lnTo>
                    <a:pt x="7043864" y="1574800"/>
                  </a:lnTo>
                  <a:lnTo>
                    <a:pt x="7048449" y="1587500"/>
                  </a:lnTo>
                  <a:lnTo>
                    <a:pt x="7048449" y="1319555"/>
                  </a:lnTo>
                  <a:lnTo>
                    <a:pt x="7048322" y="1320800"/>
                  </a:lnTo>
                  <a:lnTo>
                    <a:pt x="7046100" y="1320800"/>
                  </a:lnTo>
                  <a:lnTo>
                    <a:pt x="7046100" y="1524000"/>
                  </a:lnTo>
                  <a:lnTo>
                    <a:pt x="7043077" y="1536700"/>
                  </a:lnTo>
                  <a:lnTo>
                    <a:pt x="7040016" y="1524000"/>
                  </a:lnTo>
                  <a:lnTo>
                    <a:pt x="7046087" y="1511300"/>
                  </a:lnTo>
                  <a:lnTo>
                    <a:pt x="7046100" y="1524000"/>
                  </a:lnTo>
                  <a:lnTo>
                    <a:pt x="7046100" y="1320800"/>
                  </a:lnTo>
                  <a:lnTo>
                    <a:pt x="7040905" y="1320800"/>
                  </a:lnTo>
                  <a:lnTo>
                    <a:pt x="7038594" y="1308100"/>
                  </a:lnTo>
                  <a:lnTo>
                    <a:pt x="7049617" y="1308100"/>
                  </a:lnTo>
                  <a:lnTo>
                    <a:pt x="7049617" y="920750"/>
                  </a:lnTo>
                  <a:lnTo>
                    <a:pt x="7049109" y="914400"/>
                  </a:lnTo>
                  <a:lnTo>
                    <a:pt x="7050824" y="914400"/>
                  </a:lnTo>
                  <a:lnTo>
                    <a:pt x="7056552" y="927100"/>
                  </a:lnTo>
                  <a:lnTo>
                    <a:pt x="7057098" y="952500"/>
                  </a:lnTo>
                  <a:lnTo>
                    <a:pt x="7057098" y="927100"/>
                  </a:lnTo>
                  <a:lnTo>
                    <a:pt x="7057263" y="914400"/>
                  </a:lnTo>
                  <a:lnTo>
                    <a:pt x="7057847" y="914400"/>
                  </a:lnTo>
                  <a:lnTo>
                    <a:pt x="7065099" y="927100"/>
                  </a:lnTo>
                  <a:lnTo>
                    <a:pt x="7065696" y="914400"/>
                  </a:lnTo>
                  <a:lnTo>
                    <a:pt x="7068833" y="914400"/>
                  </a:lnTo>
                  <a:lnTo>
                    <a:pt x="7065302" y="901700"/>
                  </a:lnTo>
                  <a:lnTo>
                    <a:pt x="7061162" y="901700"/>
                  </a:lnTo>
                  <a:lnTo>
                    <a:pt x="7061797" y="914400"/>
                  </a:lnTo>
                  <a:lnTo>
                    <a:pt x="7059371" y="914400"/>
                  </a:lnTo>
                  <a:lnTo>
                    <a:pt x="7057847" y="901700"/>
                  </a:lnTo>
                  <a:lnTo>
                    <a:pt x="7054596" y="901700"/>
                  </a:lnTo>
                  <a:lnTo>
                    <a:pt x="7054596" y="914400"/>
                  </a:lnTo>
                  <a:lnTo>
                    <a:pt x="7052538" y="914400"/>
                  </a:lnTo>
                  <a:lnTo>
                    <a:pt x="7053351" y="901700"/>
                  </a:lnTo>
                  <a:lnTo>
                    <a:pt x="7054596" y="914400"/>
                  </a:lnTo>
                  <a:lnTo>
                    <a:pt x="7054596" y="901700"/>
                  </a:lnTo>
                  <a:lnTo>
                    <a:pt x="7053783" y="901700"/>
                  </a:lnTo>
                  <a:lnTo>
                    <a:pt x="7053351" y="876300"/>
                  </a:lnTo>
                  <a:lnTo>
                    <a:pt x="7060514" y="865124"/>
                  </a:lnTo>
                  <a:lnTo>
                    <a:pt x="7060197" y="863600"/>
                  </a:lnTo>
                  <a:lnTo>
                    <a:pt x="7058888" y="863600"/>
                  </a:lnTo>
                  <a:lnTo>
                    <a:pt x="7059295" y="860679"/>
                  </a:lnTo>
                  <a:lnTo>
                    <a:pt x="7056272" y="850900"/>
                  </a:lnTo>
                  <a:lnTo>
                    <a:pt x="7060616" y="850900"/>
                  </a:lnTo>
                  <a:lnTo>
                    <a:pt x="7059295" y="860679"/>
                  </a:lnTo>
                  <a:lnTo>
                    <a:pt x="7060197" y="863600"/>
                  </a:lnTo>
                  <a:lnTo>
                    <a:pt x="7061492" y="863600"/>
                  </a:lnTo>
                  <a:lnTo>
                    <a:pt x="7061860" y="863600"/>
                  </a:lnTo>
                  <a:lnTo>
                    <a:pt x="7062965" y="850900"/>
                  </a:lnTo>
                  <a:lnTo>
                    <a:pt x="7067728" y="850900"/>
                  </a:lnTo>
                  <a:lnTo>
                    <a:pt x="7064108" y="838200"/>
                  </a:lnTo>
                  <a:lnTo>
                    <a:pt x="7051599" y="838200"/>
                  </a:lnTo>
                  <a:lnTo>
                    <a:pt x="7053427" y="812800"/>
                  </a:lnTo>
                  <a:lnTo>
                    <a:pt x="7056158" y="812800"/>
                  </a:lnTo>
                  <a:lnTo>
                    <a:pt x="7058901" y="825500"/>
                  </a:lnTo>
                  <a:lnTo>
                    <a:pt x="7060197" y="812800"/>
                  </a:lnTo>
                  <a:lnTo>
                    <a:pt x="7062356" y="812800"/>
                  </a:lnTo>
                  <a:lnTo>
                    <a:pt x="7057034" y="800100"/>
                  </a:lnTo>
                  <a:lnTo>
                    <a:pt x="7064819" y="800100"/>
                  </a:lnTo>
                  <a:lnTo>
                    <a:pt x="7069620" y="787400"/>
                  </a:lnTo>
                  <a:lnTo>
                    <a:pt x="7057682" y="787400"/>
                  </a:lnTo>
                  <a:lnTo>
                    <a:pt x="7061352" y="774700"/>
                  </a:lnTo>
                  <a:lnTo>
                    <a:pt x="7053758" y="774700"/>
                  </a:lnTo>
                  <a:lnTo>
                    <a:pt x="7051802" y="762000"/>
                  </a:lnTo>
                  <a:lnTo>
                    <a:pt x="7060311" y="762000"/>
                  </a:lnTo>
                  <a:lnTo>
                    <a:pt x="7061314" y="749300"/>
                  </a:lnTo>
                  <a:lnTo>
                    <a:pt x="7064451" y="749300"/>
                  </a:lnTo>
                  <a:lnTo>
                    <a:pt x="7061746" y="736600"/>
                  </a:lnTo>
                  <a:lnTo>
                    <a:pt x="7057542" y="736600"/>
                  </a:lnTo>
                  <a:lnTo>
                    <a:pt x="7064997" y="723900"/>
                  </a:lnTo>
                  <a:lnTo>
                    <a:pt x="7068591" y="723900"/>
                  </a:lnTo>
                  <a:lnTo>
                    <a:pt x="7061835" y="711200"/>
                  </a:lnTo>
                  <a:lnTo>
                    <a:pt x="7053948" y="711200"/>
                  </a:lnTo>
                  <a:lnTo>
                    <a:pt x="7053948" y="749300"/>
                  </a:lnTo>
                  <a:lnTo>
                    <a:pt x="7052602" y="749300"/>
                  </a:lnTo>
                  <a:lnTo>
                    <a:pt x="7052818" y="736600"/>
                  </a:lnTo>
                  <a:lnTo>
                    <a:pt x="7053948" y="749300"/>
                  </a:lnTo>
                  <a:lnTo>
                    <a:pt x="7053948" y="711200"/>
                  </a:lnTo>
                  <a:lnTo>
                    <a:pt x="7053161" y="711200"/>
                  </a:lnTo>
                  <a:lnTo>
                    <a:pt x="7054126" y="698500"/>
                  </a:lnTo>
                  <a:lnTo>
                    <a:pt x="7064095" y="698500"/>
                  </a:lnTo>
                  <a:lnTo>
                    <a:pt x="7064210" y="685800"/>
                  </a:lnTo>
                  <a:lnTo>
                    <a:pt x="7060692" y="685800"/>
                  </a:lnTo>
                  <a:lnTo>
                    <a:pt x="7063410" y="673100"/>
                  </a:lnTo>
                  <a:lnTo>
                    <a:pt x="7056031" y="673100"/>
                  </a:lnTo>
                  <a:lnTo>
                    <a:pt x="7051662" y="660400"/>
                  </a:lnTo>
                  <a:lnTo>
                    <a:pt x="7050989" y="660400"/>
                  </a:lnTo>
                  <a:lnTo>
                    <a:pt x="7050989" y="812800"/>
                  </a:lnTo>
                  <a:lnTo>
                    <a:pt x="7045642" y="812800"/>
                  </a:lnTo>
                  <a:lnTo>
                    <a:pt x="7049465" y="800100"/>
                  </a:lnTo>
                  <a:lnTo>
                    <a:pt x="7050989" y="812800"/>
                  </a:lnTo>
                  <a:lnTo>
                    <a:pt x="7050989" y="660400"/>
                  </a:lnTo>
                  <a:lnTo>
                    <a:pt x="7050354" y="660400"/>
                  </a:lnTo>
                  <a:lnTo>
                    <a:pt x="7050354" y="723900"/>
                  </a:lnTo>
                  <a:lnTo>
                    <a:pt x="7043509" y="723900"/>
                  </a:lnTo>
                  <a:lnTo>
                    <a:pt x="7044068" y="711200"/>
                  </a:lnTo>
                  <a:lnTo>
                    <a:pt x="7048589" y="711200"/>
                  </a:lnTo>
                  <a:lnTo>
                    <a:pt x="7050354" y="723900"/>
                  </a:lnTo>
                  <a:lnTo>
                    <a:pt x="7050354" y="660400"/>
                  </a:lnTo>
                  <a:lnTo>
                    <a:pt x="7048360" y="660400"/>
                  </a:lnTo>
                  <a:lnTo>
                    <a:pt x="7046798" y="647700"/>
                  </a:lnTo>
                  <a:lnTo>
                    <a:pt x="7047674" y="635000"/>
                  </a:lnTo>
                  <a:lnTo>
                    <a:pt x="7051383" y="635000"/>
                  </a:lnTo>
                  <a:lnTo>
                    <a:pt x="7057758" y="609600"/>
                  </a:lnTo>
                  <a:lnTo>
                    <a:pt x="7061492" y="622300"/>
                  </a:lnTo>
                  <a:lnTo>
                    <a:pt x="7068032" y="609600"/>
                  </a:lnTo>
                  <a:lnTo>
                    <a:pt x="7064413" y="596900"/>
                  </a:lnTo>
                  <a:lnTo>
                    <a:pt x="7062635" y="596900"/>
                  </a:lnTo>
                  <a:lnTo>
                    <a:pt x="7062381" y="571500"/>
                  </a:lnTo>
                  <a:lnTo>
                    <a:pt x="7060463" y="558800"/>
                  </a:lnTo>
                  <a:lnTo>
                    <a:pt x="7063930" y="558800"/>
                  </a:lnTo>
                  <a:lnTo>
                    <a:pt x="7060235" y="546531"/>
                  </a:lnTo>
                  <a:lnTo>
                    <a:pt x="7060235" y="596900"/>
                  </a:lnTo>
                  <a:lnTo>
                    <a:pt x="7052653" y="596900"/>
                  </a:lnTo>
                  <a:lnTo>
                    <a:pt x="7053631" y="584200"/>
                  </a:lnTo>
                  <a:lnTo>
                    <a:pt x="7052500" y="584200"/>
                  </a:lnTo>
                  <a:lnTo>
                    <a:pt x="7052627" y="571500"/>
                  </a:lnTo>
                  <a:lnTo>
                    <a:pt x="7056310" y="571500"/>
                  </a:lnTo>
                  <a:lnTo>
                    <a:pt x="7059752" y="584200"/>
                  </a:lnTo>
                  <a:lnTo>
                    <a:pt x="7053631" y="584200"/>
                  </a:lnTo>
                  <a:lnTo>
                    <a:pt x="7060235" y="596900"/>
                  </a:lnTo>
                  <a:lnTo>
                    <a:pt x="7060235" y="546531"/>
                  </a:lnTo>
                  <a:lnTo>
                    <a:pt x="7060108" y="546100"/>
                  </a:lnTo>
                  <a:lnTo>
                    <a:pt x="7065543" y="546100"/>
                  </a:lnTo>
                  <a:lnTo>
                    <a:pt x="7064045" y="533400"/>
                  </a:lnTo>
                  <a:lnTo>
                    <a:pt x="7052615" y="546100"/>
                  </a:lnTo>
                  <a:lnTo>
                    <a:pt x="7051268" y="544614"/>
                  </a:lnTo>
                  <a:lnTo>
                    <a:pt x="7059574" y="533400"/>
                  </a:lnTo>
                  <a:lnTo>
                    <a:pt x="7064045" y="533400"/>
                  </a:lnTo>
                  <a:lnTo>
                    <a:pt x="7068985" y="533400"/>
                  </a:lnTo>
                  <a:lnTo>
                    <a:pt x="7069112" y="520700"/>
                  </a:lnTo>
                  <a:lnTo>
                    <a:pt x="7062711" y="520700"/>
                  </a:lnTo>
                  <a:lnTo>
                    <a:pt x="7064781" y="508000"/>
                  </a:lnTo>
                  <a:lnTo>
                    <a:pt x="7061009" y="495300"/>
                  </a:lnTo>
                  <a:lnTo>
                    <a:pt x="7052297" y="482600"/>
                  </a:lnTo>
                  <a:lnTo>
                    <a:pt x="7057987" y="482600"/>
                  </a:lnTo>
                  <a:lnTo>
                    <a:pt x="7065035" y="469900"/>
                  </a:lnTo>
                  <a:lnTo>
                    <a:pt x="7053847" y="469900"/>
                  </a:lnTo>
                  <a:lnTo>
                    <a:pt x="7052843" y="457200"/>
                  </a:lnTo>
                  <a:lnTo>
                    <a:pt x="7060082" y="457200"/>
                  </a:lnTo>
                  <a:lnTo>
                    <a:pt x="7063829" y="444500"/>
                  </a:lnTo>
                  <a:lnTo>
                    <a:pt x="7064299" y="444500"/>
                  </a:lnTo>
                  <a:lnTo>
                    <a:pt x="7063003" y="457200"/>
                  </a:lnTo>
                  <a:lnTo>
                    <a:pt x="7066521" y="457200"/>
                  </a:lnTo>
                  <a:lnTo>
                    <a:pt x="7066699" y="444500"/>
                  </a:lnTo>
                  <a:lnTo>
                    <a:pt x="7065937" y="444500"/>
                  </a:lnTo>
                  <a:lnTo>
                    <a:pt x="7060489" y="431800"/>
                  </a:lnTo>
                  <a:lnTo>
                    <a:pt x="7054355" y="444500"/>
                  </a:lnTo>
                  <a:lnTo>
                    <a:pt x="7052780" y="419100"/>
                  </a:lnTo>
                  <a:lnTo>
                    <a:pt x="7054126" y="406400"/>
                  </a:lnTo>
                  <a:lnTo>
                    <a:pt x="7055459" y="393700"/>
                  </a:lnTo>
                  <a:lnTo>
                    <a:pt x="7057314" y="400837"/>
                  </a:lnTo>
                  <a:lnTo>
                    <a:pt x="7058507" y="393700"/>
                  </a:lnTo>
                  <a:lnTo>
                    <a:pt x="7065302" y="406400"/>
                  </a:lnTo>
                  <a:lnTo>
                    <a:pt x="7058761" y="406400"/>
                  </a:lnTo>
                  <a:lnTo>
                    <a:pt x="7062063" y="419100"/>
                  </a:lnTo>
                  <a:lnTo>
                    <a:pt x="7066445" y="406400"/>
                  </a:lnTo>
                  <a:lnTo>
                    <a:pt x="7068883" y="393700"/>
                  </a:lnTo>
                  <a:lnTo>
                    <a:pt x="7067931" y="381000"/>
                  </a:lnTo>
                  <a:lnTo>
                    <a:pt x="7059904" y="381000"/>
                  </a:lnTo>
                  <a:lnTo>
                    <a:pt x="7059473" y="368300"/>
                  </a:lnTo>
                  <a:lnTo>
                    <a:pt x="7056310" y="368300"/>
                  </a:lnTo>
                  <a:lnTo>
                    <a:pt x="7055967" y="370116"/>
                  </a:lnTo>
                  <a:lnTo>
                    <a:pt x="7057276" y="381000"/>
                  </a:lnTo>
                  <a:lnTo>
                    <a:pt x="7053872" y="381000"/>
                  </a:lnTo>
                  <a:lnTo>
                    <a:pt x="7055967" y="370116"/>
                  </a:lnTo>
                  <a:lnTo>
                    <a:pt x="7055739" y="368300"/>
                  </a:lnTo>
                  <a:lnTo>
                    <a:pt x="7056310" y="368300"/>
                  </a:lnTo>
                  <a:lnTo>
                    <a:pt x="7063118" y="355600"/>
                  </a:lnTo>
                  <a:lnTo>
                    <a:pt x="7061733" y="355600"/>
                  </a:lnTo>
                  <a:lnTo>
                    <a:pt x="7059866" y="342900"/>
                  </a:lnTo>
                  <a:lnTo>
                    <a:pt x="7057720" y="342900"/>
                  </a:lnTo>
                  <a:lnTo>
                    <a:pt x="7056958" y="330200"/>
                  </a:lnTo>
                  <a:lnTo>
                    <a:pt x="7058304" y="317500"/>
                  </a:lnTo>
                  <a:lnTo>
                    <a:pt x="7053681" y="304800"/>
                  </a:lnTo>
                  <a:lnTo>
                    <a:pt x="7059866" y="304800"/>
                  </a:lnTo>
                  <a:lnTo>
                    <a:pt x="7059473" y="317500"/>
                  </a:lnTo>
                  <a:lnTo>
                    <a:pt x="7060920" y="317500"/>
                  </a:lnTo>
                  <a:lnTo>
                    <a:pt x="7060793" y="304800"/>
                  </a:lnTo>
                  <a:lnTo>
                    <a:pt x="7062267" y="304800"/>
                  </a:lnTo>
                  <a:lnTo>
                    <a:pt x="7059879" y="292100"/>
                  </a:lnTo>
                  <a:lnTo>
                    <a:pt x="7063562" y="292100"/>
                  </a:lnTo>
                  <a:lnTo>
                    <a:pt x="7062267" y="304800"/>
                  </a:lnTo>
                  <a:lnTo>
                    <a:pt x="7066394" y="304800"/>
                  </a:lnTo>
                  <a:lnTo>
                    <a:pt x="7066775" y="292100"/>
                  </a:lnTo>
                  <a:lnTo>
                    <a:pt x="7064032" y="279400"/>
                  </a:lnTo>
                  <a:lnTo>
                    <a:pt x="7062749" y="275805"/>
                  </a:lnTo>
                  <a:lnTo>
                    <a:pt x="7062749" y="279400"/>
                  </a:lnTo>
                  <a:lnTo>
                    <a:pt x="7054431" y="292100"/>
                  </a:lnTo>
                  <a:lnTo>
                    <a:pt x="7051535" y="279400"/>
                  </a:lnTo>
                  <a:lnTo>
                    <a:pt x="7062749" y="279400"/>
                  </a:lnTo>
                  <a:lnTo>
                    <a:pt x="7062749" y="275805"/>
                  </a:lnTo>
                  <a:lnTo>
                    <a:pt x="7059511" y="266700"/>
                  </a:lnTo>
                  <a:lnTo>
                    <a:pt x="7060806" y="266700"/>
                  </a:lnTo>
                  <a:lnTo>
                    <a:pt x="7061086" y="254000"/>
                  </a:lnTo>
                  <a:lnTo>
                    <a:pt x="7062559" y="254000"/>
                  </a:lnTo>
                  <a:lnTo>
                    <a:pt x="7062229" y="241300"/>
                  </a:lnTo>
                  <a:lnTo>
                    <a:pt x="7059333" y="241300"/>
                  </a:lnTo>
                  <a:lnTo>
                    <a:pt x="7059333" y="254000"/>
                  </a:lnTo>
                  <a:lnTo>
                    <a:pt x="7058317" y="266700"/>
                  </a:lnTo>
                  <a:lnTo>
                    <a:pt x="7055929" y="266700"/>
                  </a:lnTo>
                  <a:lnTo>
                    <a:pt x="7058711" y="254000"/>
                  </a:lnTo>
                  <a:lnTo>
                    <a:pt x="7059333" y="254000"/>
                  </a:lnTo>
                  <a:lnTo>
                    <a:pt x="7059333" y="241300"/>
                  </a:lnTo>
                  <a:lnTo>
                    <a:pt x="7054545" y="241300"/>
                  </a:lnTo>
                  <a:lnTo>
                    <a:pt x="7051954" y="228600"/>
                  </a:lnTo>
                  <a:lnTo>
                    <a:pt x="7054431" y="215900"/>
                  </a:lnTo>
                  <a:lnTo>
                    <a:pt x="7057644" y="215900"/>
                  </a:lnTo>
                  <a:lnTo>
                    <a:pt x="7059371" y="228600"/>
                  </a:lnTo>
                  <a:lnTo>
                    <a:pt x="7062076" y="228600"/>
                  </a:lnTo>
                  <a:lnTo>
                    <a:pt x="7061289" y="215900"/>
                  </a:lnTo>
                  <a:lnTo>
                    <a:pt x="7060324" y="215900"/>
                  </a:lnTo>
                  <a:lnTo>
                    <a:pt x="7056158" y="190500"/>
                  </a:lnTo>
                  <a:lnTo>
                    <a:pt x="7061733" y="177800"/>
                  </a:lnTo>
                  <a:lnTo>
                    <a:pt x="7066064" y="165100"/>
                  </a:lnTo>
                  <a:lnTo>
                    <a:pt x="7062330" y="165100"/>
                  </a:lnTo>
                  <a:lnTo>
                    <a:pt x="7060527" y="177800"/>
                  </a:lnTo>
                  <a:lnTo>
                    <a:pt x="7058622" y="165100"/>
                  </a:lnTo>
                  <a:lnTo>
                    <a:pt x="7054164" y="165100"/>
                  </a:lnTo>
                  <a:lnTo>
                    <a:pt x="7052919" y="152400"/>
                  </a:lnTo>
                  <a:lnTo>
                    <a:pt x="7049617" y="152400"/>
                  </a:lnTo>
                  <a:lnTo>
                    <a:pt x="7049617" y="444500"/>
                  </a:lnTo>
                  <a:lnTo>
                    <a:pt x="7048322" y="457200"/>
                  </a:lnTo>
                  <a:lnTo>
                    <a:pt x="7040905" y="457200"/>
                  </a:lnTo>
                  <a:lnTo>
                    <a:pt x="7038594" y="444500"/>
                  </a:lnTo>
                  <a:lnTo>
                    <a:pt x="7049617" y="444500"/>
                  </a:lnTo>
                  <a:lnTo>
                    <a:pt x="7049617" y="152400"/>
                  </a:lnTo>
                  <a:lnTo>
                    <a:pt x="7035889" y="152400"/>
                  </a:lnTo>
                  <a:lnTo>
                    <a:pt x="7035889" y="254000"/>
                  </a:lnTo>
                  <a:lnTo>
                    <a:pt x="7033171" y="266700"/>
                  </a:lnTo>
                  <a:lnTo>
                    <a:pt x="7033120" y="622300"/>
                  </a:lnTo>
                  <a:lnTo>
                    <a:pt x="7027646" y="622300"/>
                  </a:lnTo>
                  <a:lnTo>
                    <a:pt x="7025157" y="635000"/>
                  </a:lnTo>
                  <a:lnTo>
                    <a:pt x="7020839" y="635000"/>
                  </a:lnTo>
                  <a:lnTo>
                    <a:pt x="7022947" y="622300"/>
                  </a:lnTo>
                  <a:lnTo>
                    <a:pt x="7027786" y="609600"/>
                  </a:lnTo>
                  <a:lnTo>
                    <a:pt x="7032218" y="609600"/>
                  </a:lnTo>
                  <a:lnTo>
                    <a:pt x="7033120" y="622300"/>
                  </a:lnTo>
                  <a:lnTo>
                    <a:pt x="7033120" y="266700"/>
                  </a:lnTo>
                  <a:lnTo>
                    <a:pt x="7021677" y="266700"/>
                  </a:lnTo>
                  <a:lnTo>
                    <a:pt x="7022668" y="254000"/>
                  </a:lnTo>
                  <a:lnTo>
                    <a:pt x="7035889" y="254000"/>
                  </a:lnTo>
                  <a:lnTo>
                    <a:pt x="7035889" y="152400"/>
                  </a:lnTo>
                  <a:lnTo>
                    <a:pt x="7022427" y="152400"/>
                  </a:lnTo>
                  <a:lnTo>
                    <a:pt x="7014019" y="152400"/>
                  </a:lnTo>
                  <a:lnTo>
                    <a:pt x="7017347" y="165100"/>
                  </a:lnTo>
                  <a:lnTo>
                    <a:pt x="7015048" y="165100"/>
                  </a:lnTo>
                  <a:lnTo>
                    <a:pt x="7015531" y="177800"/>
                  </a:lnTo>
                  <a:lnTo>
                    <a:pt x="7016864" y="177800"/>
                  </a:lnTo>
                  <a:lnTo>
                    <a:pt x="7028256" y="190500"/>
                  </a:lnTo>
                  <a:lnTo>
                    <a:pt x="7023062" y="190500"/>
                  </a:lnTo>
                  <a:lnTo>
                    <a:pt x="7014921" y="203200"/>
                  </a:lnTo>
                  <a:lnTo>
                    <a:pt x="7017474" y="215900"/>
                  </a:lnTo>
                  <a:lnTo>
                    <a:pt x="7013994" y="215900"/>
                  </a:lnTo>
                  <a:lnTo>
                    <a:pt x="7014654" y="228600"/>
                  </a:lnTo>
                  <a:lnTo>
                    <a:pt x="7017232" y="228600"/>
                  </a:lnTo>
                  <a:lnTo>
                    <a:pt x="7019468" y="241300"/>
                  </a:lnTo>
                  <a:lnTo>
                    <a:pt x="7018363" y="241300"/>
                  </a:lnTo>
                  <a:lnTo>
                    <a:pt x="7017829" y="254000"/>
                  </a:lnTo>
                  <a:lnTo>
                    <a:pt x="7017715" y="266700"/>
                  </a:lnTo>
                  <a:lnTo>
                    <a:pt x="7017842" y="279400"/>
                  </a:lnTo>
                  <a:lnTo>
                    <a:pt x="7016204" y="279400"/>
                  </a:lnTo>
                  <a:lnTo>
                    <a:pt x="7014197" y="292100"/>
                  </a:lnTo>
                  <a:lnTo>
                    <a:pt x="7016496" y="304800"/>
                  </a:lnTo>
                  <a:lnTo>
                    <a:pt x="7015569" y="317500"/>
                  </a:lnTo>
                  <a:lnTo>
                    <a:pt x="7014769" y="317500"/>
                  </a:lnTo>
                  <a:lnTo>
                    <a:pt x="7017474" y="330200"/>
                  </a:lnTo>
                  <a:lnTo>
                    <a:pt x="7025437" y="304800"/>
                  </a:lnTo>
                  <a:lnTo>
                    <a:pt x="7026681" y="317500"/>
                  </a:lnTo>
                  <a:lnTo>
                    <a:pt x="7024192" y="317500"/>
                  </a:lnTo>
                  <a:lnTo>
                    <a:pt x="7021004" y="330200"/>
                  </a:lnTo>
                  <a:lnTo>
                    <a:pt x="7021817" y="330200"/>
                  </a:lnTo>
                  <a:lnTo>
                    <a:pt x="7023532" y="342900"/>
                  </a:lnTo>
                  <a:lnTo>
                    <a:pt x="7018807" y="342900"/>
                  </a:lnTo>
                  <a:lnTo>
                    <a:pt x="7018248" y="330200"/>
                  </a:lnTo>
                  <a:lnTo>
                    <a:pt x="7017474" y="330200"/>
                  </a:lnTo>
                  <a:lnTo>
                    <a:pt x="7016178" y="330200"/>
                  </a:lnTo>
                  <a:lnTo>
                    <a:pt x="7013346" y="342900"/>
                  </a:lnTo>
                  <a:lnTo>
                    <a:pt x="7017220" y="368300"/>
                  </a:lnTo>
                  <a:lnTo>
                    <a:pt x="7014350" y="381000"/>
                  </a:lnTo>
                  <a:lnTo>
                    <a:pt x="7021576" y="381000"/>
                  </a:lnTo>
                  <a:lnTo>
                    <a:pt x="7024065" y="393700"/>
                  </a:lnTo>
                  <a:lnTo>
                    <a:pt x="7021893" y="406400"/>
                  </a:lnTo>
                  <a:lnTo>
                    <a:pt x="7017931" y="393700"/>
                  </a:lnTo>
                  <a:lnTo>
                    <a:pt x="7014375" y="406400"/>
                  </a:lnTo>
                  <a:lnTo>
                    <a:pt x="7013473" y="419100"/>
                  </a:lnTo>
                  <a:lnTo>
                    <a:pt x="7017474" y="431800"/>
                  </a:lnTo>
                  <a:lnTo>
                    <a:pt x="7018706" y="431800"/>
                  </a:lnTo>
                  <a:lnTo>
                    <a:pt x="7015658" y="444500"/>
                  </a:lnTo>
                  <a:lnTo>
                    <a:pt x="7020280" y="444500"/>
                  </a:lnTo>
                  <a:lnTo>
                    <a:pt x="7019785" y="445770"/>
                  </a:lnTo>
                  <a:lnTo>
                    <a:pt x="7019785" y="482600"/>
                  </a:lnTo>
                  <a:lnTo>
                    <a:pt x="7018414" y="482600"/>
                  </a:lnTo>
                  <a:lnTo>
                    <a:pt x="7018934" y="469900"/>
                  </a:lnTo>
                  <a:lnTo>
                    <a:pt x="7019785" y="482600"/>
                  </a:lnTo>
                  <a:lnTo>
                    <a:pt x="7019785" y="445770"/>
                  </a:lnTo>
                  <a:lnTo>
                    <a:pt x="7015289" y="457200"/>
                  </a:lnTo>
                  <a:lnTo>
                    <a:pt x="7018795" y="457200"/>
                  </a:lnTo>
                  <a:lnTo>
                    <a:pt x="7013346" y="469900"/>
                  </a:lnTo>
                  <a:lnTo>
                    <a:pt x="7013511" y="482600"/>
                  </a:lnTo>
                  <a:lnTo>
                    <a:pt x="7017436" y="482600"/>
                  </a:lnTo>
                  <a:lnTo>
                    <a:pt x="7017144" y="495300"/>
                  </a:lnTo>
                  <a:lnTo>
                    <a:pt x="7014083" y="508000"/>
                  </a:lnTo>
                  <a:lnTo>
                    <a:pt x="7022859" y="508000"/>
                  </a:lnTo>
                  <a:lnTo>
                    <a:pt x="7023798" y="520700"/>
                  </a:lnTo>
                  <a:lnTo>
                    <a:pt x="7012241" y="520700"/>
                  </a:lnTo>
                  <a:lnTo>
                    <a:pt x="7014146" y="533400"/>
                  </a:lnTo>
                  <a:lnTo>
                    <a:pt x="7029640" y="533400"/>
                  </a:lnTo>
                  <a:lnTo>
                    <a:pt x="7018160" y="546100"/>
                  </a:lnTo>
                  <a:lnTo>
                    <a:pt x="7009727" y="546100"/>
                  </a:lnTo>
                  <a:lnTo>
                    <a:pt x="7016661" y="558800"/>
                  </a:lnTo>
                  <a:lnTo>
                    <a:pt x="7018375" y="558800"/>
                  </a:lnTo>
                  <a:lnTo>
                    <a:pt x="7017664" y="571500"/>
                  </a:lnTo>
                  <a:lnTo>
                    <a:pt x="7015861" y="571500"/>
                  </a:lnTo>
                  <a:lnTo>
                    <a:pt x="7014299" y="584200"/>
                  </a:lnTo>
                  <a:lnTo>
                    <a:pt x="7014350" y="596900"/>
                  </a:lnTo>
                  <a:lnTo>
                    <a:pt x="7015289" y="596900"/>
                  </a:lnTo>
                  <a:lnTo>
                    <a:pt x="7017804" y="584200"/>
                  </a:lnTo>
                  <a:lnTo>
                    <a:pt x="7018020" y="584200"/>
                  </a:lnTo>
                  <a:lnTo>
                    <a:pt x="7018020" y="571500"/>
                  </a:lnTo>
                  <a:lnTo>
                    <a:pt x="7021538" y="584200"/>
                  </a:lnTo>
                  <a:lnTo>
                    <a:pt x="7020115" y="584200"/>
                  </a:lnTo>
                  <a:lnTo>
                    <a:pt x="7020433" y="596900"/>
                  </a:lnTo>
                  <a:lnTo>
                    <a:pt x="7023151" y="609600"/>
                  </a:lnTo>
                  <a:lnTo>
                    <a:pt x="7016255" y="609600"/>
                  </a:lnTo>
                  <a:lnTo>
                    <a:pt x="7014197" y="622300"/>
                  </a:lnTo>
                  <a:lnTo>
                    <a:pt x="7018414" y="635000"/>
                  </a:lnTo>
                  <a:lnTo>
                    <a:pt x="7017271" y="635000"/>
                  </a:lnTo>
                  <a:lnTo>
                    <a:pt x="7015315" y="647700"/>
                  </a:lnTo>
                  <a:lnTo>
                    <a:pt x="7017118" y="660400"/>
                  </a:lnTo>
                  <a:lnTo>
                    <a:pt x="7013054" y="673100"/>
                  </a:lnTo>
                  <a:lnTo>
                    <a:pt x="7014273" y="685800"/>
                  </a:lnTo>
                  <a:lnTo>
                    <a:pt x="7018096" y="698500"/>
                  </a:lnTo>
                  <a:lnTo>
                    <a:pt x="7021855" y="685800"/>
                  </a:lnTo>
                  <a:lnTo>
                    <a:pt x="7022630" y="698500"/>
                  </a:lnTo>
                  <a:lnTo>
                    <a:pt x="7020827" y="711200"/>
                  </a:lnTo>
                  <a:lnTo>
                    <a:pt x="7019442" y="711200"/>
                  </a:lnTo>
                  <a:lnTo>
                    <a:pt x="7018464" y="711200"/>
                  </a:lnTo>
                  <a:lnTo>
                    <a:pt x="7017601" y="723900"/>
                  </a:lnTo>
                  <a:lnTo>
                    <a:pt x="7013676" y="749300"/>
                  </a:lnTo>
                  <a:lnTo>
                    <a:pt x="7037845" y="749300"/>
                  </a:lnTo>
                  <a:lnTo>
                    <a:pt x="7039610" y="749300"/>
                  </a:lnTo>
                  <a:lnTo>
                    <a:pt x="7040346" y="762000"/>
                  </a:lnTo>
                  <a:lnTo>
                    <a:pt x="7040067" y="762000"/>
                  </a:lnTo>
                  <a:lnTo>
                    <a:pt x="7040067" y="787400"/>
                  </a:lnTo>
                  <a:lnTo>
                    <a:pt x="7039851" y="800100"/>
                  </a:lnTo>
                  <a:lnTo>
                    <a:pt x="7038619" y="800100"/>
                  </a:lnTo>
                  <a:lnTo>
                    <a:pt x="7040067" y="787400"/>
                  </a:lnTo>
                  <a:lnTo>
                    <a:pt x="7040067" y="762000"/>
                  </a:lnTo>
                  <a:lnTo>
                    <a:pt x="7038480" y="762000"/>
                  </a:lnTo>
                  <a:lnTo>
                    <a:pt x="7037845" y="749300"/>
                  </a:lnTo>
                  <a:lnTo>
                    <a:pt x="7036308" y="762000"/>
                  </a:lnTo>
                  <a:lnTo>
                    <a:pt x="7035889" y="762000"/>
                  </a:lnTo>
                  <a:lnTo>
                    <a:pt x="7035889" y="1117600"/>
                  </a:lnTo>
                  <a:lnTo>
                    <a:pt x="7033171" y="1130300"/>
                  </a:lnTo>
                  <a:lnTo>
                    <a:pt x="7021677" y="1130300"/>
                  </a:lnTo>
                  <a:lnTo>
                    <a:pt x="7022668" y="1117600"/>
                  </a:lnTo>
                  <a:lnTo>
                    <a:pt x="7035889" y="1117600"/>
                  </a:lnTo>
                  <a:lnTo>
                    <a:pt x="7035889" y="762000"/>
                  </a:lnTo>
                  <a:lnTo>
                    <a:pt x="7024713" y="762000"/>
                  </a:lnTo>
                  <a:lnTo>
                    <a:pt x="7024713" y="800100"/>
                  </a:lnTo>
                  <a:lnTo>
                    <a:pt x="7023354" y="800100"/>
                  </a:lnTo>
                  <a:lnTo>
                    <a:pt x="7021195" y="787400"/>
                  </a:lnTo>
                  <a:lnTo>
                    <a:pt x="7024713" y="800100"/>
                  </a:lnTo>
                  <a:lnTo>
                    <a:pt x="7024713" y="762000"/>
                  </a:lnTo>
                  <a:lnTo>
                    <a:pt x="7018058" y="762000"/>
                  </a:lnTo>
                  <a:lnTo>
                    <a:pt x="7013499" y="774700"/>
                  </a:lnTo>
                  <a:lnTo>
                    <a:pt x="7020433" y="774700"/>
                  </a:lnTo>
                  <a:lnTo>
                    <a:pt x="7017423" y="787400"/>
                  </a:lnTo>
                  <a:lnTo>
                    <a:pt x="7014108" y="800100"/>
                  </a:lnTo>
                  <a:lnTo>
                    <a:pt x="7020065" y="800100"/>
                  </a:lnTo>
                  <a:lnTo>
                    <a:pt x="7014642" y="825500"/>
                  </a:lnTo>
                  <a:lnTo>
                    <a:pt x="7019023" y="825500"/>
                  </a:lnTo>
                  <a:lnTo>
                    <a:pt x="7023875" y="838200"/>
                  </a:lnTo>
                  <a:lnTo>
                    <a:pt x="7020712" y="838200"/>
                  </a:lnTo>
                  <a:lnTo>
                    <a:pt x="7016864" y="850900"/>
                  </a:lnTo>
                  <a:lnTo>
                    <a:pt x="7015429" y="863600"/>
                  </a:lnTo>
                  <a:lnTo>
                    <a:pt x="7014845" y="863600"/>
                  </a:lnTo>
                  <a:lnTo>
                    <a:pt x="7014870" y="876300"/>
                  </a:lnTo>
                  <a:lnTo>
                    <a:pt x="7017220" y="876300"/>
                  </a:lnTo>
                  <a:lnTo>
                    <a:pt x="7019582" y="889000"/>
                  </a:lnTo>
                  <a:lnTo>
                    <a:pt x="7014223" y="901700"/>
                  </a:lnTo>
                  <a:lnTo>
                    <a:pt x="7030199" y="901700"/>
                  </a:lnTo>
                  <a:lnTo>
                    <a:pt x="7028091" y="927100"/>
                  </a:lnTo>
                  <a:lnTo>
                    <a:pt x="7023354" y="914400"/>
                  </a:lnTo>
                  <a:lnTo>
                    <a:pt x="7018414" y="914400"/>
                  </a:lnTo>
                  <a:lnTo>
                    <a:pt x="7015645" y="927100"/>
                  </a:lnTo>
                  <a:lnTo>
                    <a:pt x="7010997" y="927100"/>
                  </a:lnTo>
                  <a:lnTo>
                    <a:pt x="7016178" y="939800"/>
                  </a:lnTo>
                  <a:lnTo>
                    <a:pt x="7020433" y="927100"/>
                  </a:lnTo>
                  <a:lnTo>
                    <a:pt x="7024611" y="927100"/>
                  </a:lnTo>
                  <a:lnTo>
                    <a:pt x="7020954" y="939800"/>
                  </a:lnTo>
                  <a:lnTo>
                    <a:pt x="7012051" y="952500"/>
                  </a:lnTo>
                  <a:lnTo>
                    <a:pt x="7020090" y="965200"/>
                  </a:lnTo>
                  <a:lnTo>
                    <a:pt x="7033260" y="965200"/>
                  </a:lnTo>
                  <a:lnTo>
                    <a:pt x="7022173" y="977900"/>
                  </a:lnTo>
                  <a:lnTo>
                    <a:pt x="7014299" y="977900"/>
                  </a:lnTo>
                  <a:lnTo>
                    <a:pt x="7016445" y="990600"/>
                  </a:lnTo>
                  <a:lnTo>
                    <a:pt x="7021525" y="1003300"/>
                  </a:lnTo>
                  <a:lnTo>
                    <a:pt x="7015137" y="1003300"/>
                  </a:lnTo>
                  <a:lnTo>
                    <a:pt x="7014019" y="1016000"/>
                  </a:lnTo>
                  <a:lnTo>
                    <a:pt x="7017347" y="1028700"/>
                  </a:lnTo>
                  <a:lnTo>
                    <a:pt x="7015531" y="1028700"/>
                  </a:lnTo>
                  <a:lnTo>
                    <a:pt x="7018312" y="1041400"/>
                  </a:lnTo>
                  <a:lnTo>
                    <a:pt x="7016864" y="1041400"/>
                  </a:lnTo>
                  <a:lnTo>
                    <a:pt x="7028256" y="1054100"/>
                  </a:lnTo>
                  <a:lnTo>
                    <a:pt x="7014921" y="1054100"/>
                  </a:lnTo>
                  <a:lnTo>
                    <a:pt x="7017474" y="1079500"/>
                  </a:lnTo>
                  <a:lnTo>
                    <a:pt x="7013994" y="1079500"/>
                  </a:lnTo>
                  <a:lnTo>
                    <a:pt x="7014654" y="1092200"/>
                  </a:lnTo>
                  <a:lnTo>
                    <a:pt x="7017232" y="1092200"/>
                  </a:lnTo>
                  <a:lnTo>
                    <a:pt x="7019468" y="1104900"/>
                  </a:lnTo>
                  <a:lnTo>
                    <a:pt x="7018363" y="1104900"/>
                  </a:lnTo>
                  <a:lnTo>
                    <a:pt x="7017829" y="1117600"/>
                  </a:lnTo>
                  <a:lnTo>
                    <a:pt x="7017715" y="1130300"/>
                  </a:lnTo>
                  <a:lnTo>
                    <a:pt x="7017842" y="1143000"/>
                  </a:lnTo>
                  <a:lnTo>
                    <a:pt x="7016204" y="1143000"/>
                  </a:lnTo>
                  <a:lnTo>
                    <a:pt x="7014197" y="1155700"/>
                  </a:lnTo>
                  <a:lnTo>
                    <a:pt x="7016496" y="1168400"/>
                  </a:lnTo>
                  <a:lnTo>
                    <a:pt x="7015569" y="1168400"/>
                  </a:lnTo>
                  <a:lnTo>
                    <a:pt x="7014769" y="1181100"/>
                  </a:lnTo>
                  <a:lnTo>
                    <a:pt x="7017474" y="1193800"/>
                  </a:lnTo>
                  <a:lnTo>
                    <a:pt x="7025437" y="1168400"/>
                  </a:lnTo>
                  <a:lnTo>
                    <a:pt x="7026681" y="1181100"/>
                  </a:lnTo>
                  <a:lnTo>
                    <a:pt x="7024192" y="1181100"/>
                  </a:lnTo>
                  <a:lnTo>
                    <a:pt x="7021004" y="1193800"/>
                  </a:lnTo>
                  <a:lnTo>
                    <a:pt x="7021817" y="1193800"/>
                  </a:lnTo>
                  <a:lnTo>
                    <a:pt x="7023532" y="1206500"/>
                  </a:lnTo>
                  <a:lnTo>
                    <a:pt x="7018807" y="1206500"/>
                  </a:lnTo>
                  <a:lnTo>
                    <a:pt x="7018248" y="1193800"/>
                  </a:lnTo>
                  <a:lnTo>
                    <a:pt x="7017474" y="1193800"/>
                  </a:lnTo>
                  <a:lnTo>
                    <a:pt x="7016178" y="1193800"/>
                  </a:lnTo>
                  <a:lnTo>
                    <a:pt x="7013346" y="1206500"/>
                  </a:lnTo>
                  <a:lnTo>
                    <a:pt x="7017220" y="1231900"/>
                  </a:lnTo>
                  <a:lnTo>
                    <a:pt x="7014350" y="1244600"/>
                  </a:lnTo>
                  <a:lnTo>
                    <a:pt x="7021576" y="1244600"/>
                  </a:lnTo>
                  <a:lnTo>
                    <a:pt x="7024065" y="1257300"/>
                  </a:lnTo>
                  <a:lnTo>
                    <a:pt x="7021893" y="1270000"/>
                  </a:lnTo>
                  <a:lnTo>
                    <a:pt x="7017931" y="1257300"/>
                  </a:lnTo>
                  <a:lnTo>
                    <a:pt x="7014375" y="1270000"/>
                  </a:lnTo>
                  <a:lnTo>
                    <a:pt x="7013473" y="1282700"/>
                  </a:lnTo>
                  <a:lnTo>
                    <a:pt x="7017474" y="1282700"/>
                  </a:lnTo>
                  <a:lnTo>
                    <a:pt x="7018706" y="1295400"/>
                  </a:lnTo>
                  <a:lnTo>
                    <a:pt x="7015658" y="1308100"/>
                  </a:lnTo>
                  <a:lnTo>
                    <a:pt x="7020280" y="1308100"/>
                  </a:lnTo>
                  <a:lnTo>
                    <a:pt x="7019785" y="1309370"/>
                  </a:lnTo>
                  <a:lnTo>
                    <a:pt x="7019785" y="1346200"/>
                  </a:lnTo>
                  <a:lnTo>
                    <a:pt x="7018566" y="1346200"/>
                  </a:lnTo>
                  <a:lnTo>
                    <a:pt x="7018414" y="1333500"/>
                  </a:lnTo>
                  <a:lnTo>
                    <a:pt x="7018934" y="1333500"/>
                  </a:lnTo>
                  <a:lnTo>
                    <a:pt x="7019785" y="1346200"/>
                  </a:lnTo>
                  <a:lnTo>
                    <a:pt x="7019785" y="1309370"/>
                  </a:lnTo>
                  <a:lnTo>
                    <a:pt x="7015289" y="1320800"/>
                  </a:lnTo>
                  <a:lnTo>
                    <a:pt x="7018795" y="1320800"/>
                  </a:lnTo>
                  <a:lnTo>
                    <a:pt x="7013346" y="1333500"/>
                  </a:lnTo>
                  <a:lnTo>
                    <a:pt x="7013511" y="1346200"/>
                  </a:lnTo>
                  <a:lnTo>
                    <a:pt x="7017436" y="1346200"/>
                  </a:lnTo>
                  <a:lnTo>
                    <a:pt x="7017144" y="1358900"/>
                  </a:lnTo>
                  <a:lnTo>
                    <a:pt x="7014083" y="1371600"/>
                  </a:lnTo>
                  <a:lnTo>
                    <a:pt x="7022859" y="1371600"/>
                  </a:lnTo>
                  <a:lnTo>
                    <a:pt x="7023798" y="1384300"/>
                  </a:lnTo>
                  <a:lnTo>
                    <a:pt x="7012241" y="1384300"/>
                  </a:lnTo>
                  <a:lnTo>
                    <a:pt x="7014146" y="1397000"/>
                  </a:lnTo>
                  <a:lnTo>
                    <a:pt x="7026046" y="1397000"/>
                  </a:lnTo>
                  <a:lnTo>
                    <a:pt x="7030974" y="1397000"/>
                  </a:lnTo>
                  <a:lnTo>
                    <a:pt x="7038683" y="1407109"/>
                  </a:lnTo>
                  <a:lnTo>
                    <a:pt x="7037286" y="1409700"/>
                  </a:lnTo>
                  <a:lnTo>
                    <a:pt x="7034822" y="1406918"/>
                  </a:lnTo>
                  <a:lnTo>
                    <a:pt x="7034822" y="1625600"/>
                  </a:lnTo>
                  <a:lnTo>
                    <a:pt x="7032866" y="1625600"/>
                  </a:lnTo>
                  <a:lnTo>
                    <a:pt x="7034695" y="1612900"/>
                  </a:lnTo>
                  <a:lnTo>
                    <a:pt x="7034822" y="1625600"/>
                  </a:lnTo>
                  <a:lnTo>
                    <a:pt x="7034822" y="1406918"/>
                  </a:lnTo>
                  <a:lnTo>
                    <a:pt x="7026846" y="1397914"/>
                  </a:lnTo>
                  <a:lnTo>
                    <a:pt x="7026846" y="1765300"/>
                  </a:lnTo>
                  <a:lnTo>
                    <a:pt x="7019709" y="1765300"/>
                  </a:lnTo>
                  <a:lnTo>
                    <a:pt x="7025818" y="1752600"/>
                  </a:lnTo>
                  <a:lnTo>
                    <a:pt x="7026846" y="1765300"/>
                  </a:lnTo>
                  <a:lnTo>
                    <a:pt x="7026846" y="1397914"/>
                  </a:lnTo>
                  <a:lnTo>
                    <a:pt x="7026046" y="1397000"/>
                  </a:lnTo>
                  <a:lnTo>
                    <a:pt x="7016394" y="1409700"/>
                  </a:lnTo>
                  <a:lnTo>
                    <a:pt x="7014388" y="1435100"/>
                  </a:lnTo>
                  <a:lnTo>
                    <a:pt x="7015175" y="1447800"/>
                  </a:lnTo>
                  <a:lnTo>
                    <a:pt x="7014807" y="1460500"/>
                  </a:lnTo>
                  <a:lnTo>
                    <a:pt x="7015797" y="1460500"/>
                  </a:lnTo>
                  <a:lnTo>
                    <a:pt x="7020674" y="1473200"/>
                  </a:lnTo>
                  <a:lnTo>
                    <a:pt x="7009409" y="1473200"/>
                  </a:lnTo>
                  <a:lnTo>
                    <a:pt x="7015213" y="1485900"/>
                  </a:lnTo>
                  <a:lnTo>
                    <a:pt x="7019112" y="1485900"/>
                  </a:lnTo>
                  <a:lnTo>
                    <a:pt x="7015772" y="1498600"/>
                  </a:lnTo>
                  <a:lnTo>
                    <a:pt x="7013003" y="1498600"/>
                  </a:lnTo>
                  <a:lnTo>
                    <a:pt x="7018617" y="1511300"/>
                  </a:lnTo>
                  <a:lnTo>
                    <a:pt x="7024738" y="1511300"/>
                  </a:lnTo>
                  <a:lnTo>
                    <a:pt x="7023913" y="1524000"/>
                  </a:lnTo>
                  <a:lnTo>
                    <a:pt x="7019430" y="1536700"/>
                  </a:lnTo>
                  <a:lnTo>
                    <a:pt x="7020687" y="1536700"/>
                  </a:lnTo>
                  <a:lnTo>
                    <a:pt x="7021512" y="1549400"/>
                  </a:lnTo>
                  <a:lnTo>
                    <a:pt x="7019099" y="1549400"/>
                  </a:lnTo>
                  <a:lnTo>
                    <a:pt x="7019061" y="1536700"/>
                  </a:lnTo>
                  <a:lnTo>
                    <a:pt x="7014565" y="1536700"/>
                  </a:lnTo>
                  <a:lnTo>
                    <a:pt x="7016102" y="1562100"/>
                  </a:lnTo>
                  <a:lnTo>
                    <a:pt x="7013054" y="1587500"/>
                  </a:lnTo>
                  <a:lnTo>
                    <a:pt x="7020890" y="1587500"/>
                  </a:lnTo>
                  <a:lnTo>
                    <a:pt x="7020115" y="1600200"/>
                  </a:lnTo>
                  <a:lnTo>
                    <a:pt x="7015175" y="1600200"/>
                  </a:lnTo>
                  <a:lnTo>
                    <a:pt x="7012635" y="1625600"/>
                  </a:lnTo>
                  <a:lnTo>
                    <a:pt x="7019036" y="1625600"/>
                  </a:lnTo>
                  <a:lnTo>
                    <a:pt x="7014350" y="1638300"/>
                  </a:lnTo>
                  <a:lnTo>
                    <a:pt x="7019455" y="1638300"/>
                  </a:lnTo>
                  <a:lnTo>
                    <a:pt x="7016001" y="1651000"/>
                  </a:lnTo>
                  <a:lnTo>
                    <a:pt x="7018007" y="1651000"/>
                  </a:lnTo>
                  <a:lnTo>
                    <a:pt x="7018045" y="1663700"/>
                  </a:lnTo>
                  <a:lnTo>
                    <a:pt x="7012089" y="1663700"/>
                  </a:lnTo>
                  <a:lnTo>
                    <a:pt x="7018693" y="1676400"/>
                  </a:lnTo>
                  <a:lnTo>
                    <a:pt x="7019823" y="1676400"/>
                  </a:lnTo>
                  <a:lnTo>
                    <a:pt x="7019633" y="1689100"/>
                  </a:lnTo>
                  <a:lnTo>
                    <a:pt x="7013486" y="1701800"/>
                  </a:lnTo>
                  <a:lnTo>
                    <a:pt x="7016547" y="1714500"/>
                  </a:lnTo>
                  <a:lnTo>
                    <a:pt x="7023367" y="1727200"/>
                  </a:lnTo>
                  <a:lnTo>
                    <a:pt x="7024103" y="1727200"/>
                  </a:lnTo>
                  <a:lnTo>
                    <a:pt x="7017448" y="1739900"/>
                  </a:lnTo>
                  <a:lnTo>
                    <a:pt x="7013448" y="1739900"/>
                  </a:lnTo>
                  <a:lnTo>
                    <a:pt x="7016991" y="1752600"/>
                  </a:lnTo>
                  <a:lnTo>
                    <a:pt x="7015327" y="1752600"/>
                  </a:lnTo>
                  <a:lnTo>
                    <a:pt x="7013753" y="1765300"/>
                  </a:lnTo>
                  <a:lnTo>
                    <a:pt x="7016585" y="1778000"/>
                  </a:lnTo>
                  <a:lnTo>
                    <a:pt x="7019277" y="1778000"/>
                  </a:lnTo>
                  <a:lnTo>
                    <a:pt x="7013791" y="1790700"/>
                  </a:lnTo>
                  <a:lnTo>
                    <a:pt x="7021004" y="1790700"/>
                  </a:lnTo>
                  <a:lnTo>
                    <a:pt x="7025843" y="1803400"/>
                  </a:lnTo>
                  <a:lnTo>
                    <a:pt x="7020623" y="1803400"/>
                  </a:lnTo>
                  <a:lnTo>
                    <a:pt x="7015442" y="1816100"/>
                  </a:lnTo>
                  <a:lnTo>
                    <a:pt x="7020395" y="1828800"/>
                  </a:lnTo>
                  <a:lnTo>
                    <a:pt x="7015861" y="1828800"/>
                  </a:lnTo>
                  <a:lnTo>
                    <a:pt x="7015327" y="1841500"/>
                  </a:lnTo>
                  <a:lnTo>
                    <a:pt x="7018693" y="1841500"/>
                  </a:lnTo>
                  <a:lnTo>
                    <a:pt x="7014997" y="1853946"/>
                  </a:lnTo>
                  <a:lnTo>
                    <a:pt x="7015086" y="1854200"/>
                  </a:lnTo>
                  <a:lnTo>
                    <a:pt x="7017258" y="1854200"/>
                  </a:lnTo>
                  <a:lnTo>
                    <a:pt x="7021957" y="1866900"/>
                  </a:lnTo>
                  <a:lnTo>
                    <a:pt x="7012775" y="1866900"/>
                  </a:lnTo>
                  <a:lnTo>
                    <a:pt x="7010476" y="1879600"/>
                  </a:lnTo>
                  <a:lnTo>
                    <a:pt x="7011352" y="1879600"/>
                  </a:lnTo>
                  <a:lnTo>
                    <a:pt x="7016343" y="1879600"/>
                  </a:lnTo>
                  <a:lnTo>
                    <a:pt x="7014819" y="1892300"/>
                  </a:lnTo>
                  <a:lnTo>
                    <a:pt x="7015175" y="1892300"/>
                  </a:lnTo>
                  <a:lnTo>
                    <a:pt x="7017563" y="1892300"/>
                  </a:lnTo>
                  <a:lnTo>
                    <a:pt x="7019506" y="1905000"/>
                  </a:lnTo>
                  <a:lnTo>
                    <a:pt x="7019226" y="1905000"/>
                  </a:lnTo>
                  <a:lnTo>
                    <a:pt x="7015175" y="1892300"/>
                  </a:lnTo>
                  <a:lnTo>
                    <a:pt x="7015251" y="1905000"/>
                  </a:lnTo>
                  <a:lnTo>
                    <a:pt x="7010908" y="1905000"/>
                  </a:lnTo>
                  <a:lnTo>
                    <a:pt x="7014858" y="1917700"/>
                  </a:lnTo>
                  <a:lnTo>
                    <a:pt x="7023646" y="1917700"/>
                  </a:lnTo>
                  <a:lnTo>
                    <a:pt x="7024116" y="1917700"/>
                  </a:lnTo>
                  <a:lnTo>
                    <a:pt x="7028104" y="1930400"/>
                  </a:lnTo>
                  <a:lnTo>
                    <a:pt x="7042772" y="1930400"/>
                  </a:lnTo>
                  <a:lnTo>
                    <a:pt x="7046862" y="1917700"/>
                  </a:lnTo>
                  <a:lnTo>
                    <a:pt x="7049249" y="1917700"/>
                  </a:lnTo>
                  <a:lnTo>
                    <a:pt x="7055002" y="1930400"/>
                  </a:lnTo>
                  <a:lnTo>
                    <a:pt x="7058952" y="1917700"/>
                  </a:lnTo>
                  <a:lnTo>
                    <a:pt x="7061225" y="1917700"/>
                  </a:lnTo>
                  <a:lnTo>
                    <a:pt x="7061936" y="1930400"/>
                  </a:lnTo>
                  <a:lnTo>
                    <a:pt x="7068718" y="1930400"/>
                  </a:lnTo>
                  <a:lnTo>
                    <a:pt x="7069125" y="1917700"/>
                  </a:lnTo>
                  <a:lnTo>
                    <a:pt x="7068210" y="1905000"/>
                  </a:lnTo>
                  <a:lnTo>
                    <a:pt x="7064375" y="1905000"/>
                  </a:lnTo>
                  <a:lnTo>
                    <a:pt x="7064248" y="1892300"/>
                  </a:lnTo>
                  <a:lnTo>
                    <a:pt x="7059422" y="1892300"/>
                  </a:lnTo>
                  <a:lnTo>
                    <a:pt x="7065137" y="1879600"/>
                  </a:lnTo>
                  <a:lnTo>
                    <a:pt x="7068667" y="1879600"/>
                  </a:lnTo>
                  <a:lnTo>
                    <a:pt x="7070242" y="1866900"/>
                  </a:lnTo>
                  <a:close/>
                </a:path>
                <a:path w="7071359" h="4385309">
                  <a:moveTo>
                    <a:pt x="7071017" y="1892300"/>
                  </a:moveTo>
                  <a:lnTo>
                    <a:pt x="7064248" y="1892300"/>
                  </a:lnTo>
                  <a:lnTo>
                    <a:pt x="7068286" y="1904695"/>
                  </a:lnTo>
                  <a:lnTo>
                    <a:pt x="7071017" y="1892300"/>
                  </a:lnTo>
                  <a:close/>
                </a:path>
                <a:path w="7071359" h="4385309">
                  <a:moveTo>
                    <a:pt x="7071055" y="558800"/>
                  </a:moveTo>
                  <a:lnTo>
                    <a:pt x="7067664" y="546100"/>
                  </a:lnTo>
                  <a:lnTo>
                    <a:pt x="7064769" y="558800"/>
                  </a:lnTo>
                  <a:lnTo>
                    <a:pt x="7071055" y="55880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2105" y="6015802"/>
              <a:ext cx="7012287" cy="656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494" y="3803477"/>
              <a:ext cx="1660200" cy="660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8016" y="7204327"/>
              <a:ext cx="12561572" cy="25709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3798" y="8173599"/>
              <a:ext cx="2069094" cy="6609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4382" y="3803477"/>
              <a:ext cx="1660200" cy="660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4236" y="3803476"/>
              <a:ext cx="1660200" cy="6609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2242" y="8278308"/>
              <a:ext cx="1660200" cy="6609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12656" y="8173599"/>
              <a:ext cx="1660194" cy="6609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22242" y="3803477"/>
              <a:ext cx="1660200" cy="6609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09791" y="2175715"/>
            <a:ext cx="346265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Table:</a:t>
            </a:r>
            <a:r>
              <a:rPr sz="3450" b="1" spc="-21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instructor</a:t>
            </a:r>
            <a:endParaRPr sz="3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96534" y="6479249"/>
            <a:ext cx="48558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Table:</a:t>
            </a:r>
            <a:r>
              <a:rPr sz="3450" b="1" spc="-2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0433FF"/>
                </a:solidFill>
                <a:latin typeface="Arial"/>
                <a:cs typeface="Arial"/>
              </a:rPr>
              <a:t>instructor_detail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715612" y="756291"/>
            <a:ext cx="4456670" cy="203593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981668" y="887796"/>
            <a:ext cx="2258695" cy="9531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21005" marR="5080" indent="-408940">
              <a:lnSpc>
                <a:spcPts val="3550"/>
              </a:lnSpc>
              <a:spcBef>
                <a:spcPts val="390"/>
              </a:spcBef>
            </a:pPr>
            <a:r>
              <a:rPr sz="3100" b="1" dirty="0">
                <a:solidFill>
                  <a:srgbClr val="FFFFFF"/>
                </a:solidFill>
                <a:latin typeface="Arial"/>
                <a:cs typeface="Arial"/>
              </a:rPr>
              <a:t>Foreign</a:t>
            </a:r>
            <a:r>
              <a:rPr sz="3100" b="1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25" dirty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129" y="1240799"/>
            <a:ext cx="12567292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15" dirty="0"/>
              <a:t>@One</a:t>
            </a:r>
            <a:r>
              <a:rPr sz="7200" spc="-755" dirty="0"/>
              <a:t>T</a:t>
            </a:r>
            <a:r>
              <a:rPr sz="7200" spc="10" dirty="0"/>
              <a:t>oOn</a:t>
            </a:r>
            <a:r>
              <a:rPr sz="7200" spc="145" dirty="0"/>
              <a:t>e</a:t>
            </a:r>
            <a:r>
              <a:rPr sz="7200" spc="-190" dirty="0"/>
              <a:t> </a:t>
            </a:r>
            <a:r>
              <a:rPr sz="7200" spc="235" dirty="0"/>
              <a:t>-</a:t>
            </a:r>
            <a:r>
              <a:rPr sz="7200" spc="-150" dirty="0"/>
              <a:t> </a:t>
            </a:r>
            <a:r>
              <a:rPr sz="7200" spc="-90" dirty="0"/>
              <a:t>Cascade</a:t>
            </a:r>
            <a:r>
              <a:rPr sz="7200" spc="-660" dirty="0"/>
              <a:t> </a:t>
            </a:r>
            <a:r>
              <a:rPr sz="7200" spc="-1120" dirty="0"/>
              <a:t>T</a:t>
            </a:r>
            <a:r>
              <a:rPr sz="7200" spc="-245" dirty="0"/>
              <a:t>ypes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01518" y="2654369"/>
          <a:ext cx="16936719" cy="6716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2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9485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3100" b="1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Cascade</a:t>
                      </a:r>
                      <a:r>
                        <a:rPr sz="3100" b="1" spc="10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100" b="1" spc="-2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13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  <a:solidFill>
                      <a:srgbClr val="436232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310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13360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  <a:solidFill>
                      <a:srgbClr val="436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485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PERSIST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17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310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persisted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saved,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related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10" dirty="0">
                          <a:latin typeface="Arial"/>
                          <a:cs typeface="Arial"/>
                        </a:rPr>
                        <a:t>persisted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17170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485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740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REMOVE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20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740"/>
                        </a:spcBef>
                      </a:pPr>
                      <a:r>
                        <a:rPr sz="310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removed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deleted,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related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10" dirty="0">
                          <a:latin typeface="Arial"/>
                          <a:cs typeface="Arial"/>
                        </a:rPr>
                        <a:t>deleted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20980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9485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REFRESH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13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310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refreshed,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related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10" dirty="0">
                          <a:latin typeface="Arial"/>
                          <a:cs typeface="Arial"/>
                        </a:rPr>
                        <a:t>refreshed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13995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9485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DETACH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 marR="3830320">
                        <a:lnSpc>
                          <a:spcPts val="3550"/>
                        </a:lnSpc>
                        <a:spcBef>
                          <a:spcPts val="240"/>
                        </a:spcBef>
                      </a:pPr>
                      <a:r>
                        <a:rPr sz="310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detached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(not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associated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10" dirty="0">
                          <a:latin typeface="Arial"/>
                          <a:cs typeface="Arial"/>
                        </a:rPr>
                        <a:t>session),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then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related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10" dirty="0">
                          <a:latin typeface="Arial"/>
                          <a:cs typeface="Arial"/>
                        </a:rPr>
                        <a:t>detached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9485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3100" b="1" spc="-10" dirty="0">
                          <a:latin typeface="Arial"/>
                          <a:cs typeface="Arial"/>
                        </a:rPr>
                        <a:t>MERGE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108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310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merged,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then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related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entity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3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31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10" dirty="0">
                          <a:latin typeface="Arial"/>
                          <a:cs typeface="Arial"/>
                        </a:rPr>
                        <a:t>merged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10820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9485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89"/>
                        </a:spcBef>
                      </a:pPr>
                      <a:r>
                        <a:rPr sz="3100" b="1" spc="-25" dirty="0">
                          <a:latin typeface="Arial"/>
                          <a:cs typeface="Arial"/>
                        </a:rPr>
                        <a:t>ALL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146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689"/>
                        </a:spcBef>
                      </a:pPr>
                      <a:r>
                        <a:rPr sz="31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dirty="0">
                          <a:latin typeface="Arial"/>
                          <a:cs typeface="Arial"/>
                        </a:rPr>
                        <a:t>cascade</a:t>
                      </a:r>
                      <a:r>
                        <a:rPr sz="3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100" spc="-10" dirty="0">
                          <a:latin typeface="Arial"/>
                          <a:cs typeface="Arial"/>
                        </a:rPr>
                        <a:t>types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T="214629" marB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49326" y="565427"/>
            <a:ext cx="5884637" cy="1350744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0512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85" dirty="0"/>
              <a:t>Configure</a:t>
            </a:r>
            <a:r>
              <a:rPr sz="7200" spc="-260" dirty="0"/>
              <a:t> </a:t>
            </a:r>
            <a:r>
              <a:rPr sz="7200" spc="-90" dirty="0"/>
              <a:t>Cascade</a:t>
            </a:r>
            <a:r>
              <a:rPr sz="7200" spc="-660" dirty="0"/>
              <a:t> </a:t>
            </a:r>
            <a:r>
              <a:rPr sz="7200" spc="-1145" dirty="0"/>
              <a:t>T</a:t>
            </a:r>
            <a:r>
              <a:rPr sz="7200" spc="-270" dirty="0"/>
              <a:t>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46761" y="2138827"/>
            <a:ext cx="11861165" cy="6631305"/>
            <a:chOff x="1046761" y="2138827"/>
            <a:chExt cx="11861165" cy="6631305"/>
          </a:xfrm>
        </p:grpSpPr>
        <p:sp>
          <p:nvSpPr>
            <p:cNvPr id="4" name="object 4"/>
            <p:cNvSpPr/>
            <p:nvPr/>
          </p:nvSpPr>
          <p:spPr>
            <a:xfrm>
              <a:off x="1224766" y="2254006"/>
              <a:ext cx="11505565" cy="6170295"/>
            </a:xfrm>
            <a:custGeom>
              <a:avLst/>
              <a:gdLst/>
              <a:ahLst/>
              <a:cxnLst/>
              <a:rect l="l" t="t" r="r" b="b"/>
              <a:pathLst>
                <a:path w="11505565" h="6170295">
                  <a:moveTo>
                    <a:pt x="0" y="0"/>
                  </a:moveTo>
                  <a:lnTo>
                    <a:pt x="11504950" y="0"/>
                  </a:lnTo>
                  <a:lnTo>
                    <a:pt x="11504950" y="6169969"/>
                  </a:lnTo>
                  <a:lnTo>
                    <a:pt x="0" y="6169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6761" y="2138827"/>
              <a:ext cx="11860968" cy="66306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85689" y="2301365"/>
            <a:ext cx="9132570" cy="5554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703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797979"/>
                </a:solidFill>
                <a:latin typeface="Arial"/>
                <a:cs typeface="Arial"/>
              </a:rPr>
              <a:t>@Entity </a:t>
            </a:r>
            <a:r>
              <a:rPr sz="3300" b="1" spc="-20" dirty="0">
                <a:solidFill>
                  <a:srgbClr val="797979"/>
                </a:solidFill>
                <a:latin typeface="Arial"/>
                <a:cs typeface="Arial"/>
              </a:rPr>
              <a:t>@Table(name="instructor") </a:t>
            </a:r>
            <a:r>
              <a:rPr sz="33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300" b="1" spc="-13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30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300" b="1" spc="-13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300" b="1" dirty="0">
                <a:latin typeface="Arial"/>
                <a:cs typeface="Arial"/>
              </a:rPr>
              <a:t>Instructor</a:t>
            </a:r>
            <a:r>
              <a:rPr sz="3300" b="1" spc="-130" dirty="0">
                <a:latin typeface="Arial"/>
                <a:cs typeface="Arial"/>
              </a:rPr>
              <a:t> </a:t>
            </a:r>
            <a:r>
              <a:rPr sz="3300" b="1" spc="-50" dirty="0">
                <a:latin typeface="Arial"/>
                <a:cs typeface="Arial"/>
              </a:rPr>
              <a:t>{</a:t>
            </a:r>
            <a:endParaRPr sz="3300">
              <a:latin typeface="Arial"/>
              <a:cs typeface="Arial"/>
            </a:endParaRPr>
          </a:p>
          <a:p>
            <a:pPr marL="389255">
              <a:lnSpc>
                <a:spcPts val="3950"/>
              </a:lnSpc>
            </a:pPr>
            <a:r>
              <a:rPr sz="3300" i="1" spc="-5" dirty="0"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Arial"/>
              <a:cs typeface="Arial"/>
            </a:endParaRPr>
          </a:p>
          <a:p>
            <a:pPr marL="389255" marR="5080">
              <a:lnSpc>
                <a:spcPct val="100000"/>
              </a:lnSpc>
            </a:pPr>
            <a:r>
              <a:rPr sz="3300" b="1" spc="-10" dirty="0">
                <a:latin typeface="Arial"/>
                <a:cs typeface="Arial"/>
              </a:rPr>
              <a:t>@OneToOne(</a:t>
            </a:r>
            <a:r>
              <a:rPr sz="3300" b="1" spc="-10" dirty="0">
                <a:solidFill>
                  <a:srgbClr val="0433FF"/>
                </a:solidFill>
                <a:latin typeface="Arial"/>
                <a:cs typeface="Arial"/>
              </a:rPr>
              <a:t>cascade=CascadeType.</a:t>
            </a:r>
            <a:r>
              <a:rPr sz="3300" b="1" i="1" spc="-10" dirty="0">
                <a:solidFill>
                  <a:srgbClr val="0433FF"/>
                </a:solidFill>
                <a:latin typeface="Arial"/>
                <a:cs typeface="Arial"/>
              </a:rPr>
              <a:t>ALL</a:t>
            </a:r>
            <a:r>
              <a:rPr sz="3300" b="1" spc="-10" dirty="0">
                <a:latin typeface="Arial"/>
                <a:cs typeface="Arial"/>
              </a:rPr>
              <a:t>) </a:t>
            </a:r>
            <a:r>
              <a:rPr sz="3300" b="1" spc="-10" dirty="0">
                <a:solidFill>
                  <a:srgbClr val="797979"/>
                </a:solidFill>
                <a:latin typeface="Arial"/>
                <a:cs typeface="Arial"/>
              </a:rPr>
              <a:t>@JoinColumn(name="instructor_detail_id") </a:t>
            </a:r>
            <a:r>
              <a:rPr sz="3300" b="1" dirty="0">
                <a:solidFill>
                  <a:srgbClr val="797979"/>
                </a:solidFill>
                <a:latin typeface="Arial"/>
                <a:cs typeface="Arial"/>
              </a:rPr>
              <a:t>private</a:t>
            </a:r>
            <a:r>
              <a:rPr sz="3300" b="1" spc="-114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3300" b="1" spc="-10" dirty="0">
                <a:solidFill>
                  <a:srgbClr val="797979"/>
                </a:solidFill>
                <a:latin typeface="Arial"/>
                <a:cs typeface="Arial"/>
              </a:rPr>
              <a:t>InstructorDetail</a:t>
            </a:r>
            <a:r>
              <a:rPr sz="3300" b="1" spc="-1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3300" b="1" spc="-10" dirty="0">
                <a:solidFill>
                  <a:srgbClr val="797979"/>
                </a:solidFill>
                <a:latin typeface="Arial"/>
                <a:cs typeface="Arial"/>
              </a:rPr>
              <a:t>instructorDetail;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Arial"/>
              <a:cs typeface="Arial"/>
            </a:endParaRPr>
          </a:p>
          <a:p>
            <a:pPr marL="389255">
              <a:lnSpc>
                <a:spcPts val="3960"/>
              </a:lnSpc>
            </a:pPr>
            <a:r>
              <a:rPr sz="3300" i="1" spc="-5" dirty="0"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  <a:p>
            <a:pPr marL="389255">
              <a:lnSpc>
                <a:spcPts val="3960"/>
              </a:lnSpc>
            </a:pPr>
            <a:r>
              <a:rPr sz="3300" i="1" dirty="0">
                <a:latin typeface="Arial"/>
                <a:cs typeface="Arial"/>
              </a:rPr>
              <a:t>//</a:t>
            </a:r>
            <a:r>
              <a:rPr sz="3300" i="1" spc="-95" dirty="0">
                <a:latin typeface="Arial"/>
                <a:cs typeface="Arial"/>
              </a:rPr>
              <a:t> </a:t>
            </a:r>
            <a:r>
              <a:rPr sz="3300" i="1" dirty="0">
                <a:latin typeface="Arial"/>
                <a:cs typeface="Arial"/>
              </a:rPr>
              <a:t>constructors,</a:t>
            </a:r>
            <a:r>
              <a:rPr sz="3300" i="1" spc="-90" dirty="0">
                <a:latin typeface="Arial"/>
                <a:cs typeface="Arial"/>
              </a:rPr>
              <a:t> </a:t>
            </a:r>
            <a:r>
              <a:rPr sz="3300" i="1" dirty="0">
                <a:latin typeface="Arial"/>
                <a:cs typeface="Arial"/>
              </a:rPr>
              <a:t>getters</a:t>
            </a:r>
            <a:r>
              <a:rPr sz="3300" i="1" spc="-95" dirty="0">
                <a:latin typeface="Arial"/>
                <a:cs typeface="Arial"/>
              </a:rPr>
              <a:t> </a:t>
            </a:r>
            <a:r>
              <a:rPr sz="3300" i="1" dirty="0">
                <a:latin typeface="Arial"/>
                <a:cs typeface="Arial"/>
              </a:rPr>
              <a:t>/</a:t>
            </a:r>
            <a:r>
              <a:rPr sz="3300" i="1" spc="-90" dirty="0">
                <a:latin typeface="Arial"/>
                <a:cs typeface="Arial"/>
              </a:rPr>
              <a:t> </a:t>
            </a:r>
            <a:r>
              <a:rPr sz="3300" i="1" spc="-10" dirty="0">
                <a:latin typeface="Arial"/>
                <a:cs typeface="Arial"/>
              </a:rPr>
              <a:t>setters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5689" y="7829993"/>
            <a:ext cx="188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latin typeface="Arial"/>
                <a:cs typeface="Arial"/>
              </a:rPr>
              <a:t>}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101995" y="7427575"/>
            <a:ext cx="9380855" cy="1942464"/>
            <a:chOff x="10101995" y="7427575"/>
            <a:chExt cx="9380855" cy="194246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0000" y="7542755"/>
              <a:ext cx="9024694" cy="14814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1995" y="7427575"/>
              <a:ext cx="9380704" cy="194215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625719" y="7966114"/>
            <a:ext cx="8335009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default,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cascaded.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49326" y="565427"/>
            <a:ext cx="5884637" cy="135074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048088" y="3155654"/>
            <a:ext cx="1372235" cy="1372235"/>
            <a:chOff x="8048088" y="3155654"/>
            <a:chExt cx="1372235" cy="1372235"/>
          </a:xfrm>
        </p:grpSpPr>
        <p:sp>
          <p:nvSpPr>
            <p:cNvPr id="14" name="object 14"/>
            <p:cNvSpPr/>
            <p:nvPr/>
          </p:nvSpPr>
          <p:spPr>
            <a:xfrm>
              <a:off x="8295382" y="3208009"/>
              <a:ext cx="1073150" cy="1073150"/>
            </a:xfrm>
            <a:custGeom>
              <a:avLst/>
              <a:gdLst/>
              <a:ahLst/>
              <a:cxnLst/>
              <a:rect l="l" t="t" r="r" b="b"/>
              <a:pathLst>
                <a:path w="1073150" h="1073150">
                  <a:moveTo>
                    <a:pt x="1072538" y="0"/>
                  </a:moveTo>
                  <a:lnTo>
                    <a:pt x="37020" y="1035518"/>
                  </a:lnTo>
                  <a:lnTo>
                    <a:pt x="0" y="1072538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48088" y="4101370"/>
              <a:ext cx="426720" cy="426720"/>
            </a:xfrm>
            <a:custGeom>
              <a:avLst/>
              <a:gdLst/>
              <a:ahLst/>
              <a:cxnLst/>
              <a:rect l="l" t="t" r="r" b="b"/>
              <a:pathLst>
                <a:path w="426720" h="426720">
                  <a:moveTo>
                    <a:pt x="142157" y="0"/>
                  </a:moveTo>
                  <a:lnTo>
                    <a:pt x="0" y="426471"/>
                  </a:lnTo>
                  <a:lnTo>
                    <a:pt x="426472" y="284314"/>
                  </a:lnTo>
                  <a:lnTo>
                    <a:pt x="142157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8518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-85" dirty="0"/>
              <a:t>Configure</a:t>
            </a:r>
            <a:r>
              <a:rPr sz="7200" spc="-250" dirty="0"/>
              <a:t> </a:t>
            </a:r>
            <a:r>
              <a:rPr sz="7200" spc="-204" dirty="0"/>
              <a:t>Multiple</a:t>
            </a:r>
            <a:r>
              <a:rPr sz="7200" spc="-180" dirty="0"/>
              <a:t> </a:t>
            </a:r>
            <a:r>
              <a:rPr sz="7200" spc="-90" dirty="0"/>
              <a:t>Cascade</a:t>
            </a:r>
            <a:r>
              <a:rPr sz="7200" spc="-660" dirty="0"/>
              <a:t> </a:t>
            </a:r>
            <a:r>
              <a:rPr sz="7200" spc="-1120" dirty="0"/>
              <a:t>T</a:t>
            </a:r>
            <a:r>
              <a:rPr sz="7200" spc="-245" dirty="0"/>
              <a:t>ypes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06167" y="2570468"/>
            <a:ext cx="15093950" cy="5510530"/>
            <a:chOff x="2206167" y="2570468"/>
            <a:chExt cx="15093950" cy="5510530"/>
          </a:xfrm>
        </p:grpSpPr>
        <p:sp>
          <p:nvSpPr>
            <p:cNvPr id="4" name="object 4"/>
            <p:cNvSpPr/>
            <p:nvPr/>
          </p:nvSpPr>
          <p:spPr>
            <a:xfrm>
              <a:off x="2384172" y="2685648"/>
              <a:ext cx="14737715" cy="5050155"/>
            </a:xfrm>
            <a:custGeom>
              <a:avLst/>
              <a:gdLst/>
              <a:ahLst/>
              <a:cxnLst/>
              <a:rect l="l" t="t" r="r" b="b"/>
              <a:pathLst>
                <a:path w="14737715" h="5050155">
                  <a:moveTo>
                    <a:pt x="0" y="0"/>
                  </a:moveTo>
                  <a:lnTo>
                    <a:pt x="14737515" y="0"/>
                  </a:lnTo>
                  <a:lnTo>
                    <a:pt x="14737515" y="5049584"/>
                  </a:lnTo>
                  <a:lnTo>
                    <a:pt x="0" y="50495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6167" y="2570468"/>
              <a:ext cx="15093530" cy="551030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296161" y="2340680"/>
            <a:ext cx="17511778" cy="4944605"/>
          </a:xfrm>
          <a:prstGeom prst="rect">
            <a:avLst/>
          </a:prstGeom>
        </p:spPr>
        <p:txBody>
          <a:bodyPr vert="horz" wrap="square" lIns="0" tIns="781985" rIns="0" bIns="0" rtlCol="0">
            <a:spAutoFit/>
          </a:bodyPr>
          <a:lstStyle/>
          <a:p>
            <a:pPr marL="4699000" marR="5080" indent="-3574415">
              <a:lnSpc>
                <a:spcPct val="100000"/>
              </a:lnSpc>
              <a:spcBef>
                <a:spcPts val="114"/>
              </a:spcBef>
            </a:pPr>
            <a:r>
              <a:rPr sz="5400" spc="-25" dirty="0">
                <a:solidFill>
                  <a:srgbClr val="000000"/>
                </a:solidFill>
              </a:rPr>
              <a:t>@OneToOne(</a:t>
            </a:r>
            <a:r>
              <a:rPr sz="5400" spc="-25" dirty="0"/>
              <a:t>cascade={CascadeType.</a:t>
            </a:r>
            <a:r>
              <a:rPr sz="5400" i="1" spc="-25" dirty="0">
                <a:latin typeface="Arial"/>
                <a:cs typeface="Arial"/>
              </a:rPr>
              <a:t>DETACH</a:t>
            </a:r>
            <a:r>
              <a:rPr sz="5400" spc="-25" dirty="0"/>
              <a:t>, </a:t>
            </a:r>
            <a:r>
              <a:rPr sz="5400" spc="-10" dirty="0"/>
              <a:t>CascadeType.</a:t>
            </a:r>
            <a:r>
              <a:rPr sz="5400" i="1" spc="-10" dirty="0">
                <a:latin typeface="Arial"/>
                <a:cs typeface="Arial"/>
              </a:rPr>
              <a:t>MERGE</a:t>
            </a:r>
            <a:r>
              <a:rPr sz="5400" spc="-10" dirty="0"/>
              <a:t>, CascadeType.</a:t>
            </a:r>
            <a:r>
              <a:rPr sz="5400" i="1" spc="-10" dirty="0">
                <a:latin typeface="Arial"/>
                <a:cs typeface="Arial"/>
              </a:rPr>
              <a:t>PERSIST</a:t>
            </a:r>
            <a:r>
              <a:rPr sz="5400" spc="-10" dirty="0"/>
              <a:t>, CascadeType.</a:t>
            </a:r>
            <a:r>
              <a:rPr sz="5400" i="1" spc="-10" dirty="0">
                <a:latin typeface="Arial"/>
                <a:cs typeface="Arial"/>
              </a:rPr>
              <a:t>REFRESH</a:t>
            </a:r>
            <a:r>
              <a:rPr sz="5400" spc="-10" dirty="0"/>
              <a:t>, CascadeType.</a:t>
            </a:r>
            <a:r>
              <a:rPr sz="5400" i="1" spc="-10" dirty="0">
                <a:latin typeface="Arial"/>
                <a:cs typeface="Arial"/>
              </a:rPr>
              <a:t>REMOVE</a:t>
            </a:r>
            <a:r>
              <a:rPr sz="5400" spc="-10" dirty="0"/>
              <a:t>}</a:t>
            </a:r>
            <a:r>
              <a:rPr sz="5400" spc="-10" dirty="0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1809429"/>
            <a:ext cx="18068925" cy="9415780"/>
            <a:chOff x="701549" y="1809429"/>
            <a:chExt cx="18068925" cy="9415780"/>
          </a:xfrm>
        </p:grpSpPr>
        <p:sp>
          <p:nvSpPr>
            <p:cNvPr id="3" name="object 3"/>
            <p:cNvSpPr/>
            <p:nvPr/>
          </p:nvSpPr>
          <p:spPr>
            <a:xfrm>
              <a:off x="1104702" y="1924609"/>
              <a:ext cx="17487900" cy="8096884"/>
            </a:xfrm>
            <a:custGeom>
              <a:avLst/>
              <a:gdLst/>
              <a:ahLst/>
              <a:cxnLst/>
              <a:rect l="l" t="t" r="r" b="b"/>
              <a:pathLst>
                <a:path w="17487900" h="8096884">
                  <a:moveTo>
                    <a:pt x="0" y="0"/>
                  </a:moveTo>
                  <a:lnTo>
                    <a:pt x="17487328" y="0"/>
                  </a:lnTo>
                  <a:lnTo>
                    <a:pt x="17487328" y="8096612"/>
                  </a:lnTo>
                  <a:lnTo>
                    <a:pt x="0" y="8096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697" y="1809429"/>
              <a:ext cx="17843331" cy="85573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727616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dirty="0"/>
              <a:t>Step</a:t>
            </a:r>
            <a:r>
              <a:rPr sz="7200" spc="-40" dirty="0"/>
              <a:t> </a:t>
            </a:r>
            <a:r>
              <a:rPr sz="7200" spc="200" dirty="0"/>
              <a:t>4:</a:t>
            </a:r>
            <a:r>
              <a:rPr sz="7200" spc="-405" dirty="0"/>
              <a:t> </a:t>
            </a:r>
            <a:r>
              <a:rPr sz="7200" dirty="0"/>
              <a:t>Create</a:t>
            </a:r>
            <a:r>
              <a:rPr sz="7200" spc="-40" dirty="0"/>
              <a:t> </a:t>
            </a:r>
            <a:r>
              <a:rPr sz="7200" spc="-190" dirty="0"/>
              <a:t>Main</a:t>
            </a:r>
            <a:r>
              <a:rPr sz="7200" spc="-405" dirty="0"/>
              <a:t> </a:t>
            </a:r>
            <a:r>
              <a:rPr sz="7200" spc="-290" dirty="0"/>
              <a:t>App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36991" y="1966297"/>
            <a:ext cx="14412594" cy="40087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600" b="1" spc="8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static</a:t>
            </a:r>
            <a:r>
              <a:rPr sz="2600" b="1" spc="8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2600" b="1" spc="8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main(String[]</a:t>
            </a:r>
            <a:r>
              <a:rPr sz="2600" b="1" spc="85" dirty="0"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7E504F"/>
                </a:solidFill>
                <a:latin typeface="Arial"/>
                <a:cs typeface="Arial"/>
              </a:rPr>
              <a:t>args</a:t>
            </a:r>
            <a:r>
              <a:rPr sz="2600" b="1" dirty="0">
                <a:latin typeface="Arial"/>
                <a:cs typeface="Arial"/>
              </a:rPr>
              <a:t>)</a:t>
            </a:r>
            <a:r>
              <a:rPr sz="2600" b="1" spc="80" dirty="0">
                <a:latin typeface="Arial"/>
                <a:cs typeface="Arial"/>
              </a:rPr>
              <a:t> </a:t>
            </a:r>
            <a:r>
              <a:rPr sz="2600" b="1" spc="-50" dirty="0"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15"/>
              </a:spcBef>
            </a:pPr>
            <a:r>
              <a:rPr sz="2600" b="1" spc="35" dirty="0">
                <a:latin typeface="Arial"/>
                <a:cs typeface="Arial"/>
              </a:rPr>
              <a:t>…</a:t>
            </a:r>
            <a:endParaRPr sz="26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15"/>
              </a:spcBef>
            </a:pPr>
            <a:r>
              <a:rPr sz="260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600" b="1" spc="5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E9072"/>
                </a:solidFill>
                <a:latin typeface="Arial"/>
                <a:cs typeface="Arial"/>
              </a:rPr>
              <a:t>create</a:t>
            </a:r>
            <a:r>
              <a:rPr sz="2600" b="1" spc="5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2600" b="1" spc="5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E9072"/>
                </a:solidFill>
                <a:latin typeface="Arial"/>
                <a:cs typeface="Arial"/>
              </a:rPr>
              <a:t>objects</a:t>
            </a:r>
            <a:endParaRPr sz="26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10"/>
              </a:spcBef>
            </a:pPr>
            <a:r>
              <a:rPr sz="2600" b="1" dirty="0">
                <a:latin typeface="Arial"/>
                <a:cs typeface="Arial"/>
              </a:rPr>
              <a:t>Instructor</a:t>
            </a:r>
            <a:r>
              <a:rPr sz="2600" b="1" spc="105" dirty="0"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7E504F"/>
                </a:solidFill>
                <a:latin typeface="Arial"/>
                <a:cs typeface="Arial"/>
              </a:rPr>
              <a:t>tempInstructor</a:t>
            </a:r>
            <a:r>
              <a:rPr sz="2600" b="1" spc="1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=</a:t>
            </a:r>
            <a:r>
              <a:rPr sz="2600" b="1" spc="110" dirty="0"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2600" b="1" spc="1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Instructor("Chad",</a:t>
            </a:r>
            <a:r>
              <a:rPr sz="2600" b="1" spc="11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"Darby",</a:t>
            </a:r>
            <a:r>
              <a:rPr sz="2600" b="1" spc="110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"</a:t>
            </a:r>
            <a:r>
              <a:rPr sz="2600" b="1" spc="-10" dirty="0">
                <a:latin typeface="Arial"/>
                <a:cs typeface="Arial"/>
                <a:hlinkClick r:id="rId3"/>
              </a:rPr>
              <a:t>darby@luv2code.com</a:t>
            </a:r>
            <a:r>
              <a:rPr sz="2600" b="1" spc="-10" dirty="0">
                <a:latin typeface="Arial"/>
                <a:cs typeface="Arial"/>
              </a:rPr>
              <a:t>");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2600" b="1" dirty="0">
                <a:latin typeface="Arial"/>
                <a:cs typeface="Arial"/>
              </a:rPr>
              <a:t>InstructorDetail</a:t>
            </a:r>
            <a:r>
              <a:rPr sz="2600" b="1" spc="204" dirty="0"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7E504F"/>
                </a:solidFill>
                <a:latin typeface="Arial"/>
                <a:cs typeface="Arial"/>
              </a:rPr>
              <a:t>tempInstructorDetail</a:t>
            </a:r>
            <a:r>
              <a:rPr sz="2600" b="1" spc="20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latin typeface="Arial"/>
                <a:cs typeface="Arial"/>
              </a:rPr>
              <a:t>=</a:t>
            </a:r>
            <a:endParaRPr sz="2600">
              <a:latin typeface="Arial"/>
              <a:cs typeface="Arial"/>
            </a:endParaRPr>
          </a:p>
          <a:p>
            <a:pPr marL="1520190">
              <a:lnSpc>
                <a:spcPct val="100000"/>
              </a:lnSpc>
              <a:spcBef>
                <a:spcPts val="15"/>
              </a:spcBef>
            </a:pP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2600" b="1" spc="14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InstructorDetail</a:t>
            </a:r>
            <a:r>
              <a:rPr sz="2600" b="1" dirty="0">
                <a:latin typeface="Arial"/>
                <a:cs typeface="Arial"/>
                <a:hlinkClick r:id="rId4"/>
              </a:rPr>
              <a:t>(“http</a:t>
            </a:r>
            <a:r>
              <a:rPr sz="2600" b="1" dirty="0">
                <a:latin typeface="Arial"/>
                <a:cs typeface="Arial"/>
              </a:rPr>
              <a:t>:/</a:t>
            </a:r>
            <a:r>
              <a:rPr sz="2600" b="1" dirty="0">
                <a:latin typeface="Arial"/>
                <a:cs typeface="Arial"/>
                <a:hlinkClick r:id="rId4"/>
              </a:rPr>
              <a:t>/www.luv2code.com/youtube</a:t>
            </a:r>
            <a:r>
              <a:rPr sz="2600" b="1" dirty="0">
                <a:latin typeface="Arial"/>
                <a:cs typeface="Arial"/>
              </a:rPr>
              <a:t>",</a:t>
            </a:r>
            <a:r>
              <a:rPr sz="2600" b="1" spc="14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"Luv</a:t>
            </a:r>
            <a:r>
              <a:rPr sz="2600" b="1" spc="14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2</a:t>
            </a:r>
            <a:r>
              <a:rPr sz="2600" b="1" spc="140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code!!!");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Arial"/>
              <a:cs typeface="Arial"/>
            </a:endParaRPr>
          </a:p>
          <a:p>
            <a:pPr marL="766445" marR="4626610">
              <a:lnSpc>
                <a:spcPct val="100400"/>
              </a:lnSpc>
            </a:pPr>
            <a:r>
              <a:rPr sz="260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600" b="1" spc="6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E9072"/>
                </a:solidFill>
                <a:latin typeface="Arial"/>
                <a:cs typeface="Arial"/>
              </a:rPr>
              <a:t>associate</a:t>
            </a:r>
            <a:r>
              <a:rPr sz="2600" b="1" spc="6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2600" b="1" spc="6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E9072"/>
                </a:solidFill>
                <a:latin typeface="Arial"/>
                <a:cs typeface="Arial"/>
              </a:rPr>
              <a:t>objects </a:t>
            </a:r>
            <a:r>
              <a:rPr sz="2600" b="1" spc="-10" dirty="0">
                <a:solidFill>
                  <a:srgbClr val="7E504F"/>
                </a:solidFill>
                <a:latin typeface="Arial"/>
                <a:cs typeface="Arial"/>
              </a:rPr>
              <a:t>tempInstructor</a:t>
            </a:r>
            <a:r>
              <a:rPr sz="2600" b="1" spc="-10" dirty="0">
                <a:latin typeface="Arial"/>
                <a:cs typeface="Arial"/>
              </a:rPr>
              <a:t>.setInstructorDetail(</a:t>
            </a:r>
            <a:r>
              <a:rPr sz="2600" b="1" spc="-10" dirty="0">
                <a:solidFill>
                  <a:srgbClr val="7E504F"/>
                </a:solidFill>
                <a:latin typeface="Arial"/>
                <a:cs typeface="Arial"/>
              </a:rPr>
              <a:t>tempInstructorDetail</a:t>
            </a:r>
            <a:r>
              <a:rPr sz="2600" b="1" spc="-10" dirty="0">
                <a:latin typeface="Arial"/>
                <a:cs typeface="Arial"/>
              </a:rPr>
              <a:t>);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0894" y="6343127"/>
            <a:ext cx="4475480" cy="825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600" b="1" spc="3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E9072"/>
                </a:solidFill>
                <a:latin typeface="Arial"/>
                <a:cs typeface="Arial"/>
              </a:rPr>
              <a:t>start</a:t>
            </a:r>
            <a:r>
              <a:rPr sz="2600" b="1" spc="3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E9072"/>
                </a:solidFill>
                <a:latin typeface="Arial"/>
                <a:cs typeface="Arial"/>
              </a:rPr>
              <a:t>a</a:t>
            </a:r>
            <a:r>
              <a:rPr sz="2600" b="1" spc="4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E9072"/>
                </a:solidFill>
                <a:latin typeface="Arial"/>
                <a:cs typeface="Arial"/>
              </a:rPr>
              <a:t>transaction </a:t>
            </a:r>
            <a:r>
              <a:rPr sz="2600" b="1" spc="-10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2600" b="1" spc="-10" dirty="0">
                <a:latin typeface="Arial"/>
                <a:cs typeface="Arial"/>
              </a:rPr>
              <a:t>.beginTransaction();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0894" y="7536808"/>
            <a:ext cx="48107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0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2600" b="1" spc="-10" dirty="0">
                <a:latin typeface="Arial"/>
                <a:cs typeface="Arial"/>
              </a:rPr>
              <a:t>.save(</a:t>
            </a:r>
            <a:r>
              <a:rPr sz="2600" b="1" spc="-10" dirty="0">
                <a:solidFill>
                  <a:srgbClr val="7E504F"/>
                </a:solidFill>
                <a:latin typeface="Arial"/>
                <a:cs typeface="Arial"/>
              </a:rPr>
              <a:t>tempInstructor</a:t>
            </a:r>
            <a:r>
              <a:rPr sz="2600" b="1" spc="-10" dirty="0">
                <a:latin typeface="Arial"/>
                <a:cs typeface="Arial"/>
              </a:rPr>
              <a:t>);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0894" y="8332595"/>
            <a:ext cx="5592445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600" b="1" spc="5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E9072"/>
                </a:solidFill>
                <a:latin typeface="Arial"/>
                <a:cs typeface="Arial"/>
              </a:rPr>
              <a:t>commit</a:t>
            </a:r>
            <a:r>
              <a:rPr sz="2600" b="1" spc="5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4E9072"/>
                </a:solidFill>
                <a:latin typeface="Arial"/>
                <a:cs typeface="Arial"/>
              </a:rPr>
              <a:t>transaction </a:t>
            </a:r>
            <a:r>
              <a:rPr sz="2600" b="1" spc="-10" dirty="0">
                <a:solidFill>
                  <a:srgbClr val="7E504F"/>
                </a:solidFill>
                <a:latin typeface="Arial"/>
                <a:cs typeface="Arial"/>
              </a:rPr>
              <a:t>session</a:t>
            </a:r>
            <a:r>
              <a:rPr sz="2600" b="1" spc="-10" dirty="0">
                <a:latin typeface="Arial"/>
                <a:cs typeface="Arial"/>
              </a:rPr>
              <a:t>.getTransaction().commit();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600" b="1" spc="35" dirty="0">
                <a:latin typeface="Arial"/>
                <a:cs typeface="Arial"/>
              </a:rPr>
              <a:t>…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6991" y="9526276"/>
            <a:ext cx="15621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0" dirty="0">
                <a:latin typeface="Arial"/>
                <a:cs typeface="Arial"/>
              </a:rPr>
              <a:t>}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45905" y="6429123"/>
            <a:ext cx="3463123" cy="217963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599572" y="7138914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14168" y="6429123"/>
            <a:ext cx="6717168" cy="217963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6321881" y="6824788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887308" y="7473983"/>
            <a:ext cx="162306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7297" y="8354835"/>
            <a:ext cx="1483552" cy="112300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531481" y="8510600"/>
            <a:ext cx="10039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20" dirty="0">
                <a:latin typeface="Arial"/>
                <a:cs typeface="Arial"/>
              </a:rPr>
              <a:t>save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5159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5" dirty="0">
                <a:latin typeface="Book Antiqua"/>
                <a:cs typeface="Book Antiqua"/>
              </a:rPr>
              <a:t>Hibernate</a:t>
            </a:r>
            <a:r>
              <a:rPr sz="6500" spc="-295" dirty="0">
                <a:latin typeface="Book Antiqua"/>
                <a:cs typeface="Book Antiqua"/>
              </a:rPr>
              <a:t> </a:t>
            </a:r>
            <a:r>
              <a:rPr sz="6500" spc="-160" dirty="0">
                <a:latin typeface="Book Antiqua"/>
                <a:cs typeface="Book Antiqua"/>
              </a:rPr>
              <a:t>CRUD</a:t>
            </a:r>
            <a:r>
              <a:rPr sz="6500" spc="-430" dirty="0">
                <a:latin typeface="Book Antiqua"/>
                <a:cs typeface="Book Antiqua"/>
              </a:rPr>
              <a:t> </a:t>
            </a:r>
            <a:r>
              <a:rPr sz="6500" spc="-275" dirty="0">
                <a:latin typeface="Book Antiqua"/>
                <a:cs typeface="Book Antiqua"/>
              </a:rPr>
              <a:t>Apps</a:t>
            </a:r>
            <a:endParaRPr sz="6500">
              <a:latin typeface="Book Antiqua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6634" y="3191391"/>
            <a:ext cx="5042535" cy="4819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3410" indent="-57594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b="1" u="sng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sz="5250" dirty="0">
                <a:latin typeface="Book Antiqua"/>
                <a:cs typeface="Book Antiqua"/>
              </a:rPr>
              <a:t>reate</a:t>
            </a:r>
            <a:r>
              <a:rPr sz="5250" spc="-90" dirty="0">
                <a:latin typeface="Book Antiqua"/>
                <a:cs typeface="Book Antiqua"/>
              </a:rPr>
              <a:t> </a:t>
            </a:r>
            <a:r>
              <a:rPr sz="5250" spc="-10" dirty="0">
                <a:latin typeface="Book Antiqua"/>
                <a:cs typeface="Book Antiqua"/>
              </a:rPr>
              <a:t>objects</a:t>
            </a:r>
            <a:endParaRPr sz="5250">
              <a:latin typeface="Book Antiqua"/>
              <a:cs typeface="Book Antiqua"/>
            </a:endParaRPr>
          </a:p>
          <a:p>
            <a:pPr marL="613410" indent="-575945">
              <a:lnSpc>
                <a:spcPct val="100000"/>
              </a:lnSpc>
              <a:spcBef>
                <a:spcPts val="4170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b="1" u="sng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R</a:t>
            </a:r>
            <a:r>
              <a:rPr sz="5250" dirty="0">
                <a:latin typeface="Book Antiqua"/>
                <a:cs typeface="Book Antiqua"/>
              </a:rPr>
              <a:t>ead</a:t>
            </a:r>
            <a:r>
              <a:rPr sz="5250" spc="35" dirty="0">
                <a:latin typeface="Book Antiqua"/>
                <a:cs typeface="Book Antiqua"/>
              </a:rPr>
              <a:t> </a:t>
            </a:r>
            <a:r>
              <a:rPr sz="5250" spc="-10" dirty="0">
                <a:latin typeface="Book Antiqua"/>
                <a:cs typeface="Book Antiqua"/>
              </a:rPr>
              <a:t>objects</a:t>
            </a:r>
            <a:endParaRPr sz="5250">
              <a:latin typeface="Book Antiqua"/>
              <a:cs typeface="Book Antiqua"/>
            </a:endParaRPr>
          </a:p>
          <a:p>
            <a:pPr marL="613410" indent="-575945">
              <a:lnSpc>
                <a:spcPct val="100000"/>
              </a:lnSpc>
              <a:spcBef>
                <a:spcPts val="4170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b="1" u="sng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U</a:t>
            </a:r>
            <a:r>
              <a:rPr sz="5250" dirty="0">
                <a:latin typeface="Book Antiqua"/>
                <a:cs typeface="Book Antiqua"/>
              </a:rPr>
              <a:t>pdate </a:t>
            </a:r>
            <a:r>
              <a:rPr sz="5250" spc="-10" dirty="0">
                <a:latin typeface="Book Antiqua"/>
                <a:cs typeface="Book Antiqua"/>
              </a:rPr>
              <a:t>objects</a:t>
            </a:r>
            <a:endParaRPr sz="5250">
              <a:latin typeface="Book Antiqua"/>
              <a:cs typeface="Book Antiqua"/>
            </a:endParaRPr>
          </a:p>
          <a:p>
            <a:pPr marL="613410" indent="-575945">
              <a:lnSpc>
                <a:spcPct val="100000"/>
              </a:lnSpc>
              <a:spcBef>
                <a:spcPts val="4175"/>
              </a:spcBef>
              <a:buClr>
                <a:srgbClr val="5C86B9"/>
              </a:buClr>
              <a:buSzPct val="70476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5250" b="1" u="sng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</a:t>
            </a:r>
            <a:r>
              <a:rPr sz="5250" dirty="0">
                <a:latin typeface="Book Antiqua"/>
                <a:cs typeface="Book Antiqua"/>
              </a:rPr>
              <a:t>elete</a:t>
            </a:r>
            <a:r>
              <a:rPr sz="5250" spc="5" dirty="0">
                <a:latin typeface="Book Antiqua"/>
                <a:cs typeface="Book Antiqua"/>
              </a:rPr>
              <a:t> </a:t>
            </a:r>
            <a:r>
              <a:rPr sz="5250" spc="-10" dirty="0">
                <a:latin typeface="Book Antiqua"/>
                <a:cs typeface="Book Antiqua"/>
              </a:rPr>
              <a:t>objects</a:t>
            </a:r>
            <a:endParaRPr sz="5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53660" y="4533893"/>
            <a:ext cx="10596536" cy="247112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6650" y="4487862"/>
            <a:ext cx="9659620" cy="23336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23720" marR="10795" indent="-1811655">
              <a:lnSpc>
                <a:spcPct val="100000"/>
              </a:lnSpc>
              <a:spcBef>
                <a:spcPts val="135"/>
              </a:spcBef>
            </a:pPr>
            <a:r>
              <a:rPr sz="7550" spc="-130" dirty="0">
                <a:latin typeface="Arial"/>
                <a:cs typeface="Arial"/>
              </a:rPr>
              <a:t>Hibernate</a:t>
            </a:r>
            <a:r>
              <a:rPr sz="7550" spc="-365" dirty="0">
                <a:latin typeface="Arial"/>
                <a:cs typeface="Arial"/>
              </a:rPr>
              <a:t> </a:t>
            </a:r>
            <a:r>
              <a:rPr sz="7550" spc="-150" dirty="0">
                <a:latin typeface="Arial"/>
                <a:cs typeface="Arial"/>
              </a:rPr>
              <a:t>One-to-</a:t>
            </a:r>
            <a:r>
              <a:rPr sz="7550" spc="-35" dirty="0">
                <a:latin typeface="Arial"/>
                <a:cs typeface="Arial"/>
              </a:rPr>
              <a:t>One </a:t>
            </a:r>
            <a:r>
              <a:rPr sz="7550" spc="-155" dirty="0">
                <a:latin typeface="Arial"/>
                <a:cs typeface="Arial"/>
              </a:rPr>
              <a:t>Bi-</a:t>
            </a:r>
            <a:r>
              <a:rPr sz="7550" spc="-55" dirty="0">
                <a:latin typeface="Arial"/>
                <a:cs typeface="Arial"/>
              </a:rPr>
              <a:t>Directional</a:t>
            </a:r>
            <a:endParaRPr sz="755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0098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0" dirty="0"/>
              <a:t>One-</a:t>
            </a:r>
            <a:r>
              <a:rPr sz="6500" spc="-65" dirty="0"/>
              <a:t>to-</a:t>
            </a:r>
            <a:r>
              <a:rPr sz="6500" dirty="0"/>
              <a:t>One</a:t>
            </a:r>
            <a:r>
              <a:rPr sz="6500" spc="85" dirty="0"/>
              <a:t> </a:t>
            </a:r>
            <a:r>
              <a:rPr sz="6500" spc="-265" dirty="0"/>
              <a:t>Mapping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92505" y="2050064"/>
            <a:ext cx="114141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4250" spc="-125" dirty="0">
                <a:latin typeface="Book Antiqua"/>
                <a:cs typeface="Book Antiqua"/>
              </a:rPr>
              <a:t>We</a:t>
            </a:r>
            <a:r>
              <a:rPr sz="4250" spc="-8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currently</a:t>
            </a:r>
            <a:r>
              <a:rPr sz="4250" spc="-6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have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uni-</a:t>
            </a:r>
            <a:r>
              <a:rPr sz="4250" dirty="0">
                <a:latin typeface="Book Antiqua"/>
                <a:cs typeface="Book Antiqua"/>
              </a:rPr>
              <a:t>directional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mapping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2693" y="4564460"/>
            <a:ext cx="3463127" cy="21796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69335" y="5275097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41295" y="4564460"/>
            <a:ext cx="3463290" cy="2179955"/>
          </a:xfrm>
          <a:custGeom>
            <a:avLst/>
            <a:gdLst/>
            <a:ahLst/>
            <a:cxnLst/>
            <a:rect l="l" t="t" r="r" b="b"/>
            <a:pathLst>
              <a:path w="3463290" h="2179954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1744672"/>
                </a:lnTo>
                <a:lnTo>
                  <a:pt x="793" y="1801743"/>
                </a:lnTo>
                <a:lnTo>
                  <a:pt x="2948" y="1850982"/>
                </a:lnTo>
                <a:lnTo>
                  <a:pt x="7157" y="1894617"/>
                </a:lnTo>
                <a:lnTo>
                  <a:pt x="14062" y="1934559"/>
                </a:lnTo>
                <a:lnTo>
                  <a:pt x="24378" y="1973170"/>
                </a:lnTo>
                <a:lnTo>
                  <a:pt x="47005" y="2021615"/>
                </a:lnTo>
                <a:lnTo>
                  <a:pt x="77374" y="2064894"/>
                </a:lnTo>
                <a:lnTo>
                  <a:pt x="114627" y="2102147"/>
                </a:lnTo>
                <a:lnTo>
                  <a:pt x="157905" y="2132516"/>
                </a:lnTo>
                <a:lnTo>
                  <a:pt x="206351" y="2155142"/>
                </a:lnTo>
                <a:lnTo>
                  <a:pt x="244964" y="2165460"/>
                </a:lnTo>
                <a:lnTo>
                  <a:pt x="284906" y="2172377"/>
                </a:lnTo>
                <a:lnTo>
                  <a:pt x="328264" y="2176572"/>
                </a:lnTo>
                <a:lnTo>
                  <a:pt x="377122" y="2178727"/>
                </a:lnTo>
                <a:lnTo>
                  <a:pt x="433566" y="2179520"/>
                </a:lnTo>
                <a:lnTo>
                  <a:pt x="499682" y="2179634"/>
                </a:lnTo>
                <a:lnTo>
                  <a:pt x="2961231" y="2179634"/>
                </a:lnTo>
                <a:lnTo>
                  <a:pt x="3028282" y="2179520"/>
                </a:lnTo>
                <a:lnTo>
                  <a:pt x="3085353" y="2178727"/>
                </a:lnTo>
                <a:lnTo>
                  <a:pt x="3134592" y="2176572"/>
                </a:lnTo>
                <a:lnTo>
                  <a:pt x="3178145" y="2172377"/>
                </a:lnTo>
                <a:lnTo>
                  <a:pt x="3218159" y="2165460"/>
                </a:lnTo>
                <a:lnTo>
                  <a:pt x="3256782" y="2155142"/>
                </a:lnTo>
                <a:lnTo>
                  <a:pt x="3305224" y="2132516"/>
                </a:lnTo>
                <a:lnTo>
                  <a:pt x="3348502" y="2102147"/>
                </a:lnTo>
                <a:lnTo>
                  <a:pt x="3385756" y="2064894"/>
                </a:lnTo>
                <a:lnTo>
                  <a:pt x="3416127" y="2021615"/>
                </a:lnTo>
                <a:lnTo>
                  <a:pt x="3438755" y="1973170"/>
                </a:lnTo>
                <a:lnTo>
                  <a:pt x="3449075" y="1934548"/>
                </a:lnTo>
                <a:lnTo>
                  <a:pt x="3455998" y="1894535"/>
                </a:lnTo>
                <a:lnTo>
                  <a:pt x="3460185" y="1851260"/>
                </a:lnTo>
                <a:lnTo>
                  <a:pt x="3462340" y="1802402"/>
                </a:lnTo>
                <a:lnTo>
                  <a:pt x="3463133" y="174595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7" y="158018"/>
                </a:lnTo>
                <a:lnTo>
                  <a:pt x="3385756" y="114739"/>
                </a:lnTo>
                <a:lnTo>
                  <a:pt x="3348502" y="77486"/>
                </a:lnTo>
                <a:lnTo>
                  <a:pt x="3305224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00565" y="4960970"/>
            <a:ext cx="2751455" cy="1353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77850" marR="5080" indent="-565785">
              <a:lnSpc>
                <a:spcPts val="5110"/>
              </a:lnSpc>
              <a:spcBef>
                <a:spcPts val="434"/>
              </a:spcBef>
            </a:pPr>
            <a:r>
              <a:rPr sz="4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 </a:t>
            </a: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7676" y="5508835"/>
            <a:ext cx="2484825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308016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15" dirty="0"/>
              <a:t>New</a:t>
            </a:r>
            <a:r>
              <a:rPr sz="6500" spc="-75" dirty="0"/>
              <a:t> </a:t>
            </a:r>
            <a:r>
              <a:rPr sz="6500" spc="-35" dirty="0"/>
              <a:t>Use</a:t>
            </a:r>
            <a:r>
              <a:rPr sz="6500" spc="-345" dirty="0"/>
              <a:t> </a:t>
            </a:r>
            <a:r>
              <a:rPr sz="6500" spc="-65" dirty="0"/>
              <a:t>Case</a:t>
            </a:r>
            <a:endParaRPr sz="6500" dirty="0"/>
          </a:p>
        </p:txBody>
      </p:sp>
      <p:sp>
        <p:nvSpPr>
          <p:cNvPr id="3" name="object 3"/>
          <p:cNvSpPr txBox="1"/>
          <p:nvPr/>
        </p:nvSpPr>
        <p:spPr>
          <a:xfrm>
            <a:off x="979805" y="2050064"/>
            <a:ext cx="1201102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If we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load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Arial"/>
                <a:cs typeface="Arial"/>
              </a:rPr>
              <a:t>InstructorDetail</a:t>
            </a:r>
            <a:endParaRPr sz="4250" dirty="0">
              <a:latin typeface="Arial"/>
              <a:cs typeface="Arial"/>
            </a:endParaRPr>
          </a:p>
          <a:p>
            <a:pPr marL="10096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09015" algn="l"/>
                <a:tab pos="1010285" algn="l"/>
              </a:tabLst>
            </a:pPr>
            <a:r>
              <a:rPr sz="4250" dirty="0">
                <a:latin typeface="Book Antiqua"/>
                <a:cs typeface="Book Antiqua"/>
              </a:rPr>
              <a:t>Then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we’d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like to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get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associated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Arial"/>
                <a:cs typeface="Arial"/>
              </a:rPr>
              <a:t>Instructor</a:t>
            </a:r>
            <a:endParaRPr sz="42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05" y="518714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5065679"/>
            <a:ext cx="135928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Can’t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do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this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with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current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uni-</a:t>
            </a:r>
            <a:r>
              <a:rPr sz="4250" dirty="0">
                <a:latin typeface="Book Antiqua"/>
                <a:cs typeface="Book Antiqua"/>
              </a:rPr>
              <a:t>directional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relationship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:-</a:t>
            </a:r>
            <a:r>
              <a:rPr sz="4250" spc="-50" dirty="0">
                <a:latin typeface="Book Antiqua"/>
                <a:cs typeface="Book Antiqua"/>
              </a:rPr>
              <a:t>(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6184" y="6790521"/>
            <a:ext cx="3463127" cy="21796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62519" y="7505395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334784" y="6790521"/>
            <a:ext cx="3463290" cy="2179955"/>
          </a:xfrm>
          <a:custGeom>
            <a:avLst/>
            <a:gdLst/>
            <a:ahLst/>
            <a:cxnLst/>
            <a:rect l="l" t="t" r="r" b="b"/>
            <a:pathLst>
              <a:path w="3463290" h="2179954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1744672"/>
                </a:lnTo>
                <a:lnTo>
                  <a:pt x="793" y="1801743"/>
                </a:lnTo>
                <a:lnTo>
                  <a:pt x="2948" y="1850982"/>
                </a:lnTo>
                <a:lnTo>
                  <a:pt x="7157" y="1894617"/>
                </a:lnTo>
                <a:lnTo>
                  <a:pt x="14062" y="1934559"/>
                </a:lnTo>
                <a:lnTo>
                  <a:pt x="24378" y="1973170"/>
                </a:lnTo>
                <a:lnTo>
                  <a:pt x="47005" y="2021615"/>
                </a:lnTo>
                <a:lnTo>
                  <a:pt x="77374" y="2064894"/>
                </a:lnTo>
                <a:lnTo>
                  <a:pt x="114627" y="2102147"/>
                </a:lnTo>
                <a:lnTo>
                  <a:pt x="157905" y="2132516"/>
                </a:lnTo>
                <a:lnTo>
                  <a:pt x="206351" y="2155142"/>
                </a:lnTo>
                <a:lnTo>
                  <a:pt x="244964" y="2165460"/>
                </a:lnTo>
                <a:lnTo>
                  <a:pt x="284906" y="2172377"/>
                </a:lnTo>
                <a:lnTo>
                  <a:pt x="328264" y="2176572"/>
                </a:lnTo>
                <a:lnTo>
                  <a:pt x="377122" y="2178727"/>
                </a:lnTo>
                <a:lnTo>
                  <a:pt x="433566" y="2179520"/>
                </a:lnTo>
                <a:lnTo>
                  <a:pt x="499682" y="2179634"/>
                </a:lnTo>
                <a:lnTo>
                  <a:pt x="2961231" y="2179634"/>
                </a:lnTo>
                <a:lnTo>
                  <a:pt x="3028282" y="2179520"/>
                </a:lnTo>
                <a:lnTo>
                  <a:pt x="3085353" y="2178727"/>
                </a:lnTo>
                <a:lnTo>
                  <a:pt x="3134592" y="2176572"/>
                </a:lnTo>
                <a:lnTo>
                  <a:pt x="3178145" y="2172377"/>
                </a:lnTo>
                <a:lnTo>
                  <a:pt x="3218159" y="2165460"/>
                </a:lnTo>
                <a:lnTo>
                  <a:pt x="3256782" y="2155142"/>
                </a:lnTo>
                <a:lnTo>
                  <a:pt x="3305228" y="2132516"/>
                </a:lnTo>
                <a:lnTo>
                  <a:pt x="3348506" y="2102147"/>
                </a:lnTo>
                <a:lnTo>
                  <a:pt x="3385759" y="2064894"/>
                </a:lnTo>
                <a:lnTo>
                  <a:pt x="3416128" y="2021615"/>
                </a:lnTo>
                <a:lnTo>
                  <a:pt x="3438755" y="1973170"/>
                </a:lnTo>
                <a:lnTo>
                  <a:pt x="3449075" y="1934548"/>
                </a:lnTo>
                <a:lnTo>
                  <a:pt x="3455998" y="1894535"/>
                </a:lnTo>
                <a:lnTo>
                  <a:pt x="3460185" y="1851259"/>
                </a:lnTo>
                <a:lnTo>
                  <a:pt x="3462340" y="1802401"/>
                </a:lnTo>
                <a:lnTo>
                  <a:pt x="3463133" y="174595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39"/>
                </a:lnTo>
                <a:lnTo>
                  <a:pt x="3348506" y="77486"/>
                </a:lnTo>
                <a:lnTo>
                  <a:pt x="3305228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93749" y="7180798"/>
            <a:ext cx="2751455" cy="1353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77850" marR="5080" indent="-565785">
              <a:lnSpc>
                <a:spcPts val="5110"/>
              </a:lnSpc>
              <a:spcBef>
                <a:spcPts val="434"/>
              </a:spcBef>
            </a:pPr>
            <a:r>
              <a:rPr sz="4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 </a:t>
            </a: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1167" y="7734895"/>
            <a:ext cx="2484823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2959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5" dirty="0"/>
              <a:t>Bi-</a:t>
            </a:r>
            <a:r>
              <a:rPr sz="6500" spc="-50" dirty="0"/>
              <a:t>Directional</a:t>
            </a:r>
            <a:endParaRPr sz="6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8944" y="5758512"/>
            <a:ext cx="3463127" cy="21796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87674" y="6468778"/>
            <a:ext cx="275145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</a:t>
            </a:r>
            <a:endParaRPr sz="4450">
              <a:latin typeface="Arial Rounded MT Bold"/>
              <a:cs typeface="Arial Rounded MT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0787" y="5758512"/>
            <a:ext cx="6753593" cy="217963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09982" y="6154651"/>
            <a:ext cx="2751455" cy="1353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77850" marR="5080" indent="-565785">
              <a:lnSpc>
                <a:spcPts val="5110"/>
              </a:lnSpc>
              <a:spcBef>
                <a:spcPts val="434"/>
              </a:spcBef>
            </a:pPr>
            <a:r>
              <a:rPr sz="4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Instructor </a:t>
            </a:r>
            <a:r>
              <a:rPr sz="4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Detail</a:t>
            </a:r>
            <a:endParaRPr sz="445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505" y="2050064"/>
            <a:ext cx="104660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4250" spc="-10" dirty="0">
                <a:latin typeface="Book Antiqua"/>
                <a:cs typeface="Book Antiqua"/>
              </a:rPr>
              <a:t>Bi-</a:t>
            </a:r>
            <a:r>
              <a:rPr sz="4250" dirty="0">
                <a:latin typeface="Book Antiqua"/>
                <a:cs typeface="Book Antiqua"/>
              </a:rPr>
              <a:t>Directional</a:t>
            </a:r>
            <a:r>
              <a:rPr sz="4250" spc="-6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relationship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is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solution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505" y="403534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7932" y="3913882"/>
            <a:ext cx="1614296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25" dirty="0">
                <a:latin typeface="Book Antiqua"/>
                <a:cs typeface="Book Antiqua"/>
              </a:rPr>
              <a:t>We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start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with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Arial"/>
                <a:cs typeface="Arial"/>
              </a:rPr>
              <a:t>InstructorDetail</a:t>
            </a:r>
            <a:r>
              <a:rPr sz="4250" spc="-120" dirty="0">
                <a:latin typeface="Arial"/>
                <a:cs typeface="Arial"/>
              </a:rPr>
              <a:t> </a:t>
            </a:r>
            <a:r>
              <a:rPr sz="4250" dirty="0">
                <a:latin typeface="Book Antiqua"/>
                <a:cs typeface="Book Antiqua"/>
              </a:rPr>
              <a:t>and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make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back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Arial"/>
                <a:cs typeface="Arial"/>
              </a:rPr>
              <a:t>Instructor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7538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5" dirty="0"/>
              <a:t>Bi-</a:t>
            </a:r>
            <a:r>
              <a:rPr sz="6500" spc="-40" dirty="0"/>
              <a:t>Directional</a:t>
            </a:r>
            <a:r>
              <a:rPr sz="6500" spc="-195" dirty="0"/>
              <a:t> </a:t>
            </a:r>
            <a:r>
              <a:rPr sz="6500" spc="235" dirty="0"/>
              <a:t>-</a:t>
            </a:r>
            <a:r>
              <a:rPr sz="6500" spc="-660" dirty="0"/>
              <a:t> </a:t>
            </a:r>
            <a:r>
              <a:rPr sz="6500" dirty="0"/>
              <a:t>The</a:t>
            </a:r>
            <a:r>
              <a:rPr sz="6500" spc="-145" dirty="0"/>
              <a:t> </a:t>
            </a:r>
            <a:r>
              <a:rPr sz="6500" spc="-195" dirty="0"/>
              <a:t>Good</a:t>
            </a:r>
            <a:r>
              <a:rPr sz="6500" spc="-145" dirty="0"/>
              <a:t> </a:t>
            </a:r>
            <a:r>
              <a:rPr sz="6500" spc="-509" dirty="0"/>
              <a:t>News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92505" y="291495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5940" y="2793497"/>
            <a:ext cx="1558798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135"/>
              </a:spcBef>
            </a:pPr>
            <a:r>
              <a:rPr sz="4250" spc="-125" dirty="0">
                <a:latin typeface="Book Antiqua"/>
                <a:cs typeface="Book Antiqua"/>
              </a:rPr>
              <a:t>To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use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Bi-</a:t>
            </a:r>
            <a:r>
              <a:rPr sz="4250" dirty="0">
                <a:latin typeface="Book Antiqua"/>
                <a:cs typeface="Book Antiqua"/>
              </a:rPr>
              <a:t>Directional,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keep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existing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database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schema</a:t>
            </a:r>
            <a:endParaRPr sz="4250">
              <a:latin typeface="Book Antiqua"/>
              <a:cs typeface="Book Antiqua"/>
            </a:endParaRPr>
          </a:p>
          <a:p>
            <a:pPr marL="6032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3250" algn="l"/>
                <a:tab pos="603885" algn="l"/>
              </a:tabLst>
            </a:pPr>
            <a:r>
              <a:rPr sz="4250" dirty="0">
                <a:latin typeface="Book Antiqua"/>
                <a:cs typeface="Book Antiqua"/>
              </a:rPr>
              <a:t>No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changes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required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database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505" y="593057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5809112"/>
            <a:ext cx="69037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Simply update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Java </a:t>
            </a:r>
            <a:r>
              <a:rPr sz="4250" spc="-20" dirty="0">
                <a:latin typeface="Book Antiqua"/>
                <a:cs typeface="Book Antiqua"/>
              </a:rPr>
              <a:t>code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6895" y="4429184"/>
            <a:ext cx="8837427" cy="296326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5" y="510844"/>
            <a:ext cx="17909216" cy="22326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30"/>
              </a:spcBef>
            </a:pPr>
            <a:r>
              <a:rPr sz="7200" spc="-185" dirty="0"/>
              <a:t>Development</a:t>
            </a:r>
            <a:r>
              <a:rPr sz="7200" spc="-15" dirty="0"/>
              <a:t> </a:t>
            </a:r>
            <a:r>
              <a:rPr sz="7200" spc="-35" dirty="0"/>
              <a:t>Process:</a:t>
            </a:r>
            <a:r>
              <a:rPr sz="7200" spc="-380" dirty="0"/>
              <a:t> </a:t>
            </a:r>
            <a:r>
              <a:rPr sz="7200" spc="-30" dirty="0"/>
              <a:t>One-</a:t>
            </a:r>
            <a:r>
              <a:rPr sz="7200" spc="-60" dirty="0"/>
              <a:t>to-</a:t>
            </a:r>
            <a:r>
              <a:rPr sz="7200" dirty="0"/>
              <a:t>One</a:t>
            </a:r>
            <a:r>
              <a:rPr sz="7200" spc="-20" dirty="0"/>
              <a:t> </a:t>
            </a:r>
            <a:r>
              <a:rPr sz="7200" spc="-130" dirty="0"/>
              <a:t>(Bi-</a:t>
            </a:r>
            <a:r>
              <a:rPr sz="7200" spc="-65" dirty="0"/>
              <a:t>Directional)</a:t>
            </a:r>
          </a:p>
        </p:txBody>
      </p:sp>
      <p:sp>
        <p:nvSpPr>
          <p:cNvPr id="3" name="object 3"/>
          <p:cNvSpPr/>
          <p:nvPr/>
        </p:nvSpPr>
        <p:spPr>
          <a:xfrm>
            <a:off x="15961050" y="207067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4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2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3" y="1525555"/>
                </a:lnTo>
                <a:lnTo>
                  <a:pt x="3148926" y="1534133"/>
                </a:lnTo>
                <a:lnTo>
                  <a:pt x="3187045" y="1538348"/>
                </a:lnTo>
                <a:lnTo>
                  <a:pt x="3222847" y="1537821"/>
                </a:lnTo>
                <a:lnTo>
                  <a:pt x="3261528" y="1528549"/>
                </a:lnTo>
                <a:lnTo>
                  <a:pt x="3296875" y="1511321"/>
                </a:lnTo>
                <a:lnTo>
                  <a:pt x="3327688" y="1486892"/>
                </a:lnTo>
                <a:lnTo>
                  <a:pt x="3352769" y="1456016"/>
                </a:lnTo>
                <a:lnTo>
                  <a:pt x="3381360" y="1387926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86" y="1019384"/>
                </a:lnTo>
                <a:lnTo>
                  <a:pt x="3479553" y="963077"/>
                </a:lnTo>
                <a:lnTo>
                  <a:pt x="3488133" y="918124"/>
                </a:lnTo>
                <a:lnTo>
                  <a:pt x="3492349" y="880006"/>
                </a:lnTo>
                <a:lnTo>
                  <a:pt x="3491823" y="844205"/>
                </a:lnTo>
                <a:lnTo>
                  <a:pt x="3482546" y="805521"/>
                </a:lnTo>
                <a:lnTo>
                  <a:pt x="3465317" y="770174"/>
                </a:lnTo>
                <a:lnTo>
                  <a:pt x="3440889" y="739361"/>
                </a:lnTo>
                <a:lnTo>
                  <a:pt x="3410014" y="714279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2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4">
                <a:moveTo>
                  <a:pt x="443392" y="25061"/>
                </a:moveTo>
                <a:lnTo>
                  <a:pt x="444680" y="25354"/>
                </a:lnTo>
                <a:lnTo>
                  <a:pt x="443392" y="25061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720000">
            <a:off x="16302756" y="263592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44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44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44" baseline="24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175" b="1" spc="-67" baseline="24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67" baseline="1610" dirty="0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2667846"/>
            <a:ext cx="11011535" cy="5998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1995" marR="1036955" indent="-722630" algn="r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1995" algn="l"/>
                <a:tab pos="722630" algn="l"/>
              </a:tabLst>
            </a:pPr>
            <a:r>
              <a:rPr sz="4250" dirty="0">
                <a:latin typeface="Book Antiqua"/>
                <a:cs typeface="Book Antiqua"/>
              </a:rPr>
              <a:t>Make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updates to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Arial"/>
                <a:cs typeface="Arial"/>
              </a:rPr>
              <a:t>InstructorDetail</a:t>
            </a:r>
            <a:r>
              <a:rPr sz="4250" spc="-114" dirty="0">
                <a:latin typeface="Arial"/>
                <a:cs typeface="Arial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class:</a:t>
            </a:r>
            <a:endParaRPr sz="4250" dirty="0">
              <a:latin typeface="Book Antiqua"/>
              <a:cs typeface="Book Antiqua"/>
            </a:endParaRPr>
          </a:p>
          <a:p>
            <a:pPr marL="721995" marR="923925" lvl="1" indent="-722630" algn="r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721995" algn="l"/>
                <a:tab pos="722630" algn="l"/>
              </a:tabLst>
            </a:pPr>
            <a:r>
              <a:rPr sz="4250" dirty="0">
                <a:latin typeface="Book Antiqua"/>
                <a:cs typeface="Book Antiqua"/>
              </a:rPr>
              <a:t>Add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new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field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reference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Arial"/>
                <a:cs typeface="Arial"/>
              </a:rPr>
              <a:t>Instructor</a:t>
            </a:r>
            <a:endParaRPr sz="4250" dirty="0">
              <a:latin typeface="Arial"/>
              <a:cs typeface="Arial"/>
            </a:endParaRPr>
          </a:p>
          <a:p>
            <a:pPr marL="1258570" lvl="1" indent="-723265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1258570" algn="l"/>
                <a:tab pos="1259205" algn="l"/>
              </a:tabLst>
            </a:pPr>
            <a:r>
              <a:rPr sz="4250" dirty="0">
                <a:latin typeface="Book Antiqua"/>
                <a:cs typeface="Book Antiqua"/>
              </a:rPr>
              <a:t>Add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getter/setter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methods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Arial"/>
                <a:cs typeface="Arial"/>
              </a:rPr>
              <a:t>Instructor</a:t>
            </a:r>
            <a:endParaRPr sz="4250" dirty="0">
              <a:latin typeface="Arial"/>
              <a:cs typeface="Arial"/>
            </a:endParaRPr>
          </a:p>
          <a:p>
            <a:pPr marL="1258570" lvl="1" indent="-723265">
              <a:lnSpc>
                <a:spcPct val="100000"/>
              </a:lnSpc>
              <a:spcBef>
                <a:spcPts val="3970"/>
              </a:spcBef>
              <a:buAutoNum type="arabicPeriod"/>
              <a:tabLst>
                <a:tab pos="1258570" algn="l"/>
                <a:tab pos="1259205" algn="l"/>
              </a:tabLst>
            </a:pPr>
            <a:r>
              <a:rPr sz="4250" dirty="0">
                <a:latin typeface="Book Antiqua"/>
                <a:cs typeface="Book Antiqua"/>
              </a:rPr>
              <a:t>Add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spc="-45" dirty="0">
                <a:latin typeface="Arial"/>
                <a:cs typeface="Arial"/>
              </a:rPr>
              <a:t>@OneToOne</a:t>
            </a:r>
            <a:r>
              <a:rPr sz="4250" spc="-165" dirty="0">
                <a:latin typeface="Arial"/>
                <a:cs typeface="Arial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annotation</a:t>
            </a:r>
            <a:endParaRPr sz="4250" dirty="0">
              <a:latin typeface="Book Antiqua"/>
              <a:cs typeface="Book Antiqua"/>
            </a:endParaRPr>
          </a:p>
          <a:p>
            <a:pPr lvl="1">
              <a:lnSpc>
                <a:spcPct val="100000"/>
              </a:lnSpc>
              <a:buFont typeface="Book Antiqua"/>
              <a:buAutoNum type="arabicPeriod"/>
            </a:pPr>
            <a:endParaRPr sz="4700" dirty="0">
              <a:latin typeface="Book Antiqua"/>
              <a:cs typeface="Book Antiqua"/>
            </a:endParaRPr>
          </a:p>
          <a:p>
            <a:pPr marL="734695" indent="-722630">
              <a:lnSpc>
                <a:spcPct val="100000"/>
              </a:lnSpc>
              <a:spcBef>
                <a:spcPts val="37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Book Antiqua"/>
                <a:cs typeface="Book Antiqua"/>
              </a:rPr>
              <a:t>Create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Main</a:t>
            </a:r>
            <a:r>
              <a:rPr sz="4250" spc="-185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App</a:t>
            </a:r>
            <a:endParaRPr sz="4250" dirty="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1669301"/>
            <a:ext cx="18609945" cy="9556115"/>
            <a:chOff x="701549" y="1669301"/>
            <a:chExt cx="18609945" cy="9556115"/>
          </a:xfrm>
        </p:grpSpPr>
        <p:sp>
          <p:nvSpPr>
            <p:cNvPr id="3" name="object 3"/>
            <p:cNvSpPr/>
            <p:nvPr/>
          </p:nvSpPr>
          <p:spPr>
            <a:xfrm>
              <a:off x="970750" y="1784481"/>
              <a:ext cx="18162905" cy="8243570"/>
            </a:xfrm>
            <a:custGeom>
              <a:avLst/>
              <a:gdLst/>
              <a:ahLst/>
              <a:cxnLst/>
              <a:rect l="l" t="t" r="r" b="b"/>
              <a:pathLst>
                <a:path w="18162905" h="8243570">
                  <a:moveTo>
                    <a:pt x="0" y="0"/>
                  </a:moveTo>
                  <a:lnTo>
                    <a:pt x="18162604" y="0"/>
                  </a:lnTo>
                  <a:lnTo>
                    <a:pt x="18162604" y="8243204"/>
                  </a:lnTo>
                  <a:lnTo>
                    <a:pt x="0" y="8243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5" y="1669301"/>
              <a:ext cx="18518609" cy="870392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958945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Step</a:t>
            </a:r>
            <a:r>
              <a:rPr sz="4400" spc="-245" dirty="0"/>
              <a:t> </a:t>
            </a:r>
            <a:r>
              <a:rPr sz="4400" spc="165" dirty="0"/>
              <a:t>1.2:</a:t>
            </a:r>
            <a:r>
              <a:rPr sz="4400" spc="-790" dirty="0"/>
              <a:t> </a:t>
            </a:r>
            <a:r>
              <a:rPr sz="4400" spc="-165" dirty="0"/>
              <a:t>Add</a:t>
            </a:r>
            <a:r>
              <a:rPr sz="4400" spc="-190" dirty="0"/>
              <a:t> </a:t>
            </a:r>
            <a:r>
              <a:rPr sz="4400" dirty="0"/>
              <a:t>getter/setter</a:t>
            </a:r>
            <a:r>
              <a:rPr sz="4400" spc="-185" dirty="0"/>
              <a:t> </a:t>
            </a:r>
            <a:r>
              <a:rPr sz="4400" spc="-85" dirty="0"/>
              <a:t>methods</a:t>
            </a:r>
            <a:r>
              <a:rPr sz="4400" spc="-185" dirty="0"/>
              <a:t> </a:t>
            </a:r>
            <a:r>
              <a:rPr sz="4400" spc="-10" dirty="0"/>
              <a:t>Instructor</a:t>
            </a:r>
            <a:endParaRPr sz="4400" dirty="0"/>
          </a:p>
        </p:txBody>
      </p:sp>
      <p:sp>
        <p:nvSpPr>
          <p:cNvPr id="6" name="object 6"/>
          <p:cNvSpPr txBox="1"/>
          <p:nvPr/>
        </p:nvSpPr>
        <p:spPr>
          <a:xfrm>
            <a:off x="1023917" y="1830176"/>
            <a:ext cx="8926830" cy="81324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281432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"instructor_detail"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InstructorDetail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389255" marR="2623185">
              <a:lnSpc>
                <a:spcPct val="200300"/>
              </a:lnSpc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;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3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Instructor</a:t>
            </a:r>
            <a:r>
              <a:rPr sz="2950" b="1" spc="-20" dirty="0"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getInstructor()</a:t>
            </a:r>
            <a:r>
              <a:rPr sz="2950" b="1" spc="-20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return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766445" marR="5080" indent="-377190">
              <a:lnSpc>
                <a:spcPct val="100000"/>
              </a:lnSpc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29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setInstructor(Instructor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E504F"/>
                </a:solidFill>
                <a:latin typeface="Arial"/>
                <a:cs typeface="Arial"/>
              </a:rPr>
              <a:t>instructor</a:t>
            </a:r>
            <a:r>
              <a:rPr sz="2950" b="1" dirty="0">
                <a:latin typeface="Arial"/>
                <a:cs typeface="Arial"/>
              </a:rPr>
              <a:t>)</a:t>
            </a:r>
            <a:r>
              <a:rPr sz="2950" b="1" spc="-20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this</a:t>
            </a:r>
            <a:r>
              <a:rPr sz="2950" b="1" dirty="0">
                <a:latin typeface="Arial"/>
                <a:cs typeface="Arial"/>
              </a:rPr>
              <a:t>.</a:t>
            </a:r>
            <a:r>
              <a:rPr sz="2950" b="1" dirty="0">
                <a:solidFill>
                  <a:srgbClr val="0326CC"/>
                </a:solidFill>
                <a:latin typeface="Arial"/>
                <a:cs typeface="Arial"/>
              </a:rPr>
              <a:t>instructor</a:t>
            </a:r>
            <a:r>
              <a:rPr sz="2950" b="1" spc="-20" dirty="0">
                <a:solidFill>
                  <a:srgbClr val="0326CC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=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7E504F"/>
                </a:solidFill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49671" y="5165290"/>
            <a:ext cx="11485880" cy="3678554"/>
          </a:xfrm>
          <a:custGeom>
            <a:avLst/>
            <a:gdLst/>
            <a:ahLst/>
            <a:cxnLst/>
            <a:rect l="l" t="t" r="r" b="b"/>
            <a:pathLst>
              <a:path w="11485880" h="3678554">
                <a:moveTo>
                  <a:pt x="240097" y="0"/>
                </a:moveTo>
                <a:lnTo>
                  <a:pt x="11245594" y="0"/>
                </a:lnTo>
                <a:lnTo>
                  <a:pt x="11291431" y="183"/>
                </a:lnTo>
                <a:lnTo>
                  <a:pt x="11358509" y="4963"/>
                </a:lnTo>
                <a:lnTo>
                  <a:pt x="11415230" y="25950"/>
                </a:lnTo>
                <a:lnTo>
                  <a:pt x="11459745" y="70465"/>
                </a:lnTo>
                <a:lnTo>
                  <a:pt x="11480731" y="127201"/>
                </a:lnTo>
                <a:lnTo>
                  <a:pt x="11485508" y="194710"/>
                </a:lnTo>
                <a:lnTo>
                  <a:pt x="11485692" y="241164"/>
                </a:lnTo>
                <a:lnTo>
                  <a:pt x="11485692" y="3438052"/>
                </a:lnTo>
                <a:lnTo>
                  <a:pt x="11485508" y="3483889"/>
                </a:lnTo>
                <a:lnTo>
                  <a:pt x="11480731" y="3550964"/>
                </a:lnTo>
                <a:lnTo>
                  <a:pt x="11459745" y="3607684"/>
                </a:lnTo>
                <a:lnTo>
                  <a:pt x="11415230" y="3652199"/>
                </a:lnTo>
                <a:lnTo>
                  <a:pt x="11358492" y="3673185"/>
                </a:lnTo>
                <a:lnTo>
                  <a:pt x="11290981" y="3677965"/>
                </a:lnTo>
                <a:lnTo>
                  <a:pt x="11244526" y="3678149"/>
                </a:lnTo>
                <a:lnTo>
                  <a:pt x="240097" y="3678149"/>
                </a:lnTo>
                <a:lnTo>
                  <a:pt x="194260" y="3677965"/>
                </a:lnTo>
                <a:lnTo>
                  <a:pt x="127184" y="3673185"/>
                </a:lnTo>
                <a:lnTo>
                  <a:pt x="70465" y="3652199"/>
                </a:lnTo>
                <a:lnTo>
                  <a:pt x="25950" y="3607684"/>
                </a:lnTo>
                <a:lnTo>
                  <a:pt x="4963" y="3550947"/>
                </a:lnTo>
                <a:lnTo>
                  <a:pt x="183" y="3483438"/>
                </a:lnTo>
                <a:lnTo>
                  <a:pt x="0" y="3436984"/>
                </a:lnTo>
                <a:lnTo>
                  <a:pt x="0" y="240097"/>
                </a:lnTo>
                <a:lnTo>
                  <a:pt x="183" y="194260"/>
                </a:lnTo>
                <a:lnTo>
                  <a:pt x="4963" y="127184"/>
                </a:lnTo>
                <a:lnTo>
                  <a:pt x="25950" y="70465"/>
                </a:lnTo>
                <a:lnTo>
                  <a:pt x="70465" y="25950"/>
                </a:lnTo>
                <a:lnTo>
                  <a:pt x="127201" y="4963"/>
                </a:lnTo>
                <a:lnTo>
                  <a:pt x="194710" y="183"/>
                </a:lnTo>
                <a:lnTo>
                  <a:pt x="241164" y="0"/>
                </a:lnTo>
                <a:lnTo>
                  <a:pt x="240097" y="0"/>
                </a:lnTo>
                <a:close/>
              </a:path>
            </a:pathLst>
          </a:custGeom>
          <a:ln w="9423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74715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dirty="0"/>
              <a:t>Step</a:t>
            </a:r>
            <a:r>
              <a:rPr sz="6500" spc="-260" dirty="0"/>
              <a:t> </a:t>
            </a:r>
            <a:r>
              <a:rPr sz="6500" spc="165" dirty="0"/>
              <a:t>1.3:</a:t>
            </a:r>
            <a:r>
              <a:rPr sz="6500" spc="-790" dirty="0"/>
              <a:t> </a:t>
            </a:r>
            <a:r>
              <a:rPr sz="6500" spc="-165" dirty="0"/>
              <a:t>Add</a:t>
            </a:r>
            <a:r>
              <a:rPr sz="6500" spc="-190" dirty="0"/>
              <a:t> </a:t>
            </a:r>
            <a:r>
              <a:rPr sz="6500" spc="15" dirty="0"/>
              <a:t>@One</a:t>
            </a:r>
            <a:r>
              <a:rPr sz="6500" spc="-755" dirty="0"/>
              <a:t>T</a:t>
            </a:r>
            <a:r>
              <a:rPr sz="6500" spc="10" dirty="0"/>
              <a:t>oOn</a:t>
            </a:r>
            <a:r>
              <a:rPr sz="6500" spc="145" dirty="0"/>
              <a:t>e</a:t>
            </a:r>
            <a:r>
              <a:rPr sz="6500" spc="-190" dirty="0"/>
              <a:t> </a:t>
            </a:r>
            <a:r>
              <a:rPr sz="6500" spc="-10" dirty="0"/>
              <a:t>annotation</a:t>
            </a:r>
            <a:endParaRPr sz="6500" dirty="0"/>
          </a:p>
        </p:txBody>
      </p:sp>
      <p:sp>
        <p:nvSpPr>
          <p:cNvPr id="3" name="object 3"/>
          <p:cNvSpPr txBox="1"/>
          <p:nvPr/>
        </p:nvSpPr>
        <p:spPr>
          <a:xfrm>
            <a:off x="1023917" y="1830176"/>
            <a:ext cx="8926195" cy="81324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281432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"instructor_detail"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InstructorDetail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 marR="720725">
              <a:lnSpc>
                <a:spcPct val="100000"/>
              </a:lnSpc>
            </a:pPr>
            <a:r>
              <a:rPr sz="2950" b="1" spc="-10" dirty="0">
                <a:latin typeface="Arial"/>
                <a:cs typeface="Arial"/>
              </a:rPr>
              <a:t>@OneToOne(mappedBy=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"instructorDetail"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Arial"/>
              <a:cs typeface="Arial"/>
            </a:endParaRPr>
          </a:p>
          <a:p>
            <a:pPr marL="766445" marR="2623185" indent="-377190">
              <a:lnSpc>
                <a:spcPct val="100000"/>
              </a:lnSpc>
            </a:pP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public</a:t>
            </a:r>
            <a:r>
              <a:rPr sz="2950" b="1" spc="-3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Instructor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getInstructor()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spc="-50" dirty="0">
                <a:solidFill>
                  <a:srgbClr val="797979"/>
                </a:solidFill>
                <a:latin typeface="Arial"/>
                <a:cs typeface="Arial"/>
              </a:rPr>
              <a:t>{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return</a:t>
            </a:r>
            <a:r>
              <a:rPr sz="2950" b="1" spc="-1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797979"/>
                </a:solidFill>
                <a:latin typeface="Arial"/>
                <a:cs typeface="Arial"/>
              </a:rPr>
              <a:t>instructor;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solidFill>
                  <a:srgbClr val="797979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766445" marR="5080" indent="-37719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public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void</a:t>
            </a:r>
            <a:r>
              <a:rPr sz="2950" b="1" spc="-2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setInstructor(Instructor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instructor)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spc="-50" dirty="0">
                <a:solidFill>
                  <a:srgbClr val="797979"/>
                </a:solidFill>
                <a:latin typeface="Arial"/>
                <a:cs typeface="Arial"/>
              </a:rPr>
              <a:t>{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this.instructor</a:t>
            </a:r>
            <a:r>
              <a:rPr sz="2950" b="1" spc="-1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=</a:t>
            </a:r>
            <a:r>
              <a:rPr sz="2950" b="1" spc="-10" dirty="0">
                <a:solidFill>
                  <a:srgbClr val="797979"/>
                </a:solidFill>
                <a:latin typeface="Arial"/>
                <a:cs typeface="Arial"/>
              </a:rPr>
              <a:t> instructor;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solidFill>
                  <a:srgbClr val="797979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00669" y="2170154"/>
            <a:ext cx="9732645" cy="2054860"/>
            <a:chOff x="8900669" y="2170154"/>
            <a:chExt cx="9732645" cy="2054860"/>
          </a:xfrm>
        </p:grpSpPr>
        <p:sp>
          <p:nvSpPr>
            <p:cNvPr id="5" name="object 5"/>
            <p:cNvSpPr/>
            <p:nvPr/>
          </p:nvSpPr>
          <p:spPr>
            <a:xfrm>
              <a:off x="9206600" y="3005623"/>
              <a:ext cx="1703705" cy="467995"/>
            </a:xfrm>
            <a:custGeom>
              <a:avLst/>
              <a:gdLst/>
              <a:ahLst/>
              <a:cxnLst/>
              <a:rect l="l" t="t" r="r" b="b"/>
              <a:pathLst>
                <a:path w="1703704" h="467995">
                  <a:moveTo>
                    <a:pt x="1703266" y="0"/>
                  </a:moveTo>
                  <a:lnTo>
                    <a:pt x="45435" y="455401"/>
                  </a:lnTo>
                  <a:lnTo>
                    <a:pt x="0" y="467882"/>
                  </a:lnTo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00669" y="3285339"/>
              <a:ext cx="400050" cy="351790"/>
            </a:xfrm>
            <a:custGeom>
              <a:avLst/>
              <a:gdLst/>
              <a:ahLst/>
              <a:cxnLst/>
              <a:rect l="l" t="t" r="r" b="b"/>
              <a:pathLst>
                <a:path w="400050" h="351789">
                  <a:moveTo>
                    <a:pt x="303110" y="0"/>
                  </a:moveTo>
                  <a:lnTo>
                    <a:pt x="0" y="272206"/>
                  </a:lnTo>
                  <a:lnTo>
                    <a:pt x="399630" y="351370"/>
                  </a:lnTo>
                  <a:lnTo>
                    <a:pt x="30311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24158" y="2170154"/>
              <a:ext cx="8009255" cy="2054860"/>
            </a:xfrm>
            <a:custGeom>
              <a:avLst/>
              <a:gdLst/>
              <a:ahLst/>
              <a:cxnLst/>
              <a:rect l="l" t="t" r="r" b="b"/>
              <a:pathLst>
                <a:path w="8009255" h="2054860">
                  <a:moveTo>
                    <a:pt x="7346707" y="0"/>
                  </a:moveTo>
                  <a:lnTo>
                    <a:pt x="664879" y="0"/>
                  </a:lnTo>
                  <a:lnTo>
                    <a:pt x="596920" y="63"/>
                  </a:lnTo>
                  <a:lnTo>
                    <a:pt x="536797" y="506"/>
                  </a:lnTo>
                  <a:lnTo>
                    <a:pt x="483309" y="1710"/>
                  </a:lnTo>
                  <a:lnTo>
                    <a:pt x="435257" y="4055"/>
                  </a:lnTo>
                  <a:lnTo>
                    <a:pt x="391441" y="7920"/>
                  </a:lnTo>
                  <a:lnTo>
                    <a:pt x="350662" y="13686"/>
                  </a:lnTo>
                  <a:lnTo>
                    <a:pt x="311720" y="21733"/>
                  </a:lnTo>
                  <a:lnTo>
                    <a:pt x="273415" y="32441"/>
                  </a:lnTo>
                  <a:lnTo>
                    <a:pt x="226928" y="52752"/>
                  </a:lnTo>
                  <a:lnTo>
                    <a:pt x="183769" y="78462"/>
                  </a:lnTo>
                  <a:lnTo>
                    <a:pt x="144351" y="109155"/>
                  </a:lnTo>
                  <a:lnTo>
                    <a:pt x="109088" y="144417"/>
                  </a:lnTo>
                  <a:lnTo>
                    <a:pt x="78396" y="183835"/>
                  </a:lnTo>
                  <a:lnTo>
                    <a:pt x="52686" y="226992"/>
                  </a:lnTo>
                  <a:lnTo>
                    <a:pt x="32375" y="273476"/>
                  </a:lnTo>
                  <a:lnTo>
                    <a:pt x="21666" y="311782"/>
                  </a:lnTo>
                  <a:lnTo>
                    <a:pt x="13615" y="350725"/>
                  </a:lnTo>
                  <a:lnTo>
                    <a:pt x="7842" y="391506"/>
                  </a:lnTo>
                  <a:lnTo>
                    <a:pt x="3991" y="434955"/>
                  </a:lnTo>
                  <a:lnTo>
                    <a:pt x="1647" y="482658"/>
                  </a:lnTo>
                  <a:lnTo>
                    <a:pt x="443" y="535624"/>
                  </a:lnTo>
                  <a:lnTo>
                    <a:pt x="0" y="595019"/>
                  </a:lnTo>
                  <a:lnTo>
                    <a:pt x="14" y="1459275"/>
                  </a:lnTo>
                  <a:lnTo>
                    <a:pt x="443" y="1517428"/>
                  </a:lnTo>
                  <a:lnTo>
                    <a:pt x="1647" y="1570918"/>
                  </a:lnTo>
                  <a:lnTo>
                    <a:pt x="3991" y="1618971"/>
                  </a:lnTo>
                  <a:lnTo>
                    <a:pt x="7878" y="1662943"/>
                  </a:lnTo>
                  <a:lnTo>
                    <a:pt x="13631" y="1703614"/>
                  </a:lnTo>
                  <a:lnTo>
                    <a:pt x="21669" y="1742517"/>
                  </a:lnTo>
                  <a:lnTo>
                    <a:pt x="32375" y="1780818"/>
                  </a:lnTo>
                  <a:lnTo>
                    <a:pt x="52686" y="1827302"/>
                  </a:lnTo>
                  <a:lnTo>
                    <a:pt x="78396" y="1870459"/>
                  </a:lnTo>
                  <a:lnTo>
                    <a:pt x="109088" y="1909877"/>
                  </a:lnTo>
                  <a:lnTo>
                    <a:pt x="144351" y="1945139"/>
                  </a:lnTo>
                  <a:lnTo>
                    <a:pt x="183769" y="1975833"/>
                  </a:lnTo>
                  <a:lnTo>
                    <a:pt x="226928" y="2001542"/>
                  </a:lnTo>
                  <a:lnTo>
                    <a:pt x="273415" y="2021853"/>
                  </a:lnTo>
                  <a:lnTo>
                    <a:pt x="311714" y="2032561"/>
                  </a:lnTo>
                  <a:lnTo>
                    <a:pt x="350616" y="2040608"/>
                  </a:lnTo>
                  <a:lnTo>
                    <a:pt x="391286" y="2046374"/>
                  </a:lnTo>
                  <a:lnTo>
                    <a:pt x="434889" y="2050239"/>
                  </a:lnTo>
                  <a:lnTo>
                    <a:pt x="482590" y="2052583"/>
                  </a:lnTo>
                  <a:lnTo>
                    <a:pt x="535555" y="2053787"/>
                  </a:lnTo>
                  <a:lnTo>
                    <a:pt x="594949" y="2054231"/>
                  </a:lnTo>
                  <a:lnTo>
                    <a:pt x="661937" y="2054294"/>
                  </a:lnTo>
                  <a:lnTo>
                    <a:pt x="7343765" y="2054294"/>
                  </a:lnTo>
                  <a:lnTo>
                    <a:pt x="7471849" y="2053787"/>
                  </a:lnTo>
                  <a:lnTo>
                    <a:pt x="7525339" y="2052583"/>
                  </a:lnTo>
                  <a:lnTo>
                    <a:pt x="7573393" y="2050239"/>
                  </a:lnTo>
                  <a:lnTo>
                    <a:pt x="7617210" y="2046374"/>
                  </a:lnTo>
                  <a:lnTo>
                    <a:pt x="7657991" y="2040608"/>
                  </a:lnTo>
                  <a:lnTo>
                    <a:pt x="7696934" y="2032561"/>
                  </a:lnTo>
                  <a:lnTo>
                    <a:pt x="7735240" y="2021853"/>
                  </a:lnTo>
                  <a:lnTo>
                    <a:pt x="7781726" y="2001542"/>
                  </a:lnTo>
                  <a:lnTo>
                    <a:pt x="7824886" y="1975833"/>
                  </a:lnTo>
                  <a:lnTo>
                    <a:pt x="7864304" y="1945139"/>
                  </a:lnTo>
                  <a:lnTo>
                    <a:pt x="7899566" y="1909877"/>
                  </a:lnTo>
                  <a:lnTo>
                    <a:pt x="7930259" y="1870459"/>
                  </a:lnTo>
                  <a:lnTo>
                    <a:pt x="7955968" y="1827302"/>
                  </a:lnTo>
                  <a:lnTo>
                    <a:pt x="7976280" y="1780818"/>
                  </a:lnTo>
                  <a:lnTo>
                    <a:pt x="7986988" y="1742512"/>
                  </a:lnTo>
                  <a:lnTo>
                    <a:pt x="7995040" y="1703568"/>
                  </a:lnTo>
                  <a:lnTo>
                    <a:pt x="8000813" y="1662788"/>
                  </a:lnTo>
                  <a:lnTo>
                    <a:pt x="8004664" y="1619339"/>
                  </a:lnTo>
                  <a:lnTo>
                    <a:pt x="8007008" y="1571636"/>
                  </a:lnTo>
                  <a:lnTo>
                    <a:pt x="8008212" y="1518670"/>
                  </a:lnTo>
                  <a:lnTo>
                    <a:pt x="8008655" y="1459275"/>
                  </a:lnTo>
                  <a:lnTo>
                    <a:pt x="8008641" y="595019"/>
                  </a:lnTo>
                  <a:lnTo>
                    <a:pt x="8008212" y="536866"/>
                  </a:lnTo>
                  <a:lnTo>
                    <a:pt x="8007008" y="483377"/>
                  </a:lnTo>
                  <a:lnTo>
                    <a:pt x="8004664" y="435323"/>
                  </a:lnTo>
                  <a:lnTo>
                    <a:pt x="8000777" y="391351"/>
                  </a:lnTo>
                  <a:lnTo>
                    <a:pt x="7995024" y="350679"/>
                  </a:lnTo>
                  <a:lnTo>
                    <a:pt x="7986985" y="311776"/>
                  </a:lnTo>
                  <a:lnTo>
                    <a:pt x="7976280" y="273476"/>
                  </a:lnTo>
                  <a:lnTo>
                    <a:pt x="7955968" y="226992"/>
                  </a:lnTo>
                  <a:lnTo>
                    <a:pt x="7930259" y="183835"/>
                  </a:lnTo>
                  <a:lnTo>
                    <a:pt x="7899566" y="144417"/>
                  </a:lnTo>
                  <a:lnTo>
                    <a:pt x="7864304" y="109155"/>
                  </a:lnTo>
                  <a:lnTo>
                    <a:pt x="7824886" y="78462"/>
                  </a:lnTo>
                  <a:lnTo>
                    <a:pt x="7781726" y="52752"/>
                  </a:lnTo>
                  <a:lnTo>
                    <a:pt x="7735240" y="32441"/>
                  </a:lnTo>
                  <a:lnTo>
                    <a:pt x="7696940" y="21733"/>
                  </a:lnTo>
                  <a:lnTo>
                    <a:pt x="7658037" y="13686"/>
                  </a:lnTo>
                  <a:lnTo>
                    <a:pt x="7617365" y="7920"/>
                  </a:lnTo>
                  <a:lnTo>
                    <a:pt x="7573761" y="4055"/>
                  </a:lnTo>
                  <a:lnTo>
                    <a:pt x="7526057" y="1710"/>
                  </a:lnTo>
                  <a:lnTo>
                    <a:pt x="7473090" y="506"/>
                  </a:lnTo>
                  <a:lnTo>
                    <a:pt x="7346707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03724" y="2452146"/>
            <a:ext cx="7649845" cy="1240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08785" marR="5080" indent="-1696720">
              <a:lnSpc>
                <a:spcPct val="115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Refers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“instructorDetail”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property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“Instructor”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class</a:t>
            </a:r>
            <a:endParaRPr sz="3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7382" y="3871809"/>
            <a:ext cx="9219565" cy="1353820"/>
          </a:xfrm>
          <a:custGeom>
            <a:avLst/>
            <a:gdLst/>
            <a:ahLst/>
            <a:cxnLst/>
            <a:rect l="l" t="t" r="r" b="b"/>
            <a:pathLst>
              <a:path w="9219565" h="1353820">
                <a:moveTo>
                  <a:pt x="240097" y="0"/>
                </a:moveTo>
                <a:lnTo>
                  <a:pt x="8979397" y="0"/>
                </a:lnTo>
                <a:lnTo>
                  <a:pt x="9025234" y="183"/>
                </a:lnTo>
                <a:lnTo>
                  <a:pt x="9092310" y="4963"/>
                </a:lnTo>
                <a:lnTo>
                  <a:pt x="9149029" y="25950"/>
                </a:lnTo>
                <a:lnTo>
                  <a:pt x="9193544" y="70465"/>
                </a:lnTo>
                <a:lnTo>
                  <a:pt x="9214531" y="127201"/>
                </a:lnTo>
                <a:lnTo>
                  <a:pt x="9219311" y="194710"/>
                </a:lnTo>
                <a:lnTo>
                  <a:pt x="9219495" y="241164"/>
                </a:lnTo>
                <a:lnTo>
                  <a:pt x="9219495" y="1113625"/>
                </a:lnTo>
                <a:lnTo>
                  <a:pt x="9219311" y="1159462"/>
                </a:lnTo>
                <a:lnTo>
                  <a:pt x="9214531" y="1226537"/>
                </a:lnTo>
                <a:lnTo>
                  <a:pt x="9193544" y="1283257"/>
                </a:lnTo>
                <a:lnTo>
                  <a:pt x="9149029" y="1327772"/>
                </a:lnTo>
                <a:lnTo>
                  <a:pt x="9092293" y="1348759"/>
                </a:lnTo>
                <a:lnTo>
                  <a:pt x="9024784" y="1353539"/>
                </a:lnTo>
                <a:lnTo>
                  <a:pt x="8978330" y="1353723"/>
                </a:lnTo>
                <a:lnTo>
                  <a:pt x="240097" y="1353723"/>
                </a:lnTo>
                <a:lnTo>
                  <a:pt x="194260" y="1353539"/>
                </a:lnTo>
                <a:lnTo>
                  <a:pt x="127184" y="1348759"/>
                </a:lnTo>
                <a:lnTo>
                  <a:pt x="70465" y="1327772"/>
                </a:lnTo>
                <a:lnTo>
                  <a:pt x="25950" y="1283257"/>
                </a:lnTo>
                <a:lnTo>
                  <a:pt x="4963" y="1226521"/>
                </a:lnTo>
                <a:lnTo>
                  <a:pt x="183" y="1159011"/>
                </a:lnTo>
                <a:lnTo>
                  <a:pt x="0" y="1112557"/>
                </a:lnTo>
                <a:lnTo>
                  <a:pt x="0" y="240097"/>
                </a:lnTo>
                <a:lnTo>
                  <a:pt x="183" y="194260"/>
                </a:lnTo>
                <a:lnTo>
                  <a:pt x="4963" y="127184"/>
                </a:lnTo>
                <a:lnTo>
                  <a:pt x="25950" y="70465"/>
                </a:lnTo>
                <a:lnTo>
                  <a:pt x="70465" y="25950"/>
                </a:lnTo>
                <a:lnTo>
                  <a:pt x="127201" y="4963"/>
                </a:lnTo>
                <a:lnTo>
                  <a:pt x="194710" y="183"/>
                </a:lnTo>
                <a:lnTo>
                  <a:pt x="241164" y="0"/>
                </a:lnTo>
                <a:lnTo>
                  <a:pt x="240097" y="0"/>
                </a:lnTo>
                <a:close/>
              </a:path>
            </a:pathLst>
          </a:custGeom>
          <a:ln w="9423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687" y="1546119"/>
            <a:ext cx="9070016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0" dirty="0"/>
              <a:t>More</a:t>
            </a:r>
            <a:r>
              <a:rPr sz="6500" spc="-190" dirty="0"/>
              <a:t> </a:t>
            </a:r>
            <a:r>
              <a:rPr sz="6500" dirty="0"/>
              <a:t>on</a:t>
            </a:r>
            <a:r>
              <a:rPr sz="6500" spc="-190" dirty="0"/>
              <a:t> </a:t>
            </a:r>
            <a:r>
              <a:rPr sz="6500" spc="-165" dirty="0"/>
              <a:t>mappedBy</a:t>
            </a:r>
            <a:endParaRPr sz="6500" dirty="0"/>
          </a:p>
        </p:txBody>
      </p:sp>
      <p:sp>
        <p:nvSpPr>
          <p:cNvPr id="3" name="object 3"/>
          <p:cNvSpPr txBox="1"/>
          <p:nvPr/>
        </p:nvSpPr>
        <p:spPr>
          <a:xfrm>
            <a:off x="866854" y="3300287"/>
            <a:ext cx="22288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19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75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2282" y="3180919"/>
            <a:ext cx="59867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mappedBy</a:t>
            </a:r>
            <a:r>
              <a:rPr sz="3950" b="1" spc="-110" dirty="0">
                <a:latin typeface="Arial"/>
                <a:cs typeface="Arial"/>
              </a:rPr>
              <a:t> </a:t>
            </a:r>
            <a:r>
              <a:rPr sz="3950" dirty="0">
                <a:latin typeface="Book Antiqua"/>
                <a:cs typeface="Book Antiqua"/>
              </a:rPr>
              <a:t>tells </a:t>
            </a:r>
            <a:r>
              <a:rPr sz="3950" spc="-10" dirty="0">
                <a:latin typeface="Book Antiqua"/>
                <a:cs typeface="Book Antiqua"/>
              </a:rPr>
              <a:t>Hibernate</a:t>
            </a:r>
            <a:endParaRPr sz="39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5689" y="4389259"/>
            <a:ext cx="22288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19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75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1117" y="4269892"/>
            <a:ext cx="1285875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Book Antiqua"/>
                <a:cs typeface="Book Antiqua"/>
              </a:rPr>
              <a:t>Look</a:t>
            </a:r>
            <a:r>
              <a:rPr sz="3950" spc="-15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at</a:t>
            </a:r>
            <a:r>
              <a:rPr sz="3950" spc="-15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the</a:t>
            </a:r>
            <a:r>
              <a:rPr sz="3950" spc="-15" dirty="0">
                <a:latin typeface="Book Antiqua"/>
                <a:cs typeface="Book Antiqua"/>
              </a:rPr>
              <a:t> </a:t>
            </a:r>
            <a:r>
              <a:rPr sz="3950" dirty="0">
                <a:latin typeface="Arial"/>
                <a:cs typeface="Arial"/>
              </a:rPr>
              <a:t>instructorDetail</a:t>
            </a:r>
            <a:r>
              <a:rPr sz="3950" spc="-125" dirty="0">
                <a:latin typeface="Arial"/>
                <a:cs typeface="Arial"/>
              </a:rPr>
              <a:t> </a:t>
            </a:r>
            <a:r>
              <a:rPr sz="3950" dirty="0">
                <a:latin typeface="Book Antiqua"/>
                <a:cs typeface="Book Antiqua"/>
              </a:rPr>
              <a:t>property</a:t>
            </a:r>
            <a:r>
              <a:rPr sz="3950" spc="-15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in</a:t>
            </a:r>
            <a:r>
              <a:rPr sz="3950" spc="-15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the</a:t>
            </a:r>
            <a:r>
              <a:rPr sz="3950" spc="-15" dirty="0">
                <a:latin typeface="Book Antiqua"/>
                <a:cs typeface="Book Antiqua"/>
              </a:rPr>
              <a:t> </a:t>
            </a:r>
            <a:r>
              <a:rPr sz="3950" dirty="0">
                <a:latin typeface="Arial"/>
                <a:cs typeface="Arial"/>
              </a:rPr>
              <a:t>Instructor</a:t>
            </a:r>
            <a:r>
              <a:rPr sz="3950" spc="-125" dirty="0">
                <a:latin typeface="Arial"/>
                <a:cs typeface="Arial"/>
              </a:rPr>
              <a:t> </a:t>
            </a:r>
            <a:r>
              <a:rPr sz="3950" spc="-10" dirty="0">
                <a:latin typeface="Book Antiqua"/>
                <a:cs typeface="Book Antiqua"/>
              </a:rPr>
              <a:t>class</a:t>
            </a:r>
            <a:endParaRPr sz="395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5689" y="5478232"/>
            <a:ext cx="22288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19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75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1117" y="5358863"/>
            <a:ext cx="123539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Book Antiqua"/>
                <a:cs typeface="Book Antiqua"/>
              </a:rPr>
              <a:t>Use</a:t>
            </a:r>
            <a:r>
              <a:rPr sz="3950" spc="-40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information</a:t>
            </a:r>
            <a:r>
              <a:rPr sz="3950" spc="-25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from</a:t>
            </a:r>
            <a:r>
              <a:rPr sz="3950" spc="-25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the</a:t>
            </a:r>
            <a:r>
              <a:rPr sz="3950" spc="-30" dirty="0">
                <a:latin typeface="Book Antiqua"/>
                <a:cs typeface="Book Antiqua"/>
              </a:rPr>
              <a:t> </a:t>
            </a:r>
            <a:r>
              <a:rPr sz="3950" dirty="0">
                <a:latin typeface="Arial"/>
                <a:cs typeface="Arial"/>
              </a:rPr>
              <a:t>Instructor</a:t>
            </a:r>
            <a:r>
              <a:rPr sz="3950" spc="-135" dirty="0">
                <a:latin typeface="Arial"/>
                <a:cs typeface="Arial"/>
              </a:rPr>
              <a:t> </a:t>
            </a:r>
            <a:r>
              <a:rPr sz="3950" dirty="0">
                <a:latin typeface="Book Antiqua"/>
                <a:cs typeface="Book Antiqua"/>
              </a:rPr>
              <a:t>class</a:t>
            </a:r>
            <a:r>
              <a:rPr sz="3950" spc="-25" dirty="0">
                <a:latin typeface="Book Antiqua"/>
                <a:cs typeface="Book Antiqua"/>
              </a:rPr>
              <a:t> </a:t>
            </a:r>
            <a:r>
              <a:rPr sz="3950" spc="-10" dirty="0">
                <a:latin typeface="Arial"/>
                <a:cs typeface="Arial"/>
              </a:rPr>
              <a:t>@JoinColumn</a:t>
            </a:r>
            <a:endParaRPr sz="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5689" y="6567204"/>
            <a:ext cx="22288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19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75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51117" y="6447836"/>
            <a:ext cx="740664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120" dirty="0">
                <a:latin typeface="Book Antiqua"/>
                <a:cs typeface="Book Antiqua"/>
              </a:rPr>
              <a:t>To</a:t>
            </a:r>
            <a:r>
              <a:rPr sz="3950" spc="-60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help</a:t>
            </a:r>
            <a:r>
              <a:rPr sz="3950" spc="-60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find</a:t>
            </a:r>
            <a:r>
              <a:rPr sz="3950" spc="-60" dirty="0">
                <a:latin typeface="Book Antiqua"/>
                <a:cs typeface="Book Antiqua"/>
              </a:rPr>
              <a:t> </a:t>
            </a:r>
            <a:r>
              <a:rPr sz="3950" dirty="0">
                <a:latin typeface="Book Antiqua"/>
                <a:cs typeface="Book Antiqua"/>
              </a:rPr>
              <a:t>associated</a:t>
            </a:r>
            <a:r>
              <a:rPr sz="3950" spc="-60" dirty="0">
                <a:latin typeface="Book Antiqua"/>
                <a:cs typeface="Book Antiqua"/>
              </a:rPr>
              <a:t> </a:t>
            </a:r>
            <a:r>
              <a:rPr sz="3950" spc="-10" dirty="0">
                <a:latin typeface="Book Antiqua"/>
                <a:cs typeface="Book Antiqua"/>
              </a:rPr>
              <a:t>instructor</a:t>
            </a:r>
            <a:endParaRPr sz="3950">
              <a:latin typeface="Book Antiqua"/>
              <a:cs typeface="Book Antiqu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730802" y="433484"/>
            <a:ext cx="8305800" cy="3385185"/>
            <a:chOff x="9730802" y="433484"/>
            <a:chExt cx="8305800" cy="3385185"/>
          </a:xfrm>
        </p:grpSpPr>
        <p:sp>
          <p:nvSpPr>
            <p:cNvPr id="12" name="object 12"/>
            <p:cNvSpPr/>
            <p:nvPr/>
          </p:nvSpPr>
          <p:spPr>
            <a:xfrm>
              <a:off x="9908807" y="548663"/>
              <a:ext cx="7950200" cy="2924175"/>
            </a:xfrm>
            <a:custGeom>
              <a:avLst/>
              <a:gdLst/>
              <a:ahLst/>
              <a:cxnLst/>
              <a:rect l="l" t="t" r="r" b="b"/>
              <a:pathLst>
                <a:path w="7950200" h="2924175">
                  <a:moveTo>
                    <a:pt x="0" y="0"/>
                  </a:moveTo>
                  <a:lnTo>
                    <a:pt x="7949789" y="0"/>
                  </a:lnTo>
                  <a:lnTo>
                    <a:pt x="7949789" y="2923997"/>
                  </a:lnTo>
                  <a:lnTo>
                    <a:pt x="0" y="2923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30802" y="433484"/>
              <a:ext cx="8305797" cy="33847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966053" y="992504"/>
            <a:ext cx="4736465" cy="825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600" b="1" spc="10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600" b="1" spc="10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InstructorDetail</a:t>
            </a:r>
            <a:r>
              <a:rPr sz="2600" b="1" spc="105" dirty="0">
                <a:latin typeface="Arial"/>
                <a:cs typeface="Arial"/>
              </a:rPr>
              <a:t> </a:t>
            </a:r>
            <a:r>
              <a:rPr sz="2600" b="1" spc="-50" dirty="0"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600" b="1" spc="35" dirty="0">
                <a:latin typeface="Arial"/>
                <a:cs typeface="Arial"/>
              </a:rPr>
              <a:t>…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43005" y="2186186"/>
            <a:ext cx="6965950" cy="825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b="1" spc="-10" dirty="0">
                <a:latin typeface="Arial"/>
                <a:cs typeface="Arial"/>
              </a:rPr>
              <a:t>@OneToOne(mappedBy=</a:t>
            </a:r>
            <a:r>
              <a:rPr sz="2600" b="1" spc="-10" dirty="0">
                <a:solidFill>
                  <a:srgbClr val="3933FF"/>
                </a:solidFill>
                <a:latin typeface="Arial"/>
                <a:cs typeface="Arial"/>
              </a:rPr>
              <a:t>"instructorDetail"</a:t>
            </a:r>
            <a:r>
              <a:rPr sz="2600" b="1" spc="-10" dirty="0">
                <a:latin typeface="Arial"/>
                <a:cs typeface="Arial"/>
              </a:rPr>
              <a:t>)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600" b="1" spc="9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Instructor</a:t>
            </a:r>
            <a:r>
              <a:rPr sz="2600" b="1" spc="100" dirty="0"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326CC"/>
                </a:solidFill>
                <a:latin typeface="Arial"/>
                <a:cs typeface="Arial"/>
              </a:rPr>
              <a:t>instructor</a:t>
            </a:r>
            <a:r>
              <a:rPr sz="2600" b="1" spc="-10" dirty="0">
                <a:latin typeface="Arial"/>
                <a:cs typeface="Arial"/>
              </a:rPr>
              <a:t>;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958734" y="6721843"/>
            <a:ext cx="8758555" cy="3782695"/>
            <a:chOff x="10958734" y="6721843"/>
            <a:chExt cx="8758555" cy="3782695"/>
          </a:xfrm>
        </p:grpSpPr>
        <p:sp>
          <p:nvSpPr>
            <p:cNvPr id="17" name="object 17"/>
            <p:cNvSpPr/>
            <p:nvPr/>
          </p:nvSpPr>
          <p:spPr>
            <a:xfrm>
              <a:off x="11136739" y="6837022"/>
              <a:ext cx="8402320" cy="3322320"/>
            </a:xfrm>
            <a:custGeom>
              <a:avLst/>
              <a:gdLst/>
              <a:ahLst/>
              <a:cxnLst/>
              <a:rect l="l" t="t" r="r" b="b"/>
              <a:pathLst>
                <a:path w="8402319" h="3322320">
                  <a:moveTo>
                    <a:pt x="0" y="0"/>
                  </a:moveTo>
                  <a:lnTo>
                    <a:pt x="8402142" y="0"/>
                  </a:lnTo>
                  <a:lnTo>
                    <a:pt x="8402142" y="3321888"/>
                  </a:lnTo>
                  <a:lnTo>
                    <a:pt x="0" y="3321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8734" y="6721843"/>
              <a:ext cx="8758155" cy="378260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191147" y="7275035"/>
            <a:ext cx="7386320" cy="24174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600" b="1" spc="8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600" b="1" spc="8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Instructor</a:t>
            </a:r>
            <a:r>
              <a:rPr sz="2600" b="1" spc="80" dirty="0">
                <a:latin typeface="Arial"/>
                <a:cs typeface="Arial"/>
              </a:rPr>
              <a:t> </a:t>
            </a:r>
            <a:r>
              <a:rPr sz="2600" b="1" spc="-50" dirty="0"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600" i="1" spc="35" dirty="0">
                <a:latin typeface="Arial"/>
                <a:cs typeface="Arial"/>
              </a:rPr>
              <a:t>…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Arial"/>
              <a:cs typeface="Arial"/>
            </a:endParaRPr>
          </a:p>
          <a:p>
            <a:pPr marL="389255" marR="5080">
              <a:lnSpc>
                <a:spcPct val="100400"/>
              </a:lnSpc>
            </a:pPr>
            <a:r>
              <a:rPr sz="2600" b="1" spc="-10" dirty="0">
                <a:latin typeface="Arial"/>
                <a:cs typeface="Arial"/>
              </a:rPr>
              <a:t>@OneToOne(</a:t>
            </a:r>
            <a:r>
              <a:rPr sz="2600" b="1" spc="-10" dirty="0">
                <a:solidFill>
                  <a:srgbClr val="0433FF"/>
                </a:solidFill>
                <a:latin typeface="Arial"/>
                <a:cs typeface="Arial"/>
              </a:rPr>
              <a:t>cascade=CascadeType.</a:t>
            </a:r>
            <a:r>
              <a:rPr sz="2600" b="1" i="1" spc="-10" dirty="0">
                <a:solidFill>
                  <a:srgbClr val="0433FF"/>
                </a:solidFill>
                <a:latin typeface="Arial"/>
                <a:cs typeface="Arial"/>
              </a:rPr>
              <a:t>ALL</a:t>
            </a:r>
            <a:r>
              <a:rPr sz="2600" b="1" spc="-10" dirty="0">
                <a:latin typeface="Arial"/>
                <a:cs typeface="Arial"/>
              </a:rPr>
              <a:t>) @JoinColumn(name="</a:t>
            </a:r>
            <a:r>
              <a:rPr sz="2600" b="1" spc="-10" dirty="0">
                <a:solidFill>
                  <a:srgbClr val="0433FF"/>
                </a:solidFill>
                <a:latin typeface="Arial"/>
                <a:cs typeface="Arial"/>
              </a:rPr>
              <a:t>instructor_detail_id</a:t>
            </a:r>
            <a:r>
              <a:rPr sz="2600" b="1" spc="-10" dirty="0">
                <a:latin typeface="Arial"/>
                <a:cs typeface="Arial"/>
              </a:rPr>
              <a:t>") </a:t>
            </a:r>
            <a:r>
              <a:rPr sz="260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600" b="1" spc="13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InstructorDetail</a:t>
            </a:r>
            <a:r>
              <a:rPr sz="2600" b="1" spc="130" dirty="0"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326CC"/>
                </a:solidFill>
                <a:latin typeface="Arial"/>
                <a:cs typeface="Arial"/>
              </a:rPr>
              <a:t>instructorDetail</a:t>
            </a:r>
            <a:r>
              <a:rPr sz="2600" b="1" spc="-10" dirty="0">
                <a:latin typeface="Arial"/>
                <a:cs typeface="Arial"/>
              </a:rPr>
              <a:t>;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746757" y="6327744"/>
            <a:ext cx="838835" cy="838835"/>
            <a:chOff x="9746757" y="6327744"/>
            <a:chExt cx="838835" cy="838835"/>
          </a:xfrm>
        </p:grpSpPr>
        <p:sp>
          <p:nvSpPr>
            <p:cNvPr id="21" name="object 21"/>
            <p:cNvSpPr/>
            <p:nvPr/>
          </p:nvSpPr>
          <p:spPr>
            <a:xfrm>
              <a:off x="9793875" y="6374863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90" h="567690">
                  <a:moveTo>
                    <a:pt x="0" y="0"/>
                  </a:moveTo>
                  <a:lnTo>
                    <a:pt x="533923" y="533923"/>
                  </a:lnTo>
                  <a:lnTo>
                    <a:pt x="567241" y="567241"/>
                  </a:lnTo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198969" y="677995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5">
                  <a:moveTo>
                    <a:pt x="257660" y="0"/>
                  </a:moveTo>
                  <a:lnTo>
                    <a:pt x="0" y="257661"/>
                  </a:lnTo>
                  <a:lnTo>
                    <a:pt x="386488" y="386490"/>
                  </a:lnTo>
                  <a:lnTo>
                    <a:pt x="25766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1669301"/>
            <a:ext cx="18609945" cy="9556115"/>
            <a:chOff x="701549" y="1669301"/>
            <a:chExt cx="18609945" cy="9556115"/>
          </a:xfrm>
        </p:grpSpPr>
        <p:sp>
          <p:nvSpPr>
            <p:cNvPr id="3" name="object 3"/>
            <p:cNvSpPr/>
            <p:nvPr/>
          </p:nvSpPr>
          <p:spPr>
            <a:xfrm>
              <a:off x="970750" y="1784481"/>
              <a:ext cx="18162905" cy="8243570"/>
            </a:xfrm>
            <a:custGeom>
              <a:avLst/>
              <a:gdLst/>
              <a:ahLst/>
              <a:cxnLst/>
              <a:rect l="l" t="t" r="r" b="b"/>
              <a:pathLst>
                <a:path w="18162905" h="8243570">
                  <a:moveTo>
                    <a:pt x="0" y="0"/>
                  </a:moveTo>
                  <a:lnTo>
                    <a:pt x="18162604" y="0"/>
                  </a:lnTo>
                  <a:lnTo>
                    <a:pt x="18162604" y="8243204"/>
                  </a:lnTo>
                  <a:lnTo>
                    <a:pt x="0" y="8243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745" y="1669301"/>
              <a:ext cx="18518609" cy="870392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0833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65" dirty="0"/>
              <a:t>Add</a:t>
            </a:r>
            <a:r>
              <a:rPr sz="6500" spc="-245" dirty="0"/>
              <a:t> </a:t>
            </a:r>
            <a:r>
              <a:rPr sz="6500" spc="-45" dirty="0"/>
              <a:t>support</a:t>
            </a:r>
            <a:r>
              <a:rPr sz="6500" spc="-340" dirty="0"/>
              <a:t> </a:t>
            </a:r>
            <a:r>
              <a:rPr sz="6500" dirty="0"/>
              <a:t>for</a:t>
            </a:r>
            <a:r>
              <a:rPr sz="6500" spc="-290" dirty="0"/>
              <a:t> </a:t>
            </a:r>
            <a:r>
              <a:rPr sz="6500" spc="-65" dirty="0"/>
              <a:t>Cascading</a:t>
            </a:r>
            <a:endParaRPr sz="6500" dirty="0"/>
          </a:p>
        </p:txBody>
      </p:sp>
      <p:sp>
        <p:nvSpPr>
          <p:cNvPr id="6" name="object 6"/>
          <p:cNvSpPr txBox="1"/>
          <p:nvPr/>
        </p:nvSpPr>
        <p:spPr>
          <a:xfrm>
            <a:off x="1023917" y="1830176"/>
            <a:ext cx="6116955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@Entity @Table(name=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"instructor_detail"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InstructorDetail</a:t>
            </a:r>
            <a:r>
              <a:rPr sz="2950" b="1" spc="-15" dirty="0">
                <a:latin typeface="Arial"/>
                <a:cs typeface="Arial"/>
              </a:rPr>
              <a:t> </a:t>
            </a:r>
            <a:r>
              <a:rPr sz="2950" b="1" spc="-50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3917" y="4081416"/>
            <a:ext cx="13368655" cy="5880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Arial"/>
                <a:cs typeface="Arial"/>
              </a:rPr>
              <a:t>@OneToOne(mappedBy=</a:t>
            </a:r>
            <a:r>
              <a:rPr sz="2950" b="1" spc="-10" dirty="0">
                <a:solidFill>
                  <a:srgbClr val="3933FF"/>
                </a:solidFill>
                <a:latin typeface="Arial"/>
                <a:cs typeface="Arial"/>
              </a:rPr>
              <a:t>"instructorDetail"</a:t>
            </a:r>
            <a:r>
              <a:rPr sz="2950" b="1" spc="-10" dirty="0">
                <a:latin typeface="Arial"/>
                <a:cs typeface="Arial"/>
              </a:rPr>
              <a:t>,</a:t>
            </a:r>
            <a:r>
              <a:rPr sz="2950" b="1" spc="65" dirty="0">
                <a:latin typeface="Arial"/>
                <a:cs typeface="Arial"/>
              </a:rPr>
              <a:t> </a:t>
            </a:r>
            <a:r>
              <a:rPr sz="2950" b="1" spc="-10" dirty="0">
                <a:latin typeface="Arial"/>
                <a:cs typeface="Arial"/>
              </a:rPr>
              <a:t>cascade=CascadeType.</a:t>
            </a:r>
            <a:r>
              <a:rPr sz="2950" b="1" i="1" spc="-10" dirty="0">
                <a:solidFill>
                  <a:srgbClr val="0326CC"/>
                </a:solidFill>
                <a:latin typeface="Arial"/>
                <a:cs typeface="Arial"/>
              </a:rPr>
              <a:t>ALL</a:t>
            </a:r>
            <a:r>
              <a:rPr sz="2950" b="1" spc="-10" dirty="0">
                <a:latin typeface="Arial"/>
                <a:cs typeface="Arial"/>
              </a:rPr>
              <a:t>)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29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0326CC"/>
                </a:solidFill>
                <a:latin typeface="Arial"/>
                <a:cs typeface="Arial"/>
              </a:rPr>
              <a:t>instructor</a:t>
            </a:r>
            <a:r>
              <a:rPr sz="2950" b="1" spc="-10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Arial"/>
              <a:cs typeface="Arial"/>
            </a:endParaRPr>
          </a:p>
          <a:p>
            <a:pPr marL="766445" marR="7065009" indent="-377190">
              <a:lnSpc>
                <a:spcPct val="100000"/>
              </a:lnSpc>
            </a:pP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public</a:t>
            </a:r>
            <a:r>
              <a:rPr sz="2950" b="1" spc="-3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Instructor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getInstructor()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spc="-50" dirty="0">
                <a:solidFill>
                  <a:srgbClr val="797979"/>
                </a:solidFill>
                <a:latin typeface="Arial"/>
                <a:cs typeface="Arial"/>
              </a:rPr>
              <a:t>{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return</a:t>
            </a:r>
            <a:r>
              <a:rPr sz="2950" b="1" spc="-1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797979"/>
                </a:solidFill>
                <a:latin typeface="Arial"/>
                <a:cs typeface="Arial"/>
              </a:rPr>
              <a:t>instructor;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solidFill>
                  <a:srgbClr val="797979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766445" marR="4446905" indent="-377190">
              <a:lnSpc>
                <a:spcPct val="100000"/>
              </a:lnSpc>
            </a:pP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public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void</a:t>
            </a:r>
            <a:r>
              <a:rPr sz="2950" b="1" spc="-2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setInstructor(Instructor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instructor)</a:t>
            </a:r>
            <a:r>
              <a:rPr sz="2950" b="1" spc="-2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spc="-50" dirty="0">
                <a:solidFill>
                  <a:srgbClr val="797979"/>
                </a:solidFill>
                <a:latin typeface="Arial"/>
                <a:cs typeface="Arial"/>
              </a:rPr>
              <a:t>{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this.instructor</a:t>
            </a:r>
            <a:r>
              <a:rPr sz="2950" b="1" spc="-1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97979"/>
                </a:solidFill>
                <a:latin typeface="Arial"/>
                <a:cs typeface="Arial"/>
              </a:rPr>
              <a:t>=</a:t>
            </a:r>
            <a:r>
              <a:rPr sz="2950" b="1" spc="-10" dirty="0">
                <a:solidFill>
                  <a:srgbClr val="797979"/>
                </a:solidFill>
                <a:latin typeface="Arial"/>
                <a:cs typeface="Arial"/>
              </a:rPr>
              <a:t> instructor;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solidFill>
                  <a:srgbClr val="797979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590004" y="1113353"/>
            <a:ext cx="5834380" cy="2870200"/>
            <a:chOff x="12590004" y="1113353"/>
            <a:chExt cx="5834380" cy="2870200"/>
          </a:xfrm>
        </p:grpSpPr>
        <p:sp>
          <p:nvSpPr>
            <p:cNvPr id="9" name="object 9"/>
            <p:cNvSpPr/>
            <p:nvPr/>
          </p:nvSpPr>
          <p:spPr>
            <a:xfrm>
              <a:off x="12814345" y="2485885"/>
              <a:ext cx="1273810" cy="1273810"/>
            </a:xfrm>
            <a:custGeom>
              <a:avLst/>
              <a:gdLst/>
              <a:ahLst/>
              <a:cxnLst/>
              <a:rect l="l" t="t" r="r" b="b"/>
              <a:pathLst>
                <a:path w="1273809" h="1273810">
                  <a:moveTo>
                    <a:pt x="1273225" y="0"/>
                  </a:moveTo>
                  <a:lnTo>
                    <a:pt x="33318" y="1239907"/>
                  </a:lnTo>
                  <a:lnTo>
                    <a:pt x="0" y="1273225"/>
                  </a:lnTo>
                </a:path>
              </a:pathLst>
            </a:custGeom>
            <a:ln w="9423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590004" y="35969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128833" y="0"/>
                  </a:moveTo>
                  <a:lnTo>
                    <a:pt x="0" y="386489"/>
                  </a:lnTo>
                  <a:lnTo>
                    <a:pt x="386490" y="257660"/>
                  </a:lnTo>
                  <a:lnTo>
                    <a:pt x="128833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5414" y="1113353"/>
              <a:ext cx="5358765" cy="1530985"/>
            </a:xfrm>
            <a:custGeom>
              <a:avLst/>
              <a:gdLst/>
              <a:ahLst/>
              <a:cxnLst/>
              <a:rect l="l" t="t" r="r" b="b"/>
              <a:pathLst>
                <a:path w="5358765" h="1530985">
                  <a:moveTo>
                    <a:pt x="4696558" y="0"/>
                  </a:moveTo>
                  <a:lnTo>
                    <a:pt x="664890" y="0"/>
                  </a:lnTo>
                  <a:lnTo>
                    <a:pt x="596930" y="63"/>
                  </a:lnTo>
                  <a:lnTo>
                    <a:pt x="536805" y="506"/>
                  </a:lnTo>
                  <a:lnTo>
                    <a:pt x="483316" y="1710"/>
                  </a:lnTo>
                  <a:lnTo>
                    <a:pt x="435262" y="4055"/>
                  </a:lnTo>
                  <a:lnTo>
                    <a:pt x="391444" y="7920"/>
                  </a:lnTo>
                  <a:lnTo>
                    <a:pt x="350663" y="13686"/>
                  </a:lnTo>
                  <a:lnTo>
                    <a:pt x="311720" y="21732"/>
                  </a:lnTo>
                  <a:lnTo>
                    <a:pt x="273415" y="32440"/>
                  </a:lnTo>
                  <a:lnTo>
                    <a:pt x="226932" y="52752"/>
                  </a:lnTo>
                  <a:lnTo>
                    <a:pt x="183774" y="78461"/>
                  </a:lnTo>
                  <a:lnTo>
                    <a:pt x="144356" y="109154"/>
                  </a:lnTo>
                  <a:lnTo>
                    <a:pt x="109094" y="144417"/>
                  </a:lnTo>
                  <a:lnTo>
                    <a:pt x="78401" y="183834"/>
                  </a:lnTo>
                  <a:lnTo>
                    <a:pt x="52693" y="226992"/>
                  </a:lnTo>
                  <a:lnTo>
                    <a:pt x="32385" y="273476"/>
                  </a:lnTo>
                  <a:lnTo>
                    <a:pt x="21673" y="311782"/>
                  </a:lnTo>
                  <a:lnTo>
                    <a:pt x="13619" y="350725"/>
                  </a:lnTo>
                  <a:lnTo>
                    <a:pt x="7845" y="391506"/>
                  </a:lnTo>
                  <a:lnTo>
                    <a:pt x="3992" y="434955"/>
                  </a:lnTo>
                  <a:lnTo>
                    <a:pt x="1647" y="482658"/>
                  </a:lnTo>
                  <a:lnTo>
                    <a:pt x="443" y="535624"/>
                  </a:lnTo>
                  <a:lnTo>
                    <a:pt x="0" y="595018"/>
                  </a:lnTo>
                  <a:lnTo>
                    <a:pt x="14" y="935866"/>
                  </a:lnTo>
                  <a:lnTo>
                    <a:pt x="443" y="994019"/>
                  </a:lnTo>
                  <a:lnTo>
                    <a:pt x="1647" y="1047508"/>
                  </a:lnTo>
                  <a:lnTo>
                    <a:pt x="3992" y="1095561"/>
                  </a:lnTo>
                  <a:lnTo>
                    <a:pt x="7880" y="1139534"/>
                  </a:lnTo>
                  <a:lnTo>
                    <a:pt x="13635" y="1180205"/>
                  </a:lnTo>
                  <a:lnTo>
                    <a:pt x="21676" y="1219108"/>
                  </a:lnTo>
                  <a:lnTo>
                    <a:pt x="32385" y="1257408"/>
                  </a:lnTo>
                  <a:lnTo>
                    <a:pt x="52693" y="1303892"/>
                  </a:lnTo>
                  <a:lnTo>
                    <a:pt x="78401" y="1347050"/>
                  </a:lnTo>
                  <a:lnTo>
                    <a:pt x="109094" y="1386468"/>
                  </a:lnTo>
                  <a:lnTo>
                    <a:pt x="144356" y="1421730"/>
                  </a:lnTo>
                  <a:lnTo>
                    <a:pt x="183774" y="1452423"/>
                  </a:lnTo>
                  <a:lnTo>
                    <a:pt x="226932" y="1478133"/>
                  </a:lnTo>
                  <a:lnTo>
                    <a:pt x="273415" y="1498444"/>
                  </a:lnTo>
                  <a:lnTo>
                    <a:pt x="311714" y="1509152"/>
                  </a:lnTo>
                  <a:lnTo>
                    <a:pt x="350618" y="1517199"/>
                  </a:lnTo>
                  <a:lnTo>
                    <a:pt x="391289" y="1522965"/>
                  </a:lnTo>
                  <a:lnTo>
                    <a:pt x="434894" y="1526830"/>
                  </a:lnTo>
                  <a:lnTo>
                    <a:pt x="482597" y="1529174"/>
                  </a:lnTo>
                  <a:lnTo>
                    <a:pt x="535564" y="1530378"/>
                  </a:lnTo>
                  <a:lnTo>
                    <a:pt x="594959" y="1530821"/>
                  </a:lnTo>
                  <a:lnTo>
                    <a:pt x="661947" y="1530885"/>
                  </a:lnTo>
                  <a:lnTo>
                    <a:pt x="4693605" y="1530885"/>
                  </a:lnTo>
                  <a:lnTo>
                    <a:pt x="4821693" y="1530378"/>
                  </a:lnTo>
                  <a:lnTo>
                    <a:pt x="4875183" y="1529174"/>
                  </a:lnTo>
                  <a:lnTo>
                    <a:pt x="4923236" y="1526830"/>
                  </a:lnTo>
                  <a:lnTo>
                    <a:pt x="4967053" y="1522965"/>
                  </a:lnTo>
                  <a:lnTo>
                    <a:pt x="5007832" y="1517199"/>
                  </a:lnTo>
                  <a:lnTo>
                    <a:pt x="5046775" y="1509152"/>
                  </a:lnTo>
                  <a:lnTo>
                    <a:pt x="5085080" y="1498444"/>
                  </a:lnTo>
                  <a:lnTo>
                    <a:pt x="5131566" y="1478133"/>
                  </a:lnTo>
                  <a:lnTo>
                    <a:pt x="5174725" y="1452423"/>
                  </a:lnTo>
                  <a:lnTo>
                    <a:pt x="5214143" y="1421730"/>
                  </a:lnTo>
                  <a:lnTo>
                    <a:pt x="5249406" y="1386468"/>
                  </a:lnTo>
                  <a:lnTo>
                    <a:pt x="5280099" y="1347050"/>
                  </a:lnTo>
                  <a:lnTo>
                    <a:pt x="5305808" y="1303892"/>
                  </a:lnTo>
                  <a:lnTo>
                    <a:pt x="5326119" y="1257408"/>
                  </a:lnTo>
                  <a:lnTo>
                    <a:pt x="5336828" y="1219102"/>
                  </a:lnTo>
                  <a:lnTo>
                    <a:pt x="5344880" y="1180159"/>
                  </a:lnTo>
                  <a:lnTo>
                    <a:pt x="5350652" y="1139378"/>
                  </a:lnTo>
                  <a:lnTo>
                    <a:pt x="5354503" y="1095929"/>
                  </a:lnTo>
                  <a:lnTo>
                    <a:pt x="5356848" y="1048226"/>
                  </a:lnTo>
                  <a:lnTo>
                    <a:pt x="5358051" y="995260"/>
                  </a:lnTo>
                  <a:lnTo>
                    <a:pt x="5358495" y="935866"/>
                  </a:lnTo>
                  <a:lnTo>
                    <a:pt x="5358480" y="595018"/>
                  </a:lnTo>
                  <a:lnTo>
                    <a:pt x="5358051" y="536866"/>
                  </a:lnTo>
                  <a:lnTo>
                    <a:pt x="5356848" y="483376"/>
                  </a:lnTo>
                  <a:lnTo>
                    <a:pt x="5354503" y="435323"/>
                  </a:lnTo>
                  <a:lnTo>
                    <a:pt x="5350617" y="391351"/>
                  </a:lnTo>
                  <a:lnTo>
                    <a:pt x="5344864" y="350679"/>
                  </a:lnTo>
                  <a:lnTo>
                    <a:pt x="5336825" y="311776"/>
                  </a:lnTo>
                  <a:lnTo>
                    <a:pt x="5326119" y="273476"/>
                  </a:lnTo>
                  <a:lnTo>
                    <a:pt x="5305808" y="226992"/>
                  </a:lnTo>
                  <a:lnTo>
                    <a:pt x="5280099" y="183834"/>
                  </a:lnTo>
                  <a:lnTo>
                    <a:pt x="5249406" y="144417"/>
                  </a:lnTo>
                  <a:lnTo>
                    <a:pt x="5214143" y="109154"/>
                  </a:lnTo>
                  <a:lnTo>
                    <a:pt x="5174725" y="78461"/>
                  </a:lnTo>
                  <a:lnTo>
                    <a:pt x="5131566" y="52752"/>
                  </a:lnTo>
                  <a:lnTo>
                    <a:pt x="5085080" y="32440"/>
                  </a:lnTo>
                  <a:lnTo>
                    <a:pt x="5046780" y="21732"/>
                  </a:lnTo>
                  <a:lnTo>
                    <a:pt x="5007879" y="13686"/>
                  </a:lnTo>
                  <a:lnTo>
                    <a:pt x="4967209" y="7920"/>
                  </a:lnTo>
                  <a:lnTo>
                    <a:pt x="4923606" y="4055"/>
                  </a:lnTo>
                  <a:lnTo>
                    <a:pt x="4875904" y="1710"/>
                  </a:lnTo>
                  <a:lnTo>
                    <a:pt x="4822939" y="506"/>
                  </a:lnTo>
                  <a:lnTo>
                    <a:pt x="4696558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903106" y="1369457"/>
            <a:ext cx="367537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Cascade</a:t>
            </a:r>
            <a:r>
              <a:rPr sz="26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6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36626" y="1830175"/>
            <a:ext cx="44196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associated</a:t>
            </a:r>
            <a:r>
              <a:rPr sz="26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Instructor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</TotalTime>
  <Words>5733</Words>
  <Application>Microsoft Office PowerPoint</Application>
  <PresentationFormat>Custom</PresentationFormat>
  <Paragraphs>1279</Paragraphs>
  <Slides>169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80" baseType="lpstr">
      <vt:lpstr>Arial</vt:lpstr>
      <vt:lpstr>Arial Black</vt:lpstr>
      <vt:lpstr>Arial Rounded MT Bold</vt:lpstr>
      <vt:lpstr>Book Antiqua</vt:lpstr>
      <vt:lpstr>Calibri</vt:lpstr>
      <vt:lpstr>Courier New</vt:lpstr>
      <vt:lpstr>Lucida Sans</vt:lpstr>
      <vt:lpstr>Palatino Linotype</vt:lpstr>
      <vt:lpstr>Times New Roman</vt:lpstr>
      <vt:lpstr>Verdana</vt:lpstr>
      <vt:lpstr>Office Theme</vt:lpstr>
      <vt:lpstr>Hibernate Overview</vt:lpstr>
      <vt:lpstr>Topics</vt:lpstr>
      <vt:lpstr>What is Hibernate?</vt:lpstr>
      <vt:lpstr>Benefits of Hibernate</vt:lpstr>
      <vt:lpstr>Object-To-Relational Mapping (ORM)</vt:lpstr>
      <vt:lpstr>Saving a Java Object with Hibernate</vt:lpstr>
      <vt:lpstr>Retrieving a Java Object with Hibernate</vt:lpstr>
      <vt:lpstr>Querying for Java Objects</vt:lpstr>
      <vt:lpstr>Hibernate CRUD Apps</vt:lpstr>
      <vt:lpstr>Hibernate is actually more than ORM!</vt:lpstr>
      <vt:lpstr>How does Hibernate relate to JDBC?</vt:lpstr>
      <vt:lpstr>Hibernate and JDBC</vt:lpstr>
      <vt:lpstr>SET UP YOUR ENVIRONMENT</vt:lpstr>
      <vt:lpstr>Required Software</vt:lpstr>
      <vt:lpstr>To Do List</vt:lpstr>
      <vt:lpstr>Test JDBC Connection</vt:lpstr>
      <vt:lpstr>Hibernate Dev Process</vt:lpstr>
      <vt:lpstr>To Do List</vt:lpstr>
      <vt:lpstr>Configuration File</vt:lpstr>
      <vt:lpstr>Hibernate Annotation</vt:lpstr>
      <vt:lpstr>Terminology</vt:lpstr>
      <vt:lpstr>Object-to-Relational Mapping (ORM)</vt:lpstr>
      <vt:lpstr>Two Options for Mapping</vt:lpstr>
      <vt:lpstr>Java Annotations</vt:lpstr>
      <vt:lpstr>Step 1: Map class to database table</vt:lpstr>
      <vt:lpstr>Step 2: Map fields to database columns</vt:lpstr>
      <vt:lpstr>Save a Java Object</vt:lpstr>
      <vt:lpstr>Two Key Players</vt:lpstr>
      <vt:lpstr>Java Code Setup</vt:lpstr>
      <vt:lpstr>Save a Java Object</vt:lpstr>
      <vt:lpstr>Hibernate and Primary Keys</vt:lpstr>
      <vt:lpstr>Terminology</vt:lpstr>
      <vt:lpstr>MySQL - Auto Increment</vt:lpstr>
      <vt:lpstr>Hibernate Identity - Primary Key</vt:lpstr>
      <vt:lpstr>Hibernate Identity - Primary Key</vt:lpstr>
      <vt:lpstr>ID Generation Strategies</vt:lpstr>
      <vt:lpstr>Retrieving an Object</vt:lpstr>
      <vt:lpstr>Hibernate CRUD Apps</vt:lpstr>
      <vt:lpstr>Retrieving a Java Object with Hibernate</vt:lpstr>
      <vt:lpstr>Querying Objects</vt:lpstr>
      <vt:lpstr>Hibernate Query Language (HQL)</vt:lpstr>
      <vt:lpstr>Retrieving all Students</vt:lpstr>
      <vt:lpstr>Retrieving Students: lastName = ‘Doe’</vt:lpstr>
      <vt:lpstr>Retrieving Students using OR predicate:</vt:lpstr>
      <vt:lpstr>Retrieving Students using LIKE predicate:</vt:lpstr>
      <vt:lpstr>Updating Object(s)</vt:lpstr>
      <vt:lpstr>Update a Student</vt:lpstr>
      <vt:lpstr>Deleting Object(s)</vt:lpstr>
      <vt:lpstr>Delete a Student</vt:lpstr>
      <vt:lpstr>Hibernate Advanced Mappings</vt:lpstr>
      <vt:lpstr>Basic Mapping</vt:lpstr>
      <vt:lpstr>Advanced Mappings</vt:lpstr>
      <vt:lpstr>Advanced Mappings</vt:lpstr>
      <vt:lpstr>One-to-One Mapping</vt:lpstr>
      <vt:lpstr>One-to-Many Mapping</vt:lpstr>
      <vt:lpstr>Many-to-Many Mapping</vt:lpstr>
      <vt:lpstr>Important Database Concepts</vt:lpstr>
      <vt:lpstr>Primary Key and Foreign Key</vt:lpstr>
      <vt:lpstr>Foreign Key Example</vt:lpstr>
      <vt:lpstr>Cascade</vt:lpstr>
      <vt:lpstr>Cascade</vt:lpstr>
      <vt:lpstr>Cascade Delete</vt:lpstr>
      <vt:lpstr>Cascade Delete</vt:lpstr>
      <vt:lpstr>Fetch Types: Eager vs Lazy Loading</vt:lpstr>
      <vt:lpstr>Uni-Directional</vt:lpstr>
      <vt:lpstr>Bi-Directional</vt:lpstr>
      <vt:lpstr>Hibernate One-to-One</vt:lpstr>
      <vt:lpstr>One-to-One Mapping</vt:lpstr>
      <vt:lpstr>Uni-Directional</vt:lpstr>
      <vt:lpstr>Development Process: One-to-One </vt:lpstr>
      <vt:lpstr>table: instructor_detail</vt:lpstr>
      <vt:lpstr>table: instructor_detail</vt:lpstr>
      <vt:lpstr>table: instructor</vt:lpstr>
      <vt:lpstr>Foreign Key</vt:lpstr>
      <vt:lpstr>Foreign Key Example</vt:lpstr>
      <vt:lpstr>Defining Foreign Key</vt:lpstr>
      <vt:lpstr>More on Foreign Key</vt:lpstr>
      <vt:lpstr>Development Process: One-to-One</vt:lpstr>
      <vt:lpstr>Step 2: Create InstructorDetail class</vt:lpstr>
      <vt:lpstr>Step 3: Create Instructor class</vt:lpstr>
      <vt:lpstr>Step 3: Create Instructor class - @OneToOne</vt:lpstr>
      <vt:lpstr>Entity Lifecycle</vt:lpstr>
      <vt:lpstr>Entity Lifecycle - session method calls</vt:lpstr>
      <vt:lpstr>Cascade</vt:lpstr>
      <vt:lpstr>Cascade Delete</vt:lpstr>
      <vt:lpstr>@OneToOne - Cascade Types</vt:lpstr>
      <vt:lpstr>Configure Cascade Type</vt:lpstr>
      <vt:lpstr>Configure Multiple Cascade Types</vt:lpstr>
      <vt:lpstr>Step 4: Create Main App</vt:lpstr>
      <vt:lpstr>Hibernate One-to-One Bi-Directional</vt:lpstr>
      <vt:lpstr>One-to-One Mapping</vt:lpstr>
      <vt:lpstr>New Use Case</vt:lpstr>
      <vt:lpstr>Bi-Directional</vt:lpstr>
      <vt:lpstr>Bi-Directional - The Good News</vt:lpstr>
      <vt:lpstr>Development Process: One-to-One (Bi-Directional)</vt:lpstr>
      <vt:lpstr>Step 1.2: Add getter/setter methods Instructor</vt:lpstr>
      <vt:lpstr>Step 1.3: Add @OneToOne annotation</vt:lpstr>
      <vt:lpstr>More on mappedBy</vt:lpstr>
      <vt:lpstr>Add support for Cascading</vt:lpstr>
      <vt:lpstr>Step 2: Create Main App</vt:lpstr>
      <vt:lpstr>Hibernate One-to-Many Bi-Directional</vt:lpstr>
      <vt:lpstr>One-to-Many Mapping</vt:lpstr>
      <vt:lpstr>Many-to-One Mapping</vt:lpstr>
      <vt:lpstr>Real-World Project Requirement</vt:lpstr>
      <vt:lpstr>Development Process: One-to-Many</vt:lpstr>
      <vt:lpstr>table: course</vt:lpstr>
      <vt:lpstr>table: course - foreign key</vt:lpstr>
      <vt:lpstr>table: instructor - no changes</vt:lpstr>
      <vt:lpstr>Step 2: Create Course class</vt:lpstr>
      <vt:lpstr>Step 2: Create Course class - @ManyToOne</vt:lpstr>
      <vt:lpstr>Step 3: Update Instructor - reference courses</vt:lpstr>
      <vt:lpstr>Add @OneToMany annotation</vt:lpstr>
      <vt:lpstr>&gt;</vt:lpstr>
      <vt:lpstr>Add support for Cascading</vt:lpstr>
      <vt:lpstr>Add support for Cascading</vt:lpstr>
      <vt:lpstr>Add convenience methods for bi-directional</vt:lpstr>
      <vt:lpstr>Step 2: Create Main App</vt:lpstr>
      <vt:lpstr>Fetch Types: Eager vs Lazy</vt:lpstr>
      <vt:lpstr>Fetch Types: Eager vs Lazy Loading</vt:lpstr>
      <vt:lpstr>Eager Loading</vt:lpstr>
      <vt:lpstr>Eager Loading</vt:lpstr>
      <vt:lpstr>Eager Loading</vt:lpstr>
      <vt:lpstr>Best Practice</vt:lpstr>
      <vt:lpstr>Lazy Loading</vt:lpstr>
      <vt:lpstr>Real-World Use Case</vt:lpstr>
      <vt:lpstr>Fetch Type</vt:lpstr>
      <vt:lpstr>Default Fetch Types</vt:lpstr>
      <vt:lpstr>Overriding Default Fetch Type</vt:lpstr>
      <vt:lpstr>More about Lazy Loading</vt:lpstr>
      <vt:lpstr>More about Lazy Loading</vt:lpstr>
      <vt:lpstr>More about Lazy Loading</vt:lpstr>
      <vt:lpstr>Hibernate One-to-Many Uni-Directional</vt:lpstr>
      <vt:lpstr>One-to-Many Mapping</vt:lpstr>
      <vt:lpstr>Real-World Project Requirement</vt:lpstr>
      <vt:lpstr>@OneToMany</vt:lpstr>
      <vt:lpstr>Development Process: One-to-Many</vt:lpstr>
      <vt:lpstr>table: review</vt:lpstr>
      <vt:lpstr>table: review - foreign key</vt:lpstr>
      <vt:lpstr>table: course - no changes</vt:lpstr>
      <vt:lpstr>Step 2: Create Review class</vt:lpstr>
      <vt:lpstr>Step 3: Update Course - reference reviews</vt:lpstr>
      <vt:lpstr>Add @OneToMany annotation</vt:lpstr>
      <vt:lpstr>More: @JoinColumn</vt:lpstr>
      <vt:lpstr>Add support for Cascading</vt:lpstr>
      <vt:lpstr>Add support for Lazy loading</vt:lpstr>
      <vt:lpstr>Add convenience method for adding review</vt:lpstr>
      <vt:lpstr>Step 4: Create Main App</vt:lpstr>
      <vt:lpstr>Hibernate Many-to-Many</vt:lpstr>
      <vt:lpstr>Many-to-Many Mapping</vt:lpstr>
      <vt:lpstr>Keep track of relationships</vt:lpstr>
      <vt:lpstr>Join Table</vt:lpstr>
      <vt:lpstr>@ManyToMany</vt:lpstr>
      <vt:lpstr>Join Table Example</vt:lpstr>
      <vt:lpstr>Join Table Example</vt:lpstr>
      <vt:lpstr>Development Process: Many-to-Many</vt:lpstr>
      <vt:lpstr>join table: course_student</vt:lpstr>
      <vt:lpstr>join table: course_student - foreign keys</vt:lpstr>
      <vt:lpstr>Step 2: Update Course - reference students</vt:lpstr>
      <vt:lpstr>Add @ManyToMany annotation</vt:lpstr>
      <vt:lpstr>More: @JoinTable</vt:lpstr>
      <vt:lpstr>More on “inverse”</vt:lpstr>
      <vt:lpstr>Now, let’s do a similar thing for Student  just going the other way …</vt:lpstr>
      <vt:lpstr>Step 3: Update Student - reference courses</vt:lpstr>
      <vt:lpstr>Add @ManyToMany annotation</vt:lpstr>
      <vt:lpstr>More: @JoinTable</vt:lpstr>
      <vt:lpstr>More on “inverse”</vt:lpstr>
      <vt:lpstr>Step 4: Create Main App</vt:lpstr>
      <vt:lpstr>Real-World Project Requirement</vt:lpstr>
      <vt:lpstr>Other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01-hibernate-overview.pdf</dc:title>
  <dc:subject>luv2code</dc:subject>
  <dc:creator>www.luv2code.com</dc:creator>
  <cp:keywords>luv2code</cp:keywords>
  <cp:lastModifiedBy>Shaimaa</cp:lastModifiedBy>
  <cp:revision>161</cp:revision>
  <dcterms:created xsi:type="dcterms:W3CDTF">2022-06-05T18:58:06Z</dcterms:created>
  <dcterms:modified xsi:type="dcterms:W3CDTF">2024-04-14T17:51:48Z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2017-02-01T00:00:00Z</vt:filetime>
  </property>
  <property fmtid="{D5CDD505-2E9C-101B-9397-08002B2CF9AE}" pid="3" name="Creator">
    <vt:lpwstr>luv2code</vt:lpwstr>
  </property>
  <property fmtid="{D5CDD505-2E9C-101B-9397-08002B2CF9AE}" pid="4" name="LastSaved">
    <vt:filetime>2022-06-05T00:00:00Z</vt:filetime>
  </property>
</Properties>
</file>